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9.4946631671041115E-2"/>
          <c:w val="0.92320095144356951"/>
          <c:h val="0.836494313210848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73688"/>
        <c:axId val="21267447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75256"/>
        <c:axId val="212676432"/>
      </c:lineChart>
      <c:dateAx>
        <c:axId val="2126736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4472"/>
        <c:crosses val="autoZero"/>
        <c:auto val="0"/>
        <c:lblOffset val="100"/>
        <c:baseTimeUnit val="days"/>
      </c:dateAx>
      <c:valAx>
        <c:axId val="21267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3688"/>
        <c:crosses val="autoZero"/>
        <c:crossBetween val="between"/>
      </c:valAx>
      <c:valAx>
        <c:axId val="2126764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5256"/>
        <c:crosses val="max"/>
        <c:crossBetween val="between"/>
      </c:valAx>
      <c:dateAx>
        <c:axId val="2126752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2676432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0575" y="102395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94480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11</cp:revision>
  <dcterms:created xsi:type="dcterms:W3CDTF">2017-01-23T15:04:48Z</dcterms:created>
  <dcterms:modified xsi:type="dcterms:W3CDTF">2017-02-16T16:30:24Z</dcterms:modified>
</cp:coreProperties>
</file>