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326537893700784"/>
          <c:y val="0.18198368713190902"/>
          <c:w val="0.5453442421259842"/>
          <c:h val="0.818016312868090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Sheet1!$A$2:$A$17</c:f>
              <c:strCache>
                <c:ptCount val="16"/>
                <c:pt idx="0">
                  <c:v>PH</c:v>
                </c:pt>
                <c:pt idx="1">
                  <c:v>CN</c:v>
                </c:pt>
                <c:pt idx="2">
                  <c:v>JP</c:v>
                </c:pt>
                <c:pt idx="3">
                  <c:v>GB</c:v>
                </c:pt>
                <c:pt idx="4">
                  <c:v>RU</c:v>
                </c:pt>
                <c:pt idx="5">
                  <c:v>TW</c:v>
                </c:pt>
                <c:pt idx="6">
                  <c:v>US</c:v>
                </c:pt>
                <c:pt idx="7">
                  <c:v>VN</c:v>
                </c:pt>
                <c:pt idx="8">
                  <c:v>BR</c:v>
                </c:pt>
                <c:pt idx="9">
                  <c:v>ES</c:v>
                </c:pt>
                <c:pt idx="10">
                  <c:v>GU</c:v>
                </c:pt>
                <c:pt idx="11">
                  <c:v>HK</c:v>
                </c:pt>
                <c:pt idx="12">
                  <c:v>KR</c:v>
                </c:pt>
                <c:pt idx="13">
                  <c:v>MO</c:v>
                </c:pt>
                <c:pt idx="14">
                  <c:v>SG</c:v>
                </c:pt>
                <c:pt idx="15">
                  <c:v>TH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40</c:v>
                </c:pt>
                <c:pt idx="1">
                  <c:v>18</c:v>
                </c:pt>
                <c:pt idx="2">
                  <c:v>10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8399524278215226E-2"/>
          <c:y val="0.18198368713190902"/>
          <c:w val="0.92320095144356951"/>
          <c:h val="0.818016312868090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7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8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9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cat>
            <c:numRef>
              <c:f>Sheet1!$A$2:$A$19</c:f>
              <c:numCache>
                <c:formatCode>m/d/yyyy</c:formatCode>
                <c:ptCount val="18"/>
                <c:pt idx="0">
                  <c:v>41033.38013888889</c:v>
                </c:pt>
                <c:pt idx="1">
                  <c:v>41110.118217592593</c:v>
                </c:pt>
                <c:pt idx="2">
                  <c:v>41186.856296296297</c:v>
                </c:pt>
                <c:pt idx="3">
                  <c:v>41263.552708333336</c:v>
                </c:pt>
                <c:pt idx="4">
                  <c:v>41340.29078703704</c:v>
                </c:pt>
                <c:pt idx="5">
                  <c:v>41417.070543981485</c:v>
                </c:pt>
                <c:pt idx="6">
                  <c:v>41493.808622685188</c:v>
                </c:pt>
                <c:pt idx="7">
                  <c:v>41570.546701388892</c:v>
                </c:pt>
                <c:pt idx="8">
                  <c:v>41647.243113425924</c:v>
                </c:pt>
                <c:pt idx="9">
                  <c:v>41723.981192129628</c:v>
                </c:pt>
                <c:pt idx="10">
                  <c:v>41800.760937500003</c:v>
                </c:pt>
                <c:pt idx="11">
                  <c:v>41877.499016203707</c:v>
                </c:pt>
                <c:pt idx="12">
                  <c:v>41954.195428240739</c:v>
                </c:pt>
                <c:pt idx="13">
                  <c:v>42030.933506944442</c:v>
                </c:pt>
                <c:pt idx="14">
                  <c:v>42107.713252314818</c:v>
                </c:pt>
                <c:pt idx="15">
                  <c:v>42184.451331018521</c:v>
                </c:pt>
                <c:pt idx="16">
                  <c:v>42261.189421296294</c:v>
                </c:pt>
                <c:pt idx="17">
                  <c:v>42337.885833333334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6</c:v>
                </c:pt>
                <c:pt idx="7">
                  <c:v>1</c:v>
                </c:pt>
                <c:pt idx="8">
                  <c:v>6</c:v>
                </c:pt>
                <c:pt idx="9">
                  <c:v>8</c:v>
                </c:pt>
                <c:pt idx="10">
                  <c:v>6</c:v>
                </c:pt>
                <c:pt idx="11">
                  <c:v>114</c:v>
                </c:pt>
                <c:pt idx="12">
                  <c:v>1337</c:v>
                </c:pt>
                <c:pt idx="13">
                  <c:v>3345</c:v>
                </c:pt>
                <c:pt idx="14">
                  <c:v>3195</c:v>
                </c:pt>
                <c:pt idx="15">
                  <c:v>3174</c:v>
                </c:pt>
                <c:pt idx="16">
                  <c:v>3057</c:v>
                </c:pt>
                <c:pt idx="17">
                  <c:v>2327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255024"/>
        <c:axId val="6352864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OtherAxis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</c:f>
              <c:numCache>
                <c:formatCode>m/d/yyyy</c:formatCode>
                <c:ptCount val="18"/>
                <c:pt idx="0">
                  <c:v>41033.38013888889</c:v>
                </c:pt>
                <c:pt idx="1">
                  <c:v>41110.118217592593</c:v>
                </c:pt>
                <c:pt idx="2">
                  <c:v>41186.856296296297</c:v>
                </c:pt>
                <c:pt idx="3">
                  <c:v>41263.552708333336</c:v>
                </c:pt>
                <c:pt idx="4">
                  <c:v>41340.29078703704</c:v>
                </c:pt>
                <c:pt idx="5">
                  <c:v>41417.070543981485</c:v>
                </c:pt>
                <c:pt idx="6">
                  <c:v>41493.808622685188</c:v>
                </c:pt>
                <c:pt idx="7">
                  <c:v>41570.546701388892</c:v>
                </c:pt>
                <c:pt idx="8">
                  <c:v>41647.243113425924</c:v>
                </c:pt>
                <c:pt idx="9">
                  <c:v>41723.981192129628</c:v>
                </c:pt>
                <c:pt idx="10">
                  <c:v>41800.760937500003</c:v>
                </c:pt>
                <c:pt idx="11">
                  <c:v>41877.499016203707</c:v>
                </c:pt>
                <c:pt idx="12">
                  <c:v>41954.195428240739</c:v>
                </c:pt>
                <c:pt idx="13">
                  <c:v>42030.933506944442</c:v>
                </c:pt>
                <c:pt idx="14">
                  <c:v>42107.713252314818</c:v>
                </c:pt>
                <c:pt idx="15">
                  <c:v>42184.451331018521</c:v>
                </c:pt>
                <c:pt idx="16">
                  <c:v>42261.189421296294</c:v>
                </c:pt>
                <c:pt idx="17">
                  <c:v>42337.885833333334</c:v>
                </c:pt>
              </c:numCache>
            </c:num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2442</c:v>
                </c:pt>
                <c:pt idx="2">
                  <c:v>6677</c:v>
                </c:pt>
                <c:pt idx="3">
                  <c:v>2000</c:v>
                </c:pt>
                <c:pt idx="4">
                  <c:v>400</c:v>
                </c:pt>
                <c:pt idx="5">
                  <c:v>6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  <c:pt idx="12">
                  <c:v>5</c:v>
                </c:pt>
                <c:pt idx="13">
                  <c:v>3</c:v>
                </c:pt>
                <c:pt idx="14">
                  <c:v>7</c:v>
                </c:pt>
                <c:pt idx="15">
                  <c:v>8</c:v>
                </c:pt>
                <c:pt idx="16">
                  <c:v>5</c:v>
                </c:pt>
                <c:pt idx="17">
                  <c:v>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ThirdAxis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</c:f>
              <c:numCache>
                <c:formatCode>m/d/yyyy</c:formatCode>
                <c:ptCount val="18"/>
                <c:pt idx="0">
                  <c:v>41033.38013888889</c:v>
                </c:pt>
                <c:pt idx="1">
                  <c:v>41110.118217592593</c:v>
                </c:pt>
                <c:pt idx="2">
                  <c:v>41186.856296296297</c:v>
                </c:pt>
                <c:pt idx="3">
                  <c:v>41263.552708333336</c:v>
                </c:pt>
                <c:pt idx="4">
                  <c:v>41340.29078703704</c:v>
                </c:pt>
                <c:pt idx="5">
                  <c:v>41417.070543981485</c:v>
                </c:pt>
                <c:pt idx="6">
                  <c:v>41493.808622685188</c:v>
                </c:pt>
                <c:pt idx="7">
                  <c:v>41570.546701388892</c:v>
                </c:pt>
                <c:pt idx="8">
                  <c:v>41647.243113425924</c:v>
                </c:pt>
                <c:pt idx="9">
                  <c:v>41723.981192129628</c:v>
                </c:pt>
                <c:pt idx="10">
                  <c:v>41800.760937500003</c:v>
                </c:pt>
                <c:pt idx="11">
                  <c:v>41877.499016203707</c:v>
                </c:pt>
                <c:pt idx="12">
                  <c:v>41954.195428240739</c:v>
                </c:pt>
                <c:pt idx="13">
                  <c:v>42030.933506944442</c:v>
                </c:pt>
                <c:pt idx="14">
                  <c:v>42107.713252314818</c:v>
                </c:pt>
                <c:pt idx="15">
                  <c:v>42184.451331018521</c:v>
                </c:pt>
                <c:pt idx="16">
                  <c:v>42261.189421296294</c:v>
                </c:pt>
                <c:pt idx="17">
                  <c:v>42337.885833333334</c:v>
                </c:pt>
              </c:numCache>
            </c:num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42</c:v>
                </c:pt>
                <c:pt idx="2">
                  <c:v>25</c:v>
                </c:pt>
                <c:pt idx="3">
                  <c:v>662</c:v>
                </c:pt>
                <c:pt idx="4">
                  <c:v>66</c:v>
                </c:pt>
                <c:pt idx="5">
                  <c:v>2525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  <c:pt idx="10">
                  <c:v>5</c:v>
                </c:pt>
                <c:pt idx="14">
                  <c:v>5</c:v>
                </c:pt>
                <c:pt idx="15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037912"/>
        <c:axId val="133037528"/>
      </c:lineChart>
      <c:dateAx>
        <c:axId val="8925502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2864"/>
        <c:crosses val="autoZero"/>
        <c:auto val="0"/>
        <c:lblOffset val="100"/>
        <c:baseTimeUnit val="days"/>
      </c:dateAx>
      <c:valAx>
        <c:axId val="635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55024"/>
        <c:crosses val="autoZero"/>
        <c:crossBetween val="between"/>
      </c:valAx>
      <c:valAx>
        <c:axId val="13303752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037912"/>
        <c:crosses val="max"/>
        <c:crossBetween val="between"/>
      </c:valAx>
      <c:dateAx>
        <c:axId val="13303791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33037528"/>
        <c:crosses val="autoZero"/>
        <c:auto val="1"/>
        <c:lblOffset val="100"/>
        <c:baseTimeUnit val="months"/>
        <c:majorUnit val="1"/>
        <c:minorUnit val="1"/>
      </c:date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9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5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3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4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5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13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3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80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6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5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38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71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6614100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25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/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824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Chew, Tung Jin</dc:creator>
  <cp:lastModifiedBy>Chew, Tung Jin</cp:lastModifiedBy>
  <cp:revision>12</cp:revision>
  <dcterms:created xsi:type="dcterms:W3CDTF">2017-01-23T15:04:48Z</dcterms:created>
  <dcterms:modified xsi:type="dcterms:W3CDTF">2017-02-16T14:37:16Z</dcterms:modified>
</cp:coreProperties>
</file>