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26537893700784"/>
          <c:y val="0.18198368713190902"/>
          <c:w val="0.5453442421259842"/>
          <c:h val="0.818016312868090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Sheet1!$A$2:$A$17</c:f>
              <c:strCache>
                <c:ptCount val="16"/>
                <c:pt idx="0">
                  <c:v>PH</c:v>
                </c:pt>
                <c:pt idx="1">
                  <c:v>CN</c:v>
                </c:pt>
                <c:pt idx="2">
                  <c:v>JP</c:v>
                </c:pt>
                <c:pt idx="3">
                  <c:v>GB</c:v>
                </c:pt>
                <c:pt idx="4">
                  <c:v>RU</c:v>
                </c:pt>
                <c:pt idx="5">
                  <c:v>TW</c:v>
                </c:pt>
                <c:pt idx="6">
                  <c:v>US</c:v>
                </c:pt>
                <c:pt idx="7">
                  <c:v>VN</c:v>
                </c:pt>
                <c:pt idx="8">
                  <c:v>BR</c:v>
                </c:pt>
                <c:pt idx="9">
                  <c:v>ES</c:v>
                </c:pt>
                <c:pt idx="10">
                  <c:v>GU</c:v>
                </c:pt>
                <c:pt idx="11">
                  <c:v>HK</c:v>
                </c:pt>
                <c:pt idx="12">
                  <c:v>KR</c:v>
                </c:pt>
                <c:pt idx="13">
                  <c:v>MO</c:v>
                </c:pt>
                <c:pt idx="14">
                  <c:v>SG</c:v>
                </c:pt>
                <c:pt idx="15">
                  <c:v>TH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40</c:v>
                </c:pt>
                <c:pt idx="1">
                  <c:v>18</c:v>
                </c:pt>
                <c:pt idx="2">
                  <c:v>10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399524278215226E-2"/>
          <c:y val="0.18198368713190902"/>
          <c:w val="0.92320095144356951"/>
          <c:h val="0.818016312868090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9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cat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6</c:v>
                </c:pt>
                <c:pt idx="7">
                  <c:v>1</c:v>
                </c:pt>
                <c:pt idx="8">
                  <c:v>6</c:v>
                </c:pt>
                <c:pt idx="9">
                  <c:v>8</c:v>
                </c:pt>
                <c:pt idx="10">
                  <c:v>6</c:v>
                </c:pt>
                <c:pt idx="11">
                  <c:v>114</c:v>
                </c:pt>
                <c:pt idx="12">
                  <c:v>1337</c:v>
                </c:pt>
                <c:pt idx="13">
                  <c:v>3345</c:v>
                </c:pt>
                <c:pt idx="14">
                  <c:v>3195</c:v>
                </c:pt>
                <c:pt idx="15">
                  <c:v>3174</c:v>
                </c:pt>
                <c:pt idx="16">
                  <c:v>3057</c:v>
                </c:pt>
                <c:pt idx="17">
                  <c:v>2327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1749440"/>
        <c:axId val="174243680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OtherAxis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2442</c:v>
                </c:pt>
                <c:pt idx="2">
                  <c:v>6677</c:v>
                </c:pt>
                <c:pt idx="3">
                  <c:v>2000</c:v>
                </c:pt>
                <c:pt idx="4">
                  <c:v>400</c:v>
                </c:pt>
                <c:pt idx="5">
                  <c:v>6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3</c:v>
                </c:pt>
                <c:pt idx="14">
                  <c:v>7</c:v>
                </c:pt>
                <c:pt idx="15">
                  <c:v>8</c:v>
                </c:pt>
                <c:pt idx="16">
                  <c:v>5</c:v>
                </c:pt>
                <c:pt idx="17">
                  <c:v>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ThirdAxis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42</c:v>
                </c:pt>
                <c:pt idx="2">
                  <c:v>25</c:v>
                </c:pt>
                <c:pt idx="3">
                  <c:v>662</c:v>
                </c:pt>
                <c:pt idx="4">
                  <c:v>66</c:v>
                </c:pt>
                <c:pt idx="5">
                  <c:v>2525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10">
                  <c:v>5</c:v>
                </c:pt>
                <c:pt idx="14">
                  <c:v>5</c:v>
                </c:pt>
                <c:pt idx="15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244464"/>
        <c:axId val="174244072"/>
      </c:lineChart>
      <c:dateAx>
        <c:axId val="2317494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243680"/>
        <c:crosses val="autoZero"/>
        <c:auto val="0"/>
        <c:lblOffset val="100"/>
        <c:baseTimeUnit val="months"/>
      </c:dateAx>
      <c:valAx>
        <c:axId val="17424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749440"/>
        <c:crosses val="autoZero"/>
        <c:crossBetween val="between"/>
      </c:valAx>
      <c:valAx>
        <c:axId val="174244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244464"/>
        <c:crosses val="max"/>
        <c:crossBetween val="between"/>
      </c:valAx>
      <c:dateAx>
        <c:axId val="17424446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4244072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9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5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5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13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3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0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6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5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3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D084-2C06-41D0-A826-B3CA4EDA1986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71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661410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25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824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Chew, Tung Jin</dc:creator>
  <cp:lastModifiedBy>Chew, Tung Jin</cp:lastModifiedBy>
  <cp:revision>3</cp:revision>
  <dcterms:created xsi:type="dcterms:W3CDTF">2017-01-23T15:04:48Z</dcterms:created>
  <dcterms:modified xsi:type="dcterms:W3CDTF">2017-02-06T17:56:47Z</dcterms:modified>
</cp:coreProperties>
</file>