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3523240"/>
        <c:axId val="40352363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ThirdAxis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42</c:v>
                </c:pt>
                <c:pt idx="2">
                  <c:v>25</c:v>
                </c:pt>
                <c:pt idx="3">
                  <c:v>662</c:v>
                </c:pt>
                <c:pt idx="4">
                  <c:v>66</c:v>
                </c:pt>
                <c:pt idx="5">
                  <c:v>2525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10">
                  <c:v>5</c:v>
                </c:pt>
                <c:pt idx="14">
                  <c:v>5</c:v>
                </c:pt>
                <c:pt idx="15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51624"/>
        <c:axId val="403524024"/>
      </c:lineChart>
      <c:dateAx>
        <c:axId val="4035232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523632"/>
        <c:crosses val="autoZero"/>
        <c:auto val="0"/>
        <c:lblOffset val="100"/>
        <c:baseTimeUnit val="months"/>
      </c:dateAx>
      <c:valAx>
        <c:axId val="40352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523240"/>
        <c:crosses val="autoZero"/>
        <c:crossBetween val="between"/>
      </c:valAx>
      <c:valAx>
        <c:axId val="4035240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51624"/>
        <c:crosses val="max"/>
        <c:crossBetween val="between"/>
      </c:valAx>
      <c:dateAx>
        <c:axId val="1268516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03524024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4</cp:revision>
  <dcterms:created xsi:type="dcterms:W3CDTF">2017-01-23T15:04:48Z</dcterms:created>
  <dcterms:modified xsi:type="dcterms:W3CDTF">2017-02-16T14:19:51Z</dcterms:modified>
</cp:coreProperties>
</file>