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02" r:id="rId4"/>
  </p:sldMasterIdLst>
  <p:notesMasterIdLst>
    <p:notesMasterId r:id="rId16"/>
  </p:notesMasterIdLst>
  <p:handoutMasterIdLst>
    <p:handoutMasterId r:id="rId17"/>
  </p:handoutMasterIdLst>
  <p:sldIdLst>
    <p:sldId id="256" r:id="rId5"/>
    <p:sldId id="269" r:id="rId6"/>
    <p:sldId id="268" r:id="rId7"/>
    <p:sldId id="270" r:id="rId8"/>
    <p:sldId id="271" r:id="rId9"/>
    <p:sldId id="273" r:id="rId10"/>
    <p:sldId id="275" r:id="rId11"/>
    <p:sldId id="274" r:id="rId12"/>
    <p:sldId id="276" r:id="rId13"/>
    <p:sldId id="277" r:id="rId14"/>
    <p:sldId id="27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291" autoAdjust="0"/>
  </p:normalViewPr>
  <p:slideViewPr>
    <p:cSldViewPr snapToGrid="0" showGuides="1">
      <p:cViewPr varScale="1">
        <p:scale>
          <a:sx n="72" d="100"/>
          <a:sy n="72" d="100"/>
        </p:scale>
        <p:origin x="642" y="78"/>
      </p:cViewPr>
      <p:guideLst>
        <p:guide pos="3840"/>
        <p:guide orient="horz" pos="2160"/>
      </p:guideLst>
    </p:cSldViewPr>
  </p:slideViewPr>
  <p:notesTextViewPr>
    <p:cViewPr>
      <p:scale>
        <a:sx n="1" d="1"/>
        <a:sy n="1" d="1"/>
      </p:scale>
      <p:origin x="0" y="0"/>
    </p:cViewPr>
  </p:notesTextViewPr>
  <p:notesViewPr>
    <p:cSldViewPr snapToGrid="0" showGuides="1">
      <p:cViewPr varScale="1">
        <p:scale>
          <a:sx n="99" d="100"/>
          <a:sy n="99" d="100"/>
        </p:scale>
        <p:origin x="441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9FB0DB-6E14-4D38-930B-E188F6E13C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F6DB5971-2675-487B-9E88-02DB3F19D0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88B8F3-31C2-4698-B74C-D5D76CFD8ACD}" type="datetimeFigureOut">
              <a:rPr lang="ru-RU" smtClean="0"/>
              <a:t>02.01.2023</a:t>
            </a:fld>
            <a:endParaRPr lang="ru-RU" dirty="0"/>
          </a:p>
        </p:txBody>
      </p:sp>
      <p:sp>
        <p:nvSpPr>
          <p:cNvPr id="4" name="Footer Placeholder 3">
            <a:extLst>
              <a:ext uri="{FF2B5EF4-FFF2-40B4-BE49-F238E27FC236}">
                <a16:creationId xmlns:a16="http://schemas.microsoft.com/office/drawing/2014/main" id="{D98F2125-3128-41A1-8437-EB29536F4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4663736B-7E4B-4A53-8310-E0970E67F8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4B18F8-B739-4178-8D2D-879F4A27DC29}" type="slidenum">
              <a:rPr lang="ru-RU" smtClean="0"/>
              <a:t>‹#›</a:t>
            </a:fld>
            <a:endParaRPr lang="ru-RU" dirty="0"/>
          </a:p>
        </p:txBody>
      </p:sp>
    </p:spTree>
    <p:extLst>
      <p:ext uri="{BB962C8B-B14F-4D97-AF65-F5344CB8AC3E}">
        <p14:creationId xmlns:p14="http://schemas.microsoft.com/office/powerpoint/2010/main" val="249290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01.01.2023</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24425CD-0A81-4F34-97D3-97E7F2F9FFF1}" type="datetimeFigureOut">
              <a:rPr lang="en-US" smtClean="0"/>
              <a:t>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90D6E-BE91-4B90-BBD7-C0C16F53FABC}" type="slidenum">
              <a:rPr lang="en-US" smtClean="0"/>
              <a:t>‹#›</a:t>
            </a:fld>
            <a:endParaRPr lang="en-US"/>
          </a:p>
        </p:txBody>
      </p:sp>
      <p:sp>
        <p:nvSpPr>
          <p:cNvPr id="7" name="Freeform: Shape 13">
            <a:extLst>
              <a:ext uri="{FF2B5EF4-FFF2-40B4-BE49-F238E27FC236}">
                <a16:creationId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Tree>
    <p:extLst>
      <p:ext uri="{BB962C8B-B14F-4D97-AF65-F5344CB8AC3E}">
        <p14:creationId xmlns:p14="http://schemas.microsoft.com/office/powerpoint/2010/main" val="3207392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ru-RU"/>
              <a:t>MM.DD.20XX</a:t>
            </a:r>
            <a:endParaRPr lang="ru-RU" dirty="0"/>
          </a:p>
        </p:txBody>
      </p:sp>
      <p:sp>
        <p:nvSpPr>
          <p:cNvPr id="5" name="Footer Placeholder 4"/>
          <p:cNvSpPr>
            <a:spLocks noGrp="1"/>
          </p:cNvSpPr>
          <p:nvPr>
            <p:ph type="ftr" sz="quarter" idx="11"/>
          </p:nvPr>
        </p:nvSpPr>
        <p:spPr/>
        <p:txBody>
          <a:bodyPr/>
          <a:lstStyle/>
          <a:p>
            <a:r>
              <a:rPr lang="en-US"/>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133057266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ru-RU"/>
              <a:t>MM.DD.20XX</a:t>
            </a:r>
            <a:endParaRPr lang="ru-RU" dirty="0"/>
          </a:p>
        </p:txBody>
      </p:sp>
      <p:sp>
        <p:nvSpPr>
          <p:cNvPr id="5" name="Footer Placeholder 4"/>
          <p:cNvSpPr>
            <a:spLocks noGrp="1"/>
          </p:cNvSpPr>
          <p:nvPr>
            <p:ph type="ftr" sz="quarter" idx="11"/>
          </p:nvPr>
        </p:nvSpPr>
        <p:spPr/>
        <p:txBody>
          <a:bodyPr/>
          <a:lstStyle/>
          <a:p>
            <a:r>
              <a:rPr lang="en-US"/>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4262257124"/>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5230445E-A660-448A-B4DC-782AD0E5DA6F}"/>
              </a:ext>
            </a:extLst>
          </p:cNvPr>
          <p:cNvSpPr>
            <a:spLocks noGrp="1"/>
          </p:cNvSpPr>
          <p:nvPr>
            <p:ph type="pic" sz="quarter" idx="22"/>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27" name="Text Placeholder 14">
            <a:extLst>
              <a:ext uri="{FF2B5EF4-FFF2-40B4-BE49-F238E27FC236}">
                <a16:creationId xmlns:a16="http://schemas.microsoft.com/office/drawing/2014/main" id="{A4843534-A750-4D01-BC62-26CD9AEA6AE0}"/>
              </a:ext>
            </a:extLst>
          </p:cNvPr>
          <p:cNvSpPr>
            <a:spLocks noGrp="1"/>
          </p:cNvSpPr>
          <p:nvPr>
            <p:ph type="body" sz="quarter" idx="13" hasCustomPrompt="1"/>
          </p:nvPr>
        </p:nvSpPr>
        <p:spPr>
          <a:xfrm>
            <a:off x="770021" y="3773554"/>
            <a:ext cx="10090287"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a:extLst>
              <a:ext uri="{FF2B5EF4-FFF2-40B4-BE49-F238E27FC236}">
                <a16:creationId xmlns:a16="http://schemas.microsoft.com/office/drawing/2014/main" id="{F8E7B25A-0A4A-430B-903E-76193E2954A1}"/>
              </a:ext>
            </a:extLst>
          </p:cNvPr>
          <p:cNvSpPr>
            <a:spLocks noGrp="1"/>
          </p:cNvSpPr>
          <p:nvPr>
            <p:ph type="body" sz="quarter" idx="21" hasCustomPrompt="1"/>
          </p:nvPr>
        </p:nvSpPr>
        <p:spPr>
          <a:xfrm>
            <a:off x="770021" y="5451784"/>
            <a:ext cx="4367531"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a:extLst>
              <a:ext uri="{FF2B5EF4-FFF2-40B4-BE49-F238E27FC236}">
                <a16:creationId xmlns:a16="http://schemas.microsoft.com/office/drawing/2014/main" id="{B88F3A2A-BD60-4F82-8064-8B157AF4DDC2}"/>
              </a:ext>
            </a:extLst>
          </p:cNvPr>
          <p:cNvSpPr>
            <a:spLocks noGrp="1"/>
          </p:cNvSpPr>
          <p:nvPr>
            <p:ph type="body" sz="quarter" idx="20" hasCustomPrompt="1"/>
          </p:nvPr>
        </p:nvSpPr>
        <p:spPr>
          <a:xfrm>
            <a:off x="770021" y="5105536"/>
            <a:ext cx="4367531"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extLst>
      <p:ext uri="{BB962C8B-B14F-4D97-AF65-F5344CB8AC3E}">
        <p14:creationId xmlns:p14="http://schemas.microsoft.com/office/powerpoint/2010/main" val="1343723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9D8367A5-C050-47FB-A1BD-54CD13DE3A0F}"/>
              </a:ext>
            </a:extLst>
          </p:cNvPr>
          <p:cNvSpPr>
            <a:spLocks noGrp="1"/>
          </p:cNvSpPr>
          <p:nvPr>
            <p:ph type="pic" sz="quarter" idx="16"/>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id="{302F0820-F94A-40EF-B3BE-26CD0CB55173}"/>
              </a:ext>
            </a:extLst>
          </p:cNvPr>
          <p:cNvSpPr>
            <a:spLocks noGrp="1"/>
          </p:cNvSpPr>
          <p:nvPr>
            <p:ph type="body" sz="quarter" idx="15"/>
          </p:nvPr>
        </p:nvSpPr>
        <p:spPr>
          <a:xfrm>
            <a:off x="774032" y="3074529"/>
            <a:ext cx="4421856"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Edit Master text styles</a:t>
            </a:r>
          </a:p>
        </p:txBody>
      </p:sp>
      <p:sp>
        <p:nvSpPr>
          <p:cNvPr id="21" name="Title 1">
            <a:extLst>
              <a:ext uri="{FF2B5EF4-FFF2-40B4-BE49-F238E27FC236}">
                <a16:creationId xmlns:a16="http://schemas.microsoft.com/office/drawing/2014/main" id="{33528AEE-54AB-4366-9576-BBA1CE5F3A54}"/>
              </a:ext>
            </a:extLst>
          </p:cNvPr>
          <p:cNvSpPr>
            <a:spLocks noGrp="1"/>
          </p:cNvSpPr>
          <p:nvPr>
            <p:ph type="title" hasCustomPrompt="1"/>
          </p:nvPr>
        </p:nvSpPr>
        <p:spPr>
          <a:xfrm>
            <a:off x="774032" y="1032746"/>
            <a:ext cx="5056083"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7080892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15" name="Subtitle 2">
            <a:extLst>
              <a:ext uri="{FF2B5EF4-FFF2-40B4-BE49-F238E27FC236}">
                <a16:creationId xmlns:a16="http://schemas.microsoft.com/office/drawing/2014/main" id="{8046DF3F-8EBA-4583-9F19-45C979FDAB65}"/>
              </a:ext>
            </a:extLst>
          </p:cNvPr>
          <p:cNvSpPr>
            <a:spLocks noGrp="1"/>
          </p:cNvSpPr>
          <p:nvPr>
            <p:ph type="subTitle" idx="1"/>
          </p:nvPr>
        </p:nvSpPr>
        <p:spPr>
          <a:xfrm>
            <a:off x="770021" y="3773554"/>
            <a:ext cx="10090287" cy="1101897"/>
          </a:xfrm>
        </p:spPr>
        <p:txBody>
          <a:bodyPr vert="horz" lIns="91440" tIns="45720" rIns="91440" bIns="45720" rtlCol="0">
            <a:noAutofit/>
          </a:bodyPr>
          <a:lstStyle>
            <a:lvl1pPr marL="0" indent="0">
              <a:buNone/>
              <a:defRPr lang="en-US" sz="3500" b="0" i="0"/>
            </a:lvl1pPr>
          </a:lstStyle>
          <a:p>
            <a:pPr marL="228600" lvl="0" indent="-228600"/>
            <a:r>
              <a:rPr lang="en-US"/>
              <a:t>Click to edit Master subtitle style</a:t>
            </a:r>
          </a:p>
        </p:txBody>
      </p:sp>
    </p:spTree>
    <p:extLst>
      <p:ext uri="{BB962C8B-B14F-4D97-AF65-F5344CB8AC3E}">
        <p14:creationId xmlns:p14="http://schemas.microsoft.com/office/powerpoint/2010/main" val="1946741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a:extLst>
              <a:ext uri="{FF2B5EF4-FFF2-40B4-BE49-F238E27FC236}">
                <a16:creationId xmlns:a16="http://schemas.microsoft.com/office/drawing/2014/main" id="{A3B87DE7-6A4B-4A0E-8622-C9BA93F0B364}"/>
              </a:ext>
            </a:extLst>
          </p:cNvPr>
          <p:cNvSpPr>
            <a:spLocks noGrp="1"/>
          </p:cNvSpPr>
          <p:nvPr>
            <p:ph type="body" idx="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a:r>
              <a:rPr lang="en-US"/>
              <a:t>Edit Master text styles</a:t>
            </a:r>
          </a:p>
        </p:txBody>
      </p:sp>
    </p:spTree>
    <p:extLst>
      <p:ext uri="{BB962C8B-B14F-4D97-AF65-F5344CB8AC3E}">
        <p14:creationId xmlns:p14="http://schemas.microsoft.com/office/powerpoint/2010/main" val="3472388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0" name="Content Placeholder 2">
            <a:extLst>
              <a:ext uri="{FF2B5EF4-FFF2-40B4-BE49-F238E27FC236}">
                <a16:creationId xmlns:a16="http://schemas.microsoft.com/office/drawing/2014/main" id="{83799919-7F2B-44B7-BF0B-B0CE733AC667}"/>
              </a:ext>
            </a:extLst>
          </p:cNvPr>
          <p:cNvSpPr>
            <a:spLocks noGrp="1"/>
          </p:cNvSpPr>
          <p:nvPr>
            <p:ph idx="1"/>
          </p:nvPr>
        </p:nvSpPr>
        <p:spPr>
          <a:xfrm>
            <a:off x="838200" y="2277755"/>
            <a:ext cx="105156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1123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Content Placeholder 2">
            <a:extLst>
              <a:ext uri="{FF2B5EF4-FFF2-40B4-BE49-F238E27FC236}">
                <a16:creationId xmlns:a16="http://schemas.microsoft.com/office/drawing/2014/main" id="{5460D6CB-9BA0-4BA9-9CF5-9D21E9F570CE}"/>
              </a:ext>
            </a:extLst>
          </p:cNvPr>
          <p:cNvSpPr>
            <a:spLocks noGrp="1"/>
          </p:cNvSpPr>
          <p:nvPr>
            <p:ph sz="half" idx="1"/>
          </p:nvPr>
        </p:nvSpPr>
        <p:spPr>
          <a:xfrm>
            <a:off x="838200" y="2277755"/>
            <a:ext cx="51816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EB0DDB5D-8949-4E45-A7CD-0402580BB05B}"/>
              </a:ext>
            </a:extLst>
          </p:cNvPr>
          <p:cNvSpPr>
            <a:spLocks noGrp="1"/>
          </p:cNvSpPr>
          <p:nvPr>
            <p:ph sz="half" idx="2"/>
          </p:nvPr>
        </p:nvSpPr>
        <p:spPr>
          <a:xfrm>
            <a:off x="6172200" y="2277755"/>
            <a:ext cx="51816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06075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Text Placeholder 2">
            <a:extLst>
              <a:ext uri="{FF2B5EF4-FFF2-40B4-BE49-F238E27FC236}">
                <a16:creationId xmlns:a16="http://schemas.microsoft.com/office/drawing/2014/main" id="{82C817C4-D92F-4269-B22D-5C2E522418D8}"/>
              </a:ext>
            </a:extLst>
          </p:cNvPr>
          <p:cNvSpPr>
            <a:spLocks noGrp="1"/>
          </p:cNvSpPr>
          <p:nvPr>
            <p:ph type="body" idx="1"/>
          </p:nvPr>
        </p:nvSpPr>
        <p:spPr>
          <a:xfrm>
            <a:off x="839788" y="2068513"/>
            <a:ext cx="5157787"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Content Placeholder 3">
            <a:extLst>
              <a:ext uri="{FF2B5EF4-FFF2-40B4-BE49-F238E27FC236}">
                <a16:creationId xmlns:a16="http://schemas.microsoft.com/office/drawing/2014/main" id="{C61514A7-2DEE-47E3-BCB4-FB81E9981DA7}"/>
              </a:ext>
            </a:extLst>
          </p:cNvPr>
          <p:cNvSpPr>
            <a:spLocks noGrp="1"/>
          </p:cNvSpPr>
          <p:nvPr>
            <p:ph sz="half" idx="2"/>
          </p:nvPr>
        </p:nvSpPr>
        <p:spPr>
          <a:xfrm>
            <a:off x="839788" y="2505075"/>
            <a:ext cx="5157787"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4">
            <a:extLst>
              <a:ext uri="{FF2B5EF4-FFF2-40B4-BE49-F238E27FC236}">
                <a16:creationId xmlns:a16="http://schemas.microsoft.com/office/drawing/2014/main" id="{3455C9D3-0938-4236-8E64-BBF582FCD239}"/>
              </a:ext>
            </a:extLst>
          </p:cNvPr>
          <p:cNvSpPr>
            <a:spLocks noGrp="1"/>
          </p:cNvSpPr>
          <p:nvPr>
            <p:ph type="body" sz="quarter" idx="3"/>
          </p:nvPr>
        </p:nvSpPr>
        <p:spPr>
          <a:xfrm>
            <a:off x="6172200" y="2068511"/>
            <a:ext cx="5183188"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8" name="Content Placeholder 5">
            <a:extLst>
              <a:ext uri="{FF2B5EF4-FFF2-40B4-BE49-F238E27FC236}">
                <a16:creationId xmlns:a16="http://schemas.microsoft.com/office/drawing/2014/main" id="{7331E254-1410-4989-81DE-84B684ACC71F}"/>
              </a:ext>
            </a:extLst>
          </p:cNvPr>
          <p:cNvSpPr>
            <a:spLocks noGrp="1"/>
          </p:cNvSpPr>
          <p:nvPr>
            <p:ph sz="quarter" idx="4"/>
          </p:nvPr>
        </p:nvSpPr>
        <p:spPr>
          <a:xfrm>
            <a:off x="6172200" y="2505075"/>
            <a:ext cx="5183188"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8104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a:extLst>
              <a:ext uri="{FF2B5EF4-FFF2-40B4-BE49-F238E27FC236}">
                <a16:creationId xmlns:a16="http://schemas.microsoft.com/office/drawing/2014/main" id="{F68ABD79-6AF5-4911-BEC2-A492F3ECD83D}"/>
              </a:ext>
            </a:extLst>
          </p:cNvPr>
          <p:cNvSpPr>
            <a:spLocks noGrp="1"/>
          </p:cNvSpPr>
          <p:nvPr>
            <p:ph type="title"/>
          </p:nvPr>
        </p:nvSpPr>
        <p:spPr>
          <a:xfrm>
            <a:off x="839788" y="457200"/>
            <a:ext cx="3932237" cy="1345096"/>
          </a:xfrm>
        </p:spPr>
        <p:txBody>
          <a:bodyPr anchor="b"/>
          <a:lstStyle>
            <a:lvl1pPr>
              <a:defRPr sz="3200"/>
            </a:lvl1pPr>
          </a:lstStyle>
          <a:p>
            <a:r>
              <a:rPr lang="en-US"/>
              <a:t>Click to edit Master title style</a:t>
            </a:r>
          </a:p>
        </p:txBody>
      </p:sp>
      <p:sp>
        <p:nvSpPr>
          <p:cNvPr id="8" name="Text Placeholder 3">
            <a:extLst>
              <a:ext uri="{FF2B5EF4-FFF2-40B4-BE49-F238E27FC236}">
                <a16:creationId xmlns:a16="http://schemas.microsoft.com/office/drawing/2014/main" id="{6489A680-EBE7-45A3-B520-2C50F59C7932}"/>
              </a:ext>
            </a:extLst>
          </p:cNvPr>
          <p:cNvSpPr>
            <a:spLocks noGrp="1"/>
          </p:cNvSpPr>
          <p:nvPr>
            <p:ph type="body" sz="half" idx="2"/>
          </p:nvPr>
        </p:nvSpPr>
        <p:spPr>
          <a:xfrm>
            <a:off x="839788" y="2166148"/>
            <a:ext cx="3932237"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Content Placeholder 2">
            <a:extLst>
              <a:ext uri="{FF2B5EF4-FFF2-40B4-BE49-F238E27FC236}">
                <a16:creationId xmlns:a16="http://schemas.microsoft.com/office/drawing/2014/main" id="{202EEB9F-D255-46E9-AFBB-FCC4D93BEFC3}"/>
              </a:ext>
            </a:extLst>
          </p:cNvPr>
          <p:cNvSpPr>
            <a:spLocks noGrp="1"/>
          </p:cNvSpPr>
          <p:nvPr>
            <p:ph idx="1"/>
          </p:nvPr>
        </p:nvSpPr>
        <p:spPr>
          <a:xfrm>
            <a:off x="5183188" y="457201"/>
            <a:ext cx="617220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Graphic 15">
            <a:extLst>
              <a:ext uri="{FF2B5EF4-FFF2-40B4-BE49-F238E27FC236}">
                <a16:creationId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094843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4425CD-0A81-4F34-97D3-97E7F2F9FFF1}" type="datetimeFigureOut">
              <a:rPr lang="en-US" smtClean="0"/>
              <a:t>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7"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8"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9"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1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699216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a:extLst>
              <a:ext uri="{FF2B5EF4-FFF2-40B4-BE49-F238E27FC236}">
                <a16:creationId xmlns:a16="http://schemas.microsoft.com/office/drawing/2014/main" id="{44469CAF-CD13-4CCC-9569-14C8070AB355}"/>
              </a:ext>
            </a:extLst>
          </p:cNvPr>
          <p:cNvSpPr>
            <a:spLocks noGrp="1"/>
          </p:cNvSpPr>
          <p:nvPr>
            <p:ph type="title"/>
          </p:nvPr>
        </p:nvSpPr>
        <p:spPr>
          <a:xfrm>
            <a:off x="839788" y="457200"/>
            <a:ext cx="3932237" cy="1380744"/>
          </a:xfrm>
        </p:spPr>
        <p:txBody>
          <a:bodyPr anchor="b"/>
          <a:lstStyle>
            <a:lvl1pPr>
              <a:defRPr sz="3200"/>
            </a:lvl1pPr>
          </a:lstStyle>
          <a:p>
            <a:r>
              <a:rPr lang="en-US"/>
              <a:t>Click to edit Master title style</a:t>
            </a:r>
            <a:endParaRPr lang="en-US" dirty="0"/>
          </a:p>
        </p:txBody>
      </p:sp>
      <p:sp>
        <p:nvSpPr>
          <p:cNvPr id="10" name="Text Placeholder 3">
            <a:extLst>
              <a:ext uri="{FF2B5EF4-FFF2-40B4-BE49-F238E27FC236}">
                <a16:creationId xmlns:a16="http://schemas.microsoft.com/office/drawing/2014/main" id="{36D4C583-322D-4347-807F-F6D6AF8852A4}"/>
              </a:ext>
            </a:extLst>
          </p:cNvPr>
          <p:cNvSpPr>
            <a:spLocks noGrp="1"/>
          </p:cNvSpPr>
          <p:nvPr>
            <p:ph type="body" sz="half" idx="2"/>
          </p:nvPr>
        </p:nvSpPr>
        <p:spPr>
          <a:xfrm>
            <a:off x="839788" y="2130500"/>
            <a:ext cx="3932237"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3" name="Picture Placeholder 12">
            <a:extLst>
              <a:ext uri="{FF2B5EF4-FFF2-40B4-BE49-F238E27FC236}">
                <a16:creationId xmlns:a16="http://schemas.microsoft.com/office/drawing/2014/main" id="{F138DBAD-2265-4E62-AB5B-F66A60D53F27}"/>
              </a:ext>
            </a:extLst>
          </p:cNvPr>
          <p:cNvSpPr>
            <a:spLocks noGrp="1"/>
          </p:cNvSpPr>
          <p:nvPr>
            <p:ph type="pic" idx="1"/>
          </p:nvPr>
        </p:nvSpPr>
        <p:spPr>
          <a:xfrm>
            <a:off x="5519738" y="0"/>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6766817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a:extLst>
              <a:ext uri="{FF2B5EF4-FFF2-40B4-BE49-F238E27FC236}">
                <a16:creationId xmlns:a16="http://schemas.microsoft.com/office/drawing/2014/main" id="{AD7B9076-7693-4C5F-8305-D5529FF8077A}"/>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4183200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22669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a:extLst>
              <a:ext uri="{FF2B5EF4-FFF2-40B4-BE49-F238E27FC236}">
                <a16:creationId xmlns:a16="http://schemas.microsoft.com/office/drawing/2014/main" id="{10000CCD-6AFF-4E65-8858-5502306E5811}"/>
              </a:ext>
            </a:extLst>
          </p:cNvPr>
          <p:cNvSpPr>
            <a:spLocks noGrp="1"/>
          </p:cNvSpPr>
          <p:nvPr>
            <p:ph type="body" sz="quarter" idx="13" hasCustomPrompt="1"/>
          </p:nvPr>
        </p:nvSpPr>
        <p:spPr>
          <a:xfrm>
            <a:off x="855578"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a:extLst>
              <a:ext uri="{FF2B5EF4-FFF2-40B4-BE49-F238E27FC236}">
                <a16:creationId xmlns:a16="http://schemas.microsoft.com/office/drawing/2014/main" id="{D5D777E5-98F6-416A-8D23-3399269D85CB}"/>
              </a:ext>
            </a:extLst>
          </p:cNvPr>
          <p:cNvSpPr>
            <a:spLocks noGrp="1"/>
          </p:cNvSpPr>
          <p:nvPr>
            <p:ph type="body" sz="quarter" idx="14"/>
          </p:nvPr>
        </p:nvSpPr>
        <p:spPr>
          <a:xfrm>
            <a:off x="1442535" y="1998209"/>
            <a:ext cx="3103110"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Edit Master text styles</a:t>
            </a:r>
          </a:p>
        </p:txBody>
      </p:sp>
      <p:sp>
        <p:nvSpPr>
          <p:cNvPr id="33" name="Text Placeholder 21">
            <a:extLst>
              <a:ext uri="{FF2B5EF4-FFF2-40B4-BE49-F238E27FC236}">
                <a16:creationId xmlns:a16="http://schemas.microsoft.com/office/drawing/2014/main" id="{C979BADF-99B5-4C91-AAE5-FC2C4DBEDE20}"/>
              </a:ext>
            </a:extLst>
          </p:cNvPr>
          <p:cNvSpPr>
            <a:spLocks noGrp="1"/>
          </p:cNvSpPr>
          <p:nvPr>
            <p:ph type="body" sz="quarter" idx="15" hasCustomPrompt="1"/>
          </p:nvPr>
        </p:nvSpPr>
        <p:spPr>
          <a:xfrm>
            <a:off x="4820642"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a:extLst>
              <a:ext uri="{FF2B5EF4-FFF2-40B4-BE49-F238E27FC236}">
                <a16:creationId xmlns:a16="http://schemas.microsoft.com/office/drawing/2014/main" id="{6706F6A2-1599-4D73-9288-3ECEACDDCAEA}"/>
              </a:ext>
            </a:extLst>
          </p:cNvPr>
          <p:cNvSpPr>
            <a:spLocks noGrp="1"/>
          </p:cNvSpPr>
          <p:nvPr>
            <p:ph type="body" sz="quarter" idx="16"/>
          </p:nvPr>
        </p:nvSpPr>
        <p:spPr>
          <a:xfrm>
            <a:off x="5477939" y="1998209"/>
            <a:ext cx="2243918"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Edit Master text styles</a:t>
            </a:r>
          </a:p>
        </p:txBody>
      </p:sp>
      <p:sp>
        <p:nvSpPr>
          <p:cNvPr id="35" name="Text Placeholder 21">
            <a:extLst>
              <a:ext uri="{FF2B5EF4-FFF2-40B4-BE49-F238E27FC236}">
                <a16:creationId xmlns:a16="http://schemas.microsoft.com/office/drawing/2014/main" id="{BAE5E245-1702-4722-895D-0808BB0A868A}"/>
              </a:ext>
            </a:extLst>
          </p:cNvPr>
          <p:cNvSpPr>
            <a:spLocks noGrp="1"/>
          </p:cNvSpPr>
          <p:nvPr>
            <p:ph type="body" sz="quarter" idx="17" hasCustomPrompt="1"/>
          </p:nvPr>
        </p:nvSpPr>
        <p:spPr>
          <a:xfrm>
            <a:off x="7906755" y="1991988"/>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a:extLst>
              <a:ext uri="{FF2B5EF4-FFF2-40B4-BE49-F238E27FC236}">
                <a16:creationId xmlns:a16="http://schemas.microsoft.com/office/drawing/2014/main" id="{3701E665-3CED-413C-BAC6-CE003B1494EA}"/>
              </a:ext>
            </a:extLst>
          </p:cNvPr>
          <p:cNvSpPr>
            <a:spLocks noGrp="1"/>
          </p:cNvSpPr>
          <p:nvPr>
            <p:ph type="body" sz="quarter" idx="18"/>
          </p:nvPr>
        </p:nvSpPr>
        <p:spPr>
          <a:xfrm>
            <a:off x="8564052" y="2015988"/>
            <a:ext cx="2959116"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Edit Master text styles</a:t>
            </a:r>
          </a:p>
        </p:txBody>
      </p:sp>
      <p:sp>
        <p:nvSpPr>
          <p:cNvPr id="37" name="Text Placeholder 24">
            <a:extLst>
              <a:ext uri="{FF2B5EF4-FFF2-40B4-BE49-F238E27FC236}">
                <a16:creationId xmlns:a16="http://schemas.microsoft.com/office/drawing/2014/main" id="{E01406B4-D44B-4D1E-91F3-D87541EAD4CE}"/>
              </a:ext>
            </a:extLst>
          </p:cNvPr>
          <p:cNvSpPr>
            <a:spLocks noGrp="1"/>
          </p:cNvSpPr>
          <p:nvPr>
            <p:ph type="body" sz="quarter" idx="19"/>
          </p:nvPr>
        </p:nvSpPr>
        <p:spPr>
          <a:xfrm>
            <a:off x="1020059"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38" name="Text Placeholder 24">
            <a:extLst>
              <a:ext uri="{FF2B5EF4-FFF2-40B4-BE49-F238E27FC236}">
                <a16:creationId xmlns:a16="http://schemas.microsoft.com/office/drawing/2014/main" id="{9AAD5CF9-9A59-4C5F-8C29-B92AD6012119}"/>
              </a:ext>
            </a:extLst>
          </p:cNvPr>
          <p:cNvSpPr>
            <a:spLocks noGrp="1"/>
          </p:cNvSpPr>
          <p:nvPr>
            <p:ph type="body" sz="quarter" idx="20"/>
          </p:nvPr>
        </p:nvSpPr>
        <p:spPr>
          <a:xfrm>
            <a:off x="2718684"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39" name="Text Placeholder 24">
            <a:extLst>
              <a:ext uri="{FF2B5EF4-FFF2-40B4-BE49-F238E27FC236}">
                <a16:creationId xmlns:a16="http://schemas.microsoft.com/office/drawing/2014/main" id="{C6725172-65CC-4645-B23F-E77886468F31}"/>
              </a:ext>
            </a:extLst>
          </p:cNvPr>
          <p:cNvSpPr>
            <a:spLocks noGrp="1"/>
          </p:cNvSpPr>
          <p:nvPr>
            <p:ph type="body" sz="quarter" idx="21"/>
          </p:nvPr>
        </p:nvSpPr>
        <p:spPr>
          <a:xfrm>
            <a:off x="4794793" y="2927531"/>
            <a:ext cx="2599197"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40" name="Text Placeholder 24">
            <a:extLst>
              <a:ext uri="{FF2B5EF4-FFF2-40B4-BE49-F238E27FC236}">
                <a16:creationId xmlns:a16="http://schemas.microsoft.com/office/drawing/2014/main" id="{0EA5E6CA-5C78-4B75-BA22-59750E7D4501}"/>
              </a:ext>
            </a:extLst>
          </p:cNvPr>
          <p:cNvSpPr>
            <a:spLocks noGrp="1"/>
          </p:cNvSpPr>
          <p:nvPr>
            <p:ph type="body" sz="quarter" idx="22"/>
          </p:nvPr>
        </p:nvSpPr>
        <p:spPr>
          <a:xfrm>
            <a:off x="7876955" y="2925988"/>
            <a:ext cx="3726423"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41" name="Text Placeholder 24">
            <a:extLst>
              <a:ext uri="{FF2B5EF4-FFF2-40B4-BE49-F238E27FC236}">
                <a16:creationId xmlns:a16="http://schemas.microsoft.com/office/drawing/2014/main" id="{E1C61752-F57C-4FBF-93F3-06F43CCA43C8}"/>
              </a:ext>
            </a:extLst>
          </p:cNvPr>
          <p:cNvSpPr>
            <a:spLocks noGrp="1"/>
          </p:cNvSpPr>
          <p:nvPr>
            <p:ph type="body" sz="quarter" idx="23"/>
          </p:nvPr>
        </p:nvSpPr>
        <p:spPr>
          <a:xfrm>
            <a:off x="1284133" y="5751926"/>
            <a:ext cx="9623735" cy="470478"/>
          </a:xfrm>
        </p:spPr>
        <p:txBody>
          <a:bodyPr>
            <a:normAutofit/>
          </a:bodyPr>
          <a:lstStyle>
            <a:lvl1pPr marL="0" indent="0" algn="ctr">
              <a:buNone/>
              <a:defRPr sz="1600" b="0">
                <a:solidFill>
                  <a:schemeClr val="tx2"/>
                </a:solidFill>
                <a:latin typeface="+mn-lt"/>
              </a:defRPr>
            </a:lvl1pPr>
          </a:lstStyle>
          <a:p>
            <a:pPr lvl="0"/>
            <a:r>
              <a:rPr lang="en-US"/>
              <a:t>Edit Master text styles</a:t>
            </a:r>
          </a:p>
        </p:txBody>
      </p:sp>
      <p:sp>
        <p:nvSpPr>
          <p:cNvPr id="42" name="Text Placeholder 24">
            <a:extLst>
              <a:ext uri="{FF2B5EF4-FFF2-40B4-BE49-F238E27FC236}">
                <a16:creationId xmlns:a16="http://schemas.microsoft.com/office/drawing/2014/main" id="{E0232175-FB97-4039-8136-B9DD27441C05}"/>
              </a:ext>
            </a:extLst>
          </p:cNvPr>
          <p:cNvSpPr>
            <a:spLocks noGrp="1"/>
          </p:cNvSpPr>
          <p:nvPr>
            <p:ph type="body" sz="quarter" idx="24"/>
          </p:nvPr>
        </p:nvSpPr>
        <p:spPr>
          <a:xfrm>
            <a:off x="4794791" y="4893792"/>
            <a:ext cx="2599199" cy="615026"/>
          </a:xfrm>
        </p:spPr>
        <p:txBody>
          <a:bodyPr>
            <a:normAutofit/>
          </a:bodyPr>
          <a:lstStyle>
            <a:lvl1pPr marL="0" indent="0">
              <a:buNone/>
              <a:defRPr sz="1600" b="0">
                <a:solidFill>
                  <a:schemeClr val="bg2"/>
                </a:solidFill>
                <a:latin typeface="+mn-lt"/>
              </a:defRPr>
            </a:lvl1pPr>
          </a:lstStyle>
          <a:p>
            <a:pPr lvl="0"/>
            <a:r>
              <a:rPr lang="en-US"/>
              <a:t>Edit Master text styles</a:t>
            </a:r>
          </a:p>
        </p:txBody>
      </p:sp>
      <p:sp>
        <p:nvSpPr>
          <p:cNvPr id="43" name="Text Placeholder 24">
            <a:extLst>
              <a:ext uri="{FF2B5EF4-FFF2-40B4-BE49-F238E27FC236}">
                <a16:creationId xmlns:a16="http://schemas.microsoft.com/office/drawing/2014/main" id="{6E5262C3-0603-403F-AB36-FB4EB9FC7BCB}"/>
              </a:ext>
            </a:extLst>
          </p:cNvPr>
          <p:cNvSpPr>
            <a:spLocks noGrp="1"/>
          </p:cNvSpPr>
          <p:nvPr>
            <p:ph type="body" sz="quarter" idx="25"/>
          </p:nvPr>
        </p:nvSpPr>
        <p:spPr>
          <a:xfrm>
            <a:off x="7890713" y="4893792"/>
            <a:ext cx="3712665" cy="615026"/>
          </a:xfrm>
        </p:spPr>
        <p:txBody>
          <a:bodyPr>
            <a:normAutofit/>
          </a:bodyPr>
          <a:lstStyle>
            <a:lvl1pPr marL="0" indent="0">
              <a:buNone/>
              <a:defRPr sz="1600" b="0">
                <a:solidFill>
                  <a:schemeClr val="bg2"/>
                </a:solidFill>
                <a:latin typeface="+mn-lt"/>
              </a:defRPr>
            </a:lvl1pPr>
          </a:lstStyle>
          <a:p>
            <a:pPr lvl="0"/>
            <a:r>
              <a:rPr lang="en-US"/>
              <a:t>Edit Master text styles</a:t>
            </a:r>
          </a:p>
        </p:txBody>
      </p:sp>
      <p:sp>
        <p:nvSpPr>
          <p:cNvPr id="44" name="Picture Placeholder 12">
            <a:extLst>
              <a:ext uri="{FF2B5EF4-FFF2-40B4-BE49-F238E27FC236}">
                <a16:creationId xmlns:a16="http://schemas.microsoft.com/office/drawing/2014/main" id="{D2FBACFC-8B68-4A37-95A4-26BE5A23D759}"/>
              </a:ext>
            </a:extLst>
          </p:cNvPr>
          <p:cNvSpPr>
            <a:spLocks noGrp="1"/>
          </p:cNvSpPr>
          <p:nvPr>
            <p:ph type="pic" sz="quarter" idx="37"/>
          </p:nvPr>
        </p:nvSpPr>
        <p:spPr>
          <a:xfrm>
            <a:off x="1020058" y="3800404"/>
            <a:ext cx="3273552" cy="1618488"/>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6" name="Picture Placeholder 12">
            <a:extLst>
              <a:ext uri="{FF2B5EF4-FFF2-40B4-BE49-F238E27FC236}">
                <a16:creationId xmlns:a16="http://schemas.microsoft.com/office/drawing/2014/main" id="{5A6A36C6-8489-4333-927A-141D8F98AE50}"/>
              </a:ext>
            </a:extLst>
          </p:cNvPr>
          <p:cNvSpPr>
            <a:spLocks noGrp="1"/>
          </p:cNvSpPr>
          <p:nvPr>
            <p:ph type="pic" sz="quarter" idx="43"/>
          </p:nvPr>
        </p:nvSpPr>
        <p:spPr>
          <a:xfrm>
            <a:off x="4794792" y="3864572"/>
            <a:ext cx="2599199" cy="896112"/>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7" name="Picture Placeholder 9">
            <a:extLst>
              <a:ext uri="{FF2B5EF4-FFF2-40B4-BE49-F238E27FC236}">
                <a16:creationId xmlns:a16="http://schemas.microsoft.com/office/drawing/2014/main" id="{BB2DF986-C446-4302-9099-B1512AD5D8CA}"/>
              </a:ext>
            </a:extLst>
          </p:cNvPr>
          <p:cNvSpPr>
            <a:spLocks noGrp="1"/>
          </p:cNvSpPr>
          <p:nvPr>
            <p:ph type="pic" sz="quarter" idx="44"/>
          </p:nvPr>
        </p:nvSpPr>
        <p:spPr>
          <a:xfrm>
            <a:off x="7876955" y="3864572"/>
            <a:ext cx="2599200" cy="896400"/>
          </a:xfrm>
        </p:spPr>
        <p:txBody>
          <a:bodyPr anchor="ctr" anchorCtr="0">
            <a:norm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22" name="Title 1">
            <a:extLst>
              <a:ext uri="{FF2B5EF4-FFF2-40B4-BE49-F238E27FC236}">
                <a16:creationId xmlns:a16="http://schemas.microsoft.com/office/drawing/2014/main" id="{BB58C539-3FDE-4755-BEB4-C953AA292673}"/>
              </a:ext>
            </a:extLst>
          </p:cNvPr>
          <p:cNvSpPr>
            <a:spLocks noGrp="1"/>
          </p:cNvSpPr>
          <p:nvPr>
            <p:ph type="title" hasCustomPrompt="1"/>
          </p:nvPr>
        </p:nvSpPr>
        <p:spPr>
          <a:xfrm>
            <a:off x="774032" y="741320"/>
            <a:ext cx="10506743"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a:extLst>
              <a:ext uri="{FF2B5EF4-FFF2-40B4-BE49-F238E27FC236}">
                <a16:creationId xmlns:a16="http://schemas.microsoft.com/office/drawing/2014/main" id="{8EDA54DA-ED01-4416-96BF-C8968F4684B4}"/>
              </a:ext>
            </a:extLst>
          </p:cNvPr>
          <p:cNvSpPr/>
          <p:nvPr userDrawn="1"/>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425CD-0A81-4F34-97D3-97E7F2F9FFF1}" type="datetimeFigureOut">
              <a:rPr lang="en-US" smtClean="0"/>
              <a:t>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5E168-DA5E-4888-8D8A-92B118324C14}" type="slidenum">
              <a:rPr lang="ru-RU" smtClean="0"/>
              <a:pPr/>
              <a:t>‹#›</a:t>
            </a:fld>
            <a:endParaRPr lang="ru-RU" dirty="0"/>
          </a:p>
        </p:txBody>
      </p:sp>
      <p:sp>
        <p:nvSpPr>
          <p:cNvPr id="7" name="Freeform: Shape 8">
            <a:extLst>
              <a:ext uri="{FF2B5EF4-FFF2-40B4-BE49-F238E27FC236}">
                <a16:creationId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Tree>
    <p:extLst>
      <p:ext uri="{BB962C8B-B14F-4D97-AF65-F5344CB8AC3E}">
        <p14:creationId xmlns:p14="http://schemas.microsoft.com/office/powerpoint/2010/main" val="800172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4425CD-0A81-4F34-97D3-97E7F2F9FFF1}" type="datetimeFigureOut">
              <a:rPr lang="en-US" smtClean="0"/>
              <a:t>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8"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9"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0"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11"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2"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680289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24425CD-0A81-4F34-97D3-97E7F2F9FFF1}" type="datetimeFigureOut">
              <a:rPr lang="en-US" smtClean="0"/>
              <a:t>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10"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1"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2"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13"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71864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24425CD-0A81-4F34-97D3-97E7F2F9FFF1}" type="datetimeFigureOut">
              <a:rPr lang="en-US" smtClean="0"/>
              <a:t>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6"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7"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8"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9"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0"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216731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425CD-0A81-4F34-97D3-97E7F2F9FFF1}" type="datetimeFigureOut">
              <a:rPr lang="en-US" smtClean="0"/>
              <a:t>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5"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6"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7"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8"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750300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4425CD-0A81-4F34-97D3-97E7F2F9FFF1}" type="datetimeFigureOut">
              <a:rPr lang="en-US" smtClean="0"/>
              <a:t>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8"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9"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0"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11"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2" name="Graphic 15">
            <a:extLst>
              <a:ext uri="{FF2B5EF4-FFF2-40B4-BE49-F238E27FC236}">
                <a16:creationId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699077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4425CD-0A81-4F34-97D3-97E7F2F9FFF1}" type="datetimeFigureOut">
              <a:rPr lang="en-US" smtClean="0"/>
              <a:t>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95E168-DA5E-4888-8D8A-92B118324C14}" type="slidenum">
              <a:rPr lang="ru-RU" smtClean="0"/>
              <a:pPr/>
              <a:t>‹#›</a:t>
            </a:fld>
            <a:endParaRPr lang="ru-RU" dirty="0"/>
          </a:p>
        </p:txBody>
      </p:sp>
      <p:sp>
        <p:nvSpPr>
          <p:cNvPr id="8"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4060807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ru-RU"/>
              <a:t>MM.DD.20XX</a:t>
            </a:r>
            <a:endParaRPr lang="ru-RU"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ADD A FOOTER</a:t>
            </a:r>
            <a:endParaRPr lang="ru-RU"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95E168-DA5E-4888-8D8A-92B118324C14}" type="slidenum">
              <a:rPr lang="ru-RU" smtClean="0"/>
              <a:pPr/>
              <a:t>‹#›</a:t>
            </a:fld>
            <a:endParaRPr lang="ru-RU" dirty="0"/>
          </a:p>
        </p:txBody>
      </p:sp>
      <p:sp>
        <p:nvSpPr>
          <p:cNvPr id="7" name="MSIPCMContentMarking" descr="{&quot;HashCode&quot;:-54214931,&quot;Placement&quot;:&quot;Footer&quot;,&quot;Top&quot;:522.862549,&quot;Left&quot;:0.0,&quot;SlideWidth&quot;:960,&quot;SlideHeight&quot;:540}"/>
          <p:cNvSpPr txBox="1"/>
          <p:nvPr userDrawn="1"/>
        </p:nvSpPr>
        <p:spPr>
          <a:xfrm>
            <a:off x="0" y="6640354"/>
            <a:ext cx="744382" cy="217646"/>
          </a:xfrm>
          <a:prstGeom prst="rect">
            <a:avLst/>
          </a:prstGeom>
          <a:noFill/>
        </p:spPr>
        <p:txBody>
          <a:bodyPr vert="horz" wrap="square" lIns="0" tIns="0" rIns="0" bIns="0" rtlCol="0" anchor="ctr" anchorCtr="1">
            <a:spAutoFit/>
          </a:bodyPr>
          <a:lstStyle/>
          <a:p>
            <a:pPr algn="l">
              <a:spcBef>
                <a:spcPts val="0"/>
              </a:spcBef>
              <a:spcAft>
                <a:spcPts val="0"/>
              </a:spcAft>
            </a:pPr>
            <a:r>
              <a:rPr lang="en-US" sz="800">
                <a:solidFill>
                  <a:srgbClr val="000000"/>
                </a:solidFill>
                <a:latin typeface="Arial" panose="020B0604020202020204" pitchFamily="34" charset="0"/>
              </a:rPr>
              <a:t>INTERNAL</a:t>
            </a:r>
          </a:p>
        </p:txBody>
      </p:sp>
    </p:spTree>
    <p:extLst>
      <p:ext uri="{BB962C8B-B14F-4D97-AF65-F5344CB8AC3E}">
        <p14:creationId xmlns:p14="http://schemas.microsoft.com/office/powerpoint/2010/main" val="279216339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6" r:id="rId13"/>
    <p:sldLayoutId id="2147483693" r:id="rId14"/>
    <p:sldLayoutId id="2147483694" r:id="rId15"/>
    <p:sldLayoutId id="2147483697" r:id="rId16"/>
    <p:sldLayoutId id="2147483698" r:id="rId17"/>
    <p:sldLayoutId id="2147483699" r:id="rId18"/>
    <p:sldLayoutId id="2147483701" r:id="rId19"/>
    <p:sldLayoutId id="2147483700" r:id="rId20"/>
    <p:sldLayoutId id="2147483687" r:id="rId21"/>
    <p:sldLayoutId id="2147483696" r:id="rId22"/>
    <p:sldLayoutId id="2147483688" r:id="rId2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E9371-6E05-45E0-803B-4C39AC28CC69}"/>
              </a:ext>
            </a:extLst>
          </p:cNvPr>
          <p:cNvSpPr>
            <a:spLocks noGrp="1"/>
          </p:cNvSpPr>
          <p:nvPr>
            <p:ph type="title"/>
          </p:nvPr>
        </p:nvSpPr>
        <p:spPr/>
        <p:txBody>
          <a:bodyPr/>
          <a:lstStyle/>
          <a:p>
            <a:r>
              <a:rPr lang="en-US" dirty="0"/>
              <a:t>PRESENTATION</a:t>
            </a:r>
            <a:br>
              <a:rPr lang="en-US" dirty="0"/>
            </a:br>
            <a:r>
              <a:rPr lang="en-US" dirty="0"/>
              <a:t>TITLE</a:t>
            </a:r>
            <a:endParaRPr lang="ru-RU" dirty="0"/>
          </a:p>
        </p:txBody>
      </p:sp>
      <p:sp>
        <p:nvSpPr>
          <p:cNvPr id="3" name="Text Placeholder 2">
            <a:extLst>
              <a:ext uri="{FF2B5EF4-FFF2-40B4-BE49-F238E27FC236}">
                <a16:creationId xmlns:a16="http://schemas.microsoft.com/office/drawing/2014/main" id="{E0A0FE25-038A-4A14-B11A-432FECB7FA1E}"/>
              </a:ext>
            </a:extLst>
          </p:cNvPr>
          <p:cNvSpPr>
            <a:spLocks noGrp="1"/>
          </p:cNvSpPr>
          <p:nvPr>
            <p:ph type="body" sz="quarter" idx="13"/>
          </p:nvPr>
        </p:nvSpPr>
        <p:spPr/>
        <p:txBody>
          <a:bodyPr/>
          <a:lstStyle/>
          <a:p>
            <a:r>
              <a:rPr lang="en-US" dirty="0"/>
              <a:t>Home Loans Data Science Project</a:t>
            </a:r>
            <a:endParaRPr lang="ru-RU" dirty="0"/>
          </a:p>
        </p:txBody>
      </p:sp>
      <p:sp>
        <p:nvSpPr>
          <p:cNvPr id="5" name="Text Placeholder 4">
            <a:extLst>
              <a:ext uri="{FF2B5EF4-FFF2-40B4-BE49-F238E27FC236}">
                <a16:creationId xmlns:a16="http://schemas.microsoft.com/office/drawing/2014/main" id="{030A1A89-FE18-44C6-B3EE-49541CB85077}"/>
              </a:ext>
            </a:extLst>
          </p:cNvPr>
          <p:cNvSpPr>
            <a:spLocks noGrp="1"/>
          </p:cNvSpPr>
          <p:nvPr>
            <p:ph type="body" sz="quarter" idx="20"/>
          </p:nvPr>
        </p:nvSpPr>
        <p:spPr/>
        <p:txBody>
          <a:bodyPr/>
          <a:lstStyle/>
          <a:p>
            <a:r>
              <a:rPr lang="en-US" dirty="0">
                <a:solidFill>
                  <a:schemeClr val="tx1"/>
                </a:solidFill>
              </a:rPr>
              <a:t>27-12-2022</a:t>
            </a:r>
            <a:endParaRPr lang="ru-RU" dirty="0">
              <a:solidFill>
                <a:schemeClr val="tx1"/>
              </a:solidFill>
            </a:endParaRPr>
          </a:p>
        </p:txBody>
      </p:sp>
    </p:spTree>
    <p:extLst>
      <p:ext uri="{BB962C8B-B14F-4D97-AF65-F5344CB8AC3E}">
        <p14:creationId xmlns:p14="http://schemas.microsoft.com/office/powerpoint/2010/main" val="361050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10</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278295" y="2226365"/>
            <a:ext cx="11357113" cy="4306957"/>
          </a:xfrm>
        </p:spPr>
        <p:txBody>
          <a:bodyPr>
            <a:noAutofit/>
          </a:bodyPr>
          <a:lstStyle/>
          <a:p>
            <a:pPr marL="0" indent="0">
              <a:buNone/>
            </a:pPr>
            <a:r>
              <a:rPr lang="en-US" sz="2400" dirty="0">
                <a:solidFill>
                  <a:schemeClr val="tx1"/>
                </a:solidFill>
              </a:rPr>
              <a:t>For checking the performance of the model I used a confusion matrix and model accuracy</a:t>
            </a:r>
          </a:p>
          <a:p>
            <a:pPr marL="0" indent="0">
              <a:buNone/>
            </a:pPr>
            <a:r>
              <a:rPr lang="en-US" sz="2400" dirty="0">
                <a:solidFill>
                  <a:schemeClr val="tx1"/>
                </a:solidFill>
              </a:rPr>
              <a:t>1</a:t>
            </a:r>
            <a:r>
              <a:rPr lang="en-US" sz="2000" dirty="0">
                <a:solidFill>
                  <a:schemeClr val="tx1"/>
                </a:solidFill>
              </a:rPr>
              <a:t>. </a:t>
            </a:r>
            <a:r>
              <a:rPr lang="en-US" sz="2000" dirty="0" err="1">
                <a:solidFill>
                  <a:schemeClr val="tx1"/>
                </a:solidFill>
              </a:rPr>
              <a:t>AutoML</a:t>
            </a:r>
            <a:r>
              <a:rPr lang="en-US" sz="2000" dirty="0">
                <a:solidFill>
                  <a:schemeClr val="tx1"/>
                </a:solidFill>
              </a:rPr>
              <a:t>—Accuracy score -78.04%                         </a:t>
            </a:r>
            <a:r>
              <a:rPr lang="en-US" sz="2400" dirty="0">
                <a:solidFill>
                  <a:schemeClr val="tx1"/>
                </a:solidFill>
              </a:rPr>
              <a:t>3. </a:t>
            </a:r>
            <a:r>
              <a:rPr lang="en-IN" sz="2000" b="0" i="0" dirty="0" err="1">
                <a:solidFill>
                  <a:srgbClr val="212121"/>
                </a:solidFill>
                <a:effectLst/>
              </a:rPr>
              <a:t>DecisionTreeClassifier</a:t>
            </a:r>
            <a:r>
              <a:rPr lang="en-IN" sz="2000" b="0" i="0" dirty="0">
                <a:solidFill>
                  <a:srgbClr val="212121"/>
                </a:solidFill>
                <a:effectLst/>
              </a:rPr>
              <a:t>--</a:t>
            </a:r>
            <a:r>
              <a:rPr lang="en-US" sz="2000" dirty="0">
                <a:solidFill>
                  <a:schemeClr val="tx1"/>
                </a:solidFill>
              </a:rPr>
              <a:t>Accuracy score -69.10%</a:t>
            </a:r>
          </a:p>
          <a:p>
            <a:pPr marL="0" indent="0">
              <a:buNone/>
            </a:pPr>
            <a:endParaRPr lang="en-IN" sz="2000" b="0" i="0" dirty="0">
              <a:solidFill>
                <a:srgbClr val="212121"/>
              </a:solidFill>
              <a:effectLst/>
            </a:endParaRPr>
          </a:p>
          <a:p>
            <a:pPr marL="0" indent="0">
              <a:buNone/>
            </a:pPr>
            <a:endParaRPr lang="en-US" sz="2400" dirty="0">
              <a:solidFill>
                <a:schemeClr val="tx1"/>
              </a:solidFill>
            </a:endParaRPr>
          </a:p>
          <a:p>
            <a:pPr marL="457200" indent="-457200">
              <a:buAutoNum type="arabicPeriod"/>
            </a:pPr>
            <a:endParaRPr lang="en-US" sz="2400" dirty="0">
              <a:solidFill>
                <a:schemeClr val="tx1"/>
              </a:solidFill>
            </a:endParaRPr>
          </a:p>
          <a:p>
            <a:pPr marL="457200" indent="-457200">
              <a:buAutoNum type="arabicPeriod"/>
            </a:pPr>
            <a:endParaRPr lang="en-US" sz="2400" dirty="0">
              <a:solidFill>
                <a:schemeClr val="tx1"/>
              </a:solidFill>
            </a:endParaRPr>
          </a:p>
          <a:p>
            <a:pPr marL="0" indent="0">
              <a:buNone/>
            </a:pPr>
            <a:r>
              <a:rPr lang="en-US" sz="2400" dirty="0">
                <a:solidFill>
                  <a:schemeClr val="tx1"/>
                </a:solidFill>
              </a:rPr>
              <a:t>2. </a:t>
            </a:r>
            <a:r>
              <a:rPr lang="en-US" sz="2000" dirty="0">
                <a:solidFill>
                  <a:schemeClr val="tx1"/>
                </a:solidFill>
              </a:rPr>
              <a:t>Logistic Regression--Accuracy score -78.86%       4. </a:t>
            </a:r>
            <a:r>
              <a:rPr lang="en-IN" sz="2000" b="0" i="0" dirty="0" err="1">
                <a:solidFill>
                  <a:srgbClr val="212121"/>
                </a:solidFill>
                <a:effectLst/>
              </a:rPr>
              <a:t>SGDClassifier</a:t>
            </a:r>
            <a:r>
              <a:rPr lang="en-IN" sz="2000" b="0" i="0" dirty="0">
                <a:solidFill>
                  <a:srgbClr val="212121"/>
                </a:solidFill>
                <a:effectLst/>
              </a:rPr>
              <a:t>--</a:t>
            </a:r>
            <a:r>
              <a:rPr lang="en-US" sz="2000" dirty="0">
                <a:solidFill>
                  <a:schemeClr val="tx1"/>
                </a:solidFill>
              </a:rPr>
              <a:t>Accuracy score -69.91%</a:t>
            </a:r>
          </a:p>
          <a:p>
            <a:pPr marL="0" indent="0">
              <a:buNone/>
            </a:pPr>
            <a:endParaRPr lang="en-IN" sz="2000" b="0" i="0" dirty="0">
              <a:solidFill>
                <a:srgbClr val="212121"/>
              </a:solidFill>
              <a:effectLst/>
            </a:endParaRPr>
          </a:p>
          <a:p>
            <a:pPr marL="0" indent="0">
              <a:buNone/>
            </a:pPr>
            <a:endParaRPr lang="en-US" sz="2000" dirty="0">
              <a:solidFill>
                <a:schemeClr val="tx1"/>
              </a:solidFill>
            </a:endParaRPr>
          </a:p>
          <a:p>
            <a:pPr marL="0" indent="0">
              <a:buNone/>
            </a:pPr>
            <a:endParaRPr lang="en-US" sz="2400" dirty="0">
              <a:solidFill>
                <a:schemeClr val="tx1"/>
              </a:solidFill>
            </a:endParaRPr>
          </a:p>
          <a:p>
            <a:pPr marL="0" indent="0">
              <a:buNone/>
            </a:pPr>
            <a:endParaRPr lang="en-US" sz="2400" dirty="0">
              <a:solidFill>
                <a:schemeClr val="tx1"/>
              </a:solidFill>
            </a:endParaRPr>
          </a:p>
          <a:p>
            <a:pPr marL="0" indent="0">
              <a:buNone/>
            </a:pPr>
            <a:endParaRPr lang="en-US" sz="2400" dirty="0">
              <a:solidFill>
                <a:schemeClr val="tx1"/>
              </a:solidFill>
            </a:endParaRPr>
          </a:p>
          <a:p>
            <a:pPr marL="0" indent="0">
              <a:buNone/>
            </a:pP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548745" y="1066337"/>
            <a:ext cx="4421856" cy="749047"/>
          </a:xfrm>
        </p:spPr>
        <p:txBody>
          <a:bodyPr>
            <a:normAutofit/>
          </a:bodyPr>
          <a:lstStyle/>
          <a:p>
            <a:r>
              <a:rPr lang="en-US" sz="3200" dirty="0"/>
              <a:t>Model Evaluation</a:t>
            </a:r>
            <a:endParaRPr lang="ru-RU" sz="3200" dirty="0"/>
          </a:p>
        </p:txBody>
      </p:sp>
      <p:graphicFrame>
        <p:nvGraphicFramePr>
          <p:cNvPr id="7" name="Table 7">
            <a:extLst>
              <a:ext uri="{FF2B5EF4-FFF2-40B4-BE49-F238E27FC236}">
                <a16:creationId xmlns:a16="http://schemas.microsoft.com/office/drawing/2014/main" id="{2C50E722-F414-43CA-7B15-E18389D96D5E}"/>
              </a:ext>
            </a:extLst>
          </p:cNvPr>
          <p:cNvGraphicFramePr>
            <a:graphicFrameLocks noGrp="1"/>
          </p:cNvGraphicFramePr>
          <p:nvPr>
            <p:extLst>
              <p:ext uri="{D42A27DB-BD31-4B8C-83A1-F6EECF244321}">
                <p14:modId xmlns:p14="http://schemas.microsoft.com/office/powerpoint/2010/main" val="4034257090"/>
              </p:ext>
            </p:extLst>
          </p:nvPr>
        </p:nvGraphicFramePr>
        <p:xfrm>
          <a:off x="675862" y="3364572"/>
          <a:ext cx="2782956" cy="1097280"/>
        </p:xfrm>
        <a:graphic>
          <a:graphicData uri="http://schemas.openxmlformats.org/drawingml/2006/table">
            <a:tbl>
              <a:tblPr firstRow="1" bandRow="1">
                <a:tableStyleId>{BC89EF96-8CEA-46FF-86C4-4CE0E7609802}</a:tableStyleId>
              </a:tblPr>
              <a:tblGrid>
                <a:gridCol w="927652">
                  <a:extLst>
                    <a:ext uri="{9D8B030D-6E8A-4147-A177-3AD203B41FA5}">
                      <a16:colId xmlns:a16="http://schemas.microsoft.com/office/drawing/2014/main" val="2194857161"/>
                    </a:ext>
                  </a:extLst>
                </a:gridCol>
                <a:gridCol w="927652">
                  <a:extLst>
                    <a:ext uri="{9D8B030D-6E8A-4147-A177-3AD203B41FA5}">
                      <a16:colId xmlns:a16="http://schemas.microsoft.com/office/drawing/2014/main" val="2908920815"/>
                    </a:ext>
                  </a:extLst>
                </a:gridCol>
                <a:gridCol w="927652">
                  <a:extLst>
                    <a:ext uri="{9D8B030D-6E8A-4147-A177-3AD203B41FA5}">
                      <a16:colId xmlns:a16="http://schemas.microsoft.com/office/drawing/2014/main" val="1883719744"/>
                    </a:ext>
                  </a:extLst>
                </a:gridCol>
              </a:tblGrid>
              <a:tr h="0">
                <a:tc>
                  <a:txBody>
                    <a:bodyPr/>
                    <a:lstStyle/>
                    <a:p>
                      <a:endParaRPr lang="en-IN" u="none"/>
                    </a:p>
                  </a:txBody>
                  <a:tcPr/>
                </a:tc>
                <a:tc>
                  <a:txBody>
                    <a:bodyPr/>
                    <a:lstStyle/>
                    <a:p>
                      <a:r>
                        <a:rPr lang="en-IN" u="none" dirty="0"/>
                        <a:t>P</a:t>
                      </a:r>
                    </a:p>
                  </a:txBody>
                  <a:tcPr/>
                </a:tc>
                <a:tc>
                  <a:txBody>
                    <a:bodyPr/>
                    <a:lstStyle/>
                    <a:p>
                      <a:r>
                        <a:rPr lang="en-IN" u="none" dirty="0"/>
                        <a:t>N</a:t>
                      </a:r>
                    </a:p>
                  </a:txBody>
                  <a:tcPr/>
                </a:tc>
                <a:extLst>
                  <a:ext uri="{0D108BD9-81ED-4DB2-BD59-A6C34878D82A}">
                    <a16:rowId xmlns:a16="http://schemas.microsoft.com/office/drawing/2014/main" val="522868115"/>
                  </a:ext>
                </a:extLst>
              </a:tr>
              <a:tr h="334993">
                <a:tc>
                  <a:txBody>
                    <a:bodyPr/>
                    <a:lstStyle/>
                    <a:p>
                      <a:r>
                        <a:rPr lang="en-IN" u="none" dirty="0"/>
                        <a:t>T</a:t>
                      </a:r>
                    </a:p>
                  </a:txBody>
                  <a:tcPr/>
                </a:tc>
                <a:tc>
                  <a:txBody>
                    <a:bodyPr/>
                    <a:lstStyle/>
                    <a:p>
                      <a:r>
                        <a:rPr lang="en-IN" u="none" dirty="0"/>
                        <a:t>18</a:t>
                      </a:r>
                    </a:p>
                  </a:txBody>
                  <a:tcPr/>
                </a:tc>
                <a:tc>
                  <a:txBody>
                    <a:bodyPr/>
                    <a:lstStyle/>
                    <a:p>
                      <a:r>
                        <a:rPr lang="en-IN" u="none" dirty="0"/>
                        <a:t>2</a:t>
                      </a:r>
                    </a:p>
                  </a:txBody>
                  <a:tcPr/>
                </a:tc>
                <a:extLst>
                  <a:ext uri="{0D108BD9-81ED-4DB2-BD59-A6C34878D82A}">
                    <a16:rowId xmlns:a16="http://schemas.microsoft.com/office/drawing/2014/main" val="3684120058"/>
                  </a:ext>
                </a:extLst>
              </a:tr>
              <a:tr h="286115">
                <a:tc>
                  <a:txBody>
                    <a:bodyPr/>
                    <a:lstStyle/>
                    <a:p>
                      <a:r>
                        <a:rPr lang="en-IN" u="none" dirty="0"/>
                        <a:t>F</a:t>
                      </a:r>
                    </a:p>
                  </a:txBody>
                  <a:tcPr/>
                </a:tc>
                <a:tc>
                  <a:txBody>
                    <a:bodyPr/>
                    <a:lstStyle/>
                    <a:p>
                      <a:r>
                        <a:rPr lang="en-IN" u="none" dirty="0"/>
                        <a:t>25</a:t>
                      </a:r>
                    </a:p>
                  </a:txBody>
                  <a:tcPr/>
                </a:tc>
                <a:tc>
                  <a:txBody>
                    <a:bodyPr/>
                    <a:lstStyle/>
                    <a:p>
                      <a:r>
                        <a:rPr lang="en-IN" u="none" dirty="0"/>
                        <a:t>78</a:t>
                      </a:r>
                    </a:p>
                  </a:txBody>
                  <a:tcPr/>
                </a:tc>
                <a:extLst>
                  <a:ext uri="{0D108BD9-81ED-4DB2-BD59-A6C34878D82A}">
                    <a16:rowId xmlns:a16="http://schemas.microsoft.com/office/drawing/2014/main" val="2108151331"/>
                  </a:ext>
                </a:extLst>
              </a:tr>
            </a:tbl>
          </a:graphicData>
        </a:graphic>
      </p:graphicFrame>
      <p:graphicFrame>
        <p:nvGraphicFramePr>
          <p:cNvPr id="8" name="Table 8">
            <a:extLst>
              <a:ext uri="{FF2B5EF4-FFF2-40B4-BE49-F238E27FC236}">
                <a16:creationId xmlns:a16="http://schemas.microsoft.com/office/drawing/2014/main" id="{8F69C589-DC6B-1742-58DD-6E1BB6D9A9E4}"/>
              </a:ext>
            </a:extLst>
          </p:cNvPr>
          <p:cNvGraphicFramePr>
            <a:graphicFrameLocks noGrp="1"/>
          </p:cNvGraphicFramePr>
          <p:nvPr>
            <p:extLst>
              <p:ext uri="{D42A27DB-BD31-4B8C-83A1-F6EECF244321}">
                <p14:modId xmlns:p14="http://schemas.microsoft.com/office/powerpoint/2010/main" val="1484386644"/>
              </p:ext>
            </p:extLst>
          </p:nvPr>
        </p:nvGraphicFramePr>
        <p:xfrm>
          <a:off x="675863" y="5115860"/>
          <a:ext cx="2782956" cy="1128564"/>
        </p:xfrm>
        <a:graphic>
          <a:graphicData uri="http://schemas.openxmlformats.org/drawingml/2006/table">
            <a:tbl>
              <a:tblPr firstRow="1" bandRow="1">
                <a:tableStyleId>{BC89EF96-8CEA-46FF-86C4-4CE0E7609802}</a:tableStyleId>
              </a:tblPr>
              <a:tblGrid>
                <a:gridCol w="927652">
                  <a:extLst>
                    <a:ext uri="{9D8B030D-6E8A-4147-A177-3AD203B41FA5}">
                      <a16:colId xmlns:a16="http://schemas.microsoft.com/office/drawing/2014/main" val="19520474"/>
                    </a:ext>
                  </a:extLst>
                </a:gridCol>
                <a:gridCol w="927652">
                  <a:extLst>
                    <a:ext uri="{9D8B030D-6E8A-4147-A177-3AD203B41FA5}">
                      <a16:colId xmlns:a16="http://schemas.microsoft.com/office/drawing/2014/main" val="3641146022"/>
                    </a:ext>
                  </a:extLst>
                </a:gridCol>
                <a:gridCol w="927652">
                  <a:extLst>
                    <a:ext uri="{9D8B030D-6E8A-4147-A177-3AD203B41FA5}">
                      <a16:colId xmlns:a16="http://schemas.microsoft.com/office/drawing/2014/main" val="1925798199"/>
                    </a:ext>
                  </a:extLst>
                </a:gridCol>
              </a:tblGrid>
              <a:tr h="397044">
                <a:tc>
                  <a:txBody>
                    <a:bodyPr/>
                    <a:lstStyle/>
                    <a:p>
                      <a:endParaRPr lang="en-IN"/>
                    </a:p>
                  </a:txBody>
                  <a:tcPr/>
                </a:tc>
                <a:tc>
                  <a:txBody>
                    <a:bodyPr/>
                    <a:lstStyle/>
                    <a:p>
                      <a:r>
                        <a:rPr lang="en-IN" dirty="0"/>
                        <a:t>P</a:t>
                      </a:r>
                    </a:p>
                  </a:txBody>
                  <a:tcPr/>
                </a:tc>
                <a:tc>
                  <a:txBody>
                    <a:bodyPr/>
                    <a:lstStyle/>
                    <a:p>
                      <a:r>
                        <a:rPr lang="en-IN" dirty="0"/>
                        <a:t>N</a:t>
                      </a:r>
                    </a:p>
                  </a:txBody>
                  <a:tcPr/>
                </a:tc>
                <a:extLst>
                  <a:ext uri="{0D108BD9-81ED-4DB2-BD59-A6C34878D82A}">
                    <a16:rowId xmlns:a16="http://schemas.microsoft.com/office/drawing/2014/main" val="1694249564"/>
                  </a:ext>
                </a:extLst>
              </a:tr>
              <a:tr h="365239">
                <a:tc>
                  <a:txBody>
                    <a:bodyPr/>
                    <a:lstStyle/>
                    <a:p>
                      <a:r>
                        <a:rPr lang="en-IN" dirty="0"/>
                        <a:t>T</a:t>
                      </a:r>
                    </a:p>
                  </a:txBody>
                  <a:tcPr/>
                </a:tc>
                <a:tc>
                  <a:txBody>
                    <a:bodyPr/>
                    <a:lstStyle/>
                    <a:p>
                      <a:r>
                        <a:rPr lang="en-IN" dirty="0"/>
                        <a:t>18</a:t>
                      </a:r>
                    </a:p>
                  </a:txBody>
                  <a:tcPr/>
                </a:tc>
                <a:tc>
                  <a:txBody>
                    <a:bodyPr/>
                    <a:lstStyle/>
                    <a:p>
                      <a:r>
                        <a:rPr lang="en-IN" dirty="0"/>
                        <a:t>1</a:t>
                      </a:r>
                    </a:p>
                  </a:txBody>
                  <a:tcPr/>
                </a:tc>
                <a:extLst>
                  <a:ext uri="{0D108BD9-81ED-4DB2-BD59-A6C34878D82A}">
                    <a16:rowId xmlns:a16="http://schemas.microsoft.com/office/drawing/2014/main" val="3108562637"/>
                  </a:ext>
                </a:extLst>
              </a:tr>
              <a:tr h="365239">
                <a:tc>
                  <a:txBody>
                    <a:bodyPr/>
                    <a:lstStyle/>
                    <a:p>
                      <a:r>
                        <a:rPr lang="en-IN" dirty="0"/>
                        <a:t>F</a:t>
                      </a:r>
                    </a:p>
                  </a:txBody>
                  <a:tcPr/>
                </a:tc>
                <a:tc>
                  <a:txBody>
                    <a:bodyPr/>
                    <a:lstStyle/>
                    <a:p>
                      <a:r>
                        <a:rPr lang="en-IN" dirty="0"/>
                        <a:t>25</a:t>
                      </a:r>
                    </a:p>
                  </a:txBody>
                  <a:tcPr/>
                </a:tc>
                <a:tc>
                  <a:txBody>
                    <a:bodyPr/>
                    <a:lstStyle/>
                    <a:p>
                      <a:r>
                        <a:rPr lang="en-IN" dirty="0"/>
                        <a:t>79</a:t>
                      </a:r>
                    </a:p>
                  </a:txBody>
                  <a:tcPr/>
                </a:tc>
                <a:extLst>
                  <a:ext uri="{0D108BD9-81ED-4DB2-BD59-A6C34878D82A}">
                    <a16:rowId xmlns:a16="http://schemas.microsoft.com/office/drawing/2014/main" val="2345398996"/>
                  </a:ext>
                </a:extLst>
              </a:tr>
            </a:tbl>
          </a:graphicData>
        </a:graphic>
      </p:graphicFrame>
      <p:graphicFrame>
        <p:nvGraphicFramePr>
          <p:cNvPr id="11" name="Table 11">
            <a:extLst>
              <a:ext uri="{FF2B5EF4-FFF2-40B4-BE49-F238E27FC236}">
                <a16:creationId xmlns:a16="http://schemas.microsoft.com/office/drawing/2014/main" id="{3FBE44E2-F2F7-631B-3B71-6A9BA5A09734}"/>
              </a:ext>
            </a:extLst>
          </p:cNvPr>
          <p:cNvGraphicFramePr>
            <a:graphicFrameLocks noGrp="1"/>
          </p:cNvGraphicFramePr>
          <p:nvPr>
            <p:extLst>
              <p:ext uri="{D42A27DB-BD31-4B8C-83A1-F6EECF244321}">
                <p14:modId xmlns:p14="http://schemas.microsoft.com/office/powerpoint/2010/main" val="293875548"/>
              </p:ext>
            </p:extLst>
          </p:nvPr>
        </p:nvGraphicFramePr>
        <p:xfrm>
          <a:off x="6096001" y="3324488"/>
          <a:ext cx="2875722" cy="1107440"/>
        </p:xfrm>
        <a:graphic>
          <a:graphicData uri="http://schemas.openxmlformats.org/drawingml/2006/table">
            <a:tbl>
              <a:tblPr firstRow="1" bandRow="1">
                <a:tableStyleId>{BC89EF96-8CEA-46FF-86C4-4CE0E7609802}</a:tableStyleId>
              </a:tblPr>
              <a:tblGrid>
                <a:gridCol w="958574">
                  <a:extLst>
                    <a:ext uri="{9D8B030D-6E8A-4147-A177-3AD203B41FA5}">
                      <a16:colId xmlns:a16="http://schemas.microsoft.com/office/drawing/2014/main" val="2306083425"/>
                    </a:ext>
                  </a:extLst>
                </a:gridCol>
                <a:gridCol w="958574">
                  <a:extLst>
                    <a:ext uri="{9D8B030D-6E8A-4147-A177-3AD203B41FA5}">
                      <a16:colId xmlns:a16="http://schemas.microsoft.com/office/drawing/2014/main" val="2904014170"/>
                    </a:ext>
                  </a:extLst>
                </a:gridCol>
                <a:gridCol w="958574">
                  <a:extLst>
                    <a:ext uri="{9D8B030D-6E8A-4147-A177-3AD203B41FA5}">
                      <a16:colId xmlns:a16="http://schemas.microsoft.com/office/drawing/2014/main" val="795710821"/>
                    </a:ext>
                  </a:extLst>
                </a:gridCol>
              </a:tblGrid>
              <a:tr h="0">
                <a:tc>
                  <a:txBody>
                    <a:bodyPr/>
                    <a:lstStyle/>
                    <a:p>
                      <a:endParaRPr lang="en-IN"/>
                    </a:p>
                  </a:txBody>
                  <a:tcPr/>
                </a:tc>
                <a:tc>
                  <a:txBody>
                    <a:bodyPr/>
                    <a:lstStyle/>
                    <a:p>
                      <a:r>
                        <a:rPr lang="en-IN" dirty="0"/>
                        <a:t>P</a:t>
                      </a:r>
                    </a:p>
                  </a:txBody>
                  <a:tcPr/>
                </a:tc>
                <a:tc>
                  <a:txBody>
                    <a:bodyPr/>
                    <a:lstStyle/>
                    <a:p>
                      <a:r>
                        <a:rPr lang="en-IN" dirty="0"/>
                        <a:t>N</a:t>
                      </a:r>
                    </a:p>
                  </a:txBody>
                  <a:tcPr/>
                </a:tc>
                <a:extLst>
                  <a:ext uri="{0D108BD9-81ED-4DB2-BD59-A6C34878D82A}">
                    <a16:rowId xmlns:a16="http://schemas.microsoft.com/office/drawing/2014/main" val="2296548640"/>
                  </a:ext>
                </a:extLst>
              </a:tr>
              <a:tr h="370840">
                <a:tc>
                  <a:txBody>
                    <a:bodyPr/>
                    <a:lstStyle/>
                    <a:p>
                      <a:r>
                        <a:rPr lang="en-IN" dirty="0"/>
                        <a:t>T</a:t>
                      </a:r>
                    </a:p>
                  </a:txBody>
                  <a:tcPr/>
                </a:tc>
                <a:tc>
                  <a:txBody>
                    <a:bodyPr/>
                    <a:lstStyle/>
                    <a:p>
                      <a:r>
                        <a:rPr lang="en-IN" dirty="0"/>
                        <a:t>22</a:t>
                      </a:r>
                    </a:p>
                  </a:txBody>
                  <a:tcPr/>
                </a:tc>
                <a:tc>
                  <a:txBody>
                    <a:bodyPr/>
                    <a:lstStyle/>
                    <a:p>
                      <a:r>
                        <a:rPr lang="en-IN" dirty="0"/>
                        <a:t>17</a:t>
                      </a:r>
                    </a:p>
                  </a:txBody>
                  <a:tcPr/>
                </a:tc>
                <a:extLst>
                  <a:ext uri="{0D108BD9-81ED-4DB2-BD59-A6C34878D82A}">
                    <a16:rowId xmlns:a16="http://schemas.microsoft.com/office/drawing/2014/main" val="1603459623"/>
                  </a:ext>
                </a:extLst>
              </a:tr>
              <a:tr h="370840">
                <a:tc>
                  <a:txBody>
                    <a:bodyPr/>
                    <a:lstStyle/>
                    <a:p>
                      <a:r>
                        <a:rPr lang="en-IN" dirty="0"/>
                        <a:t>F</a:t>
                      </a:r>
                    </a:p>
                  </a:txBody>
                  <a:tcPr/>
                </a:tc>
                <a:tc>
                  <a:txBody>
                    <a:bodyPr/>
                    <a:lstStyle/>
                    <a:p>
                      <a:r>
                        <a:rPr lang="en-IN" dirty="0"/>
                        <a:t>21</a:t>
                      </a:r>
                    </a:p>
                  </a:txBody>
                  <a:tcPr/>
                </a:tc>
                <a:tc>
                  <a:txBody>
                    <a:bodyPr/>
                    <a:lstStyle/>
                    <a:p>
                      <a:r>
                        <a:rPr lang="en-IN" dirty="0"/>
                        <a:t>63</a:t>
                      </a:r>
                    </a:p>
                  </a:txBody>
                  <a:tcPr/>
                </a:tc>
                <a:extLst>
                  <a:ext uri="{0D108BD9-81ED-4DB2-BD59-A6C34878D82A}">
                    <a16:rowId xmlns:a16="http://schemas.microsoft.com/office/drawing/2014/main" val="2914987927"/>
                  </a:ext>
                </a:extLst>
              </a:tr>
            </a:tbl>
          </a:graphicData>
        </a:graphic>
      </p:graphicFrame>
      <p:graphicFrame>
        <p:nvGraphicFramePr>
          <p:cNvPr id="12" name="Table 12">
            <a:extLst>
              <a:ext uri="{FF2B5EF4-FFF2-40B4-BE49-F238E27FC236}">
                <a16:creationId xmlns:a16="http://schemas.microsoft.com/office/drawing/2014/main" id="{5FA8082A-BB22-AB0C-CCB5-D234FC6B008B}"/>
              </a:ext>
            </a:extLst>
          </p:cNvPr>
          <p:cNvGraphicFramePr>
            <a:graphicFrameLocks noGrp="1"/>
          </p:cNvGraphicFramePr>
          <p:nvPr>
            <p:extLst>
              <p:ext uri="{D42A27DB-BD31-4B8C-83A1-F6EECF244321}">
                <p14:modId xmlns:p14="http://schemas.microsoft.com/office/powerpoint/2010/main" val="1150780821"/>
              </p:ext>
            </p:extLst>
          </p:nvPr>
        </p:nvGraphicFramePr>
        <p:xfrm>
          <a:off x="6096000" y="5082209"/>
          <a:ext cx="2875722" cy="1112520"/>
        </p:xfrm>
        <a:graphic>
          <a:graphicData uri="http://schemas.openxmlformats.org/drawingml/2006/table">
            <a:tbl>
              <a:tblPr firstRow="1" bandRow="1">
                <a:tableStyleId>{BC89EF96-8CEA-46FF-86C4-4CE0E7609802}</a:tableStyleId>
              </a:tblPr>
              <a:tblGrid>
                <a:gridCol w="958574">
                  <a:extLst>
                    <a:ext uri="{9D8B030D-6E8A-4147-A177-3AD203B41FA5}">
                      <a16:colId xmlns:a16="http://schemas.microsoft.com/office/drawing/2014/main" val="637924266"/>
                    </a:ext>
                  </a:extLst>
                </a:gridCol>
                <a:gridCol w="958574">
                  <a:extLst>
                    <a:ext uri="{9D8B030D-6E8A-4147-A177-3AD203B41FA5}">
                      <a16:colId xmlns:a16="http://schemas.microsoft.com/office/drawing/2014/main" val="3136042587"/>
                    </a:ext>
                  </a:extLst>
                </a:gridCol>
                <a:gridCol w="958574">
                  <a:extLst>
                    <a:ext uri="{9D8B030D-6E8A-4147-A177-3AD203B41FA5}">
                      <a16:colId xmlns:a16="http://schemas.microsoft.com/office/drawing/2014/main" val="1444608213"/>
                    </a:ext>
                  </a:extLst>
                </a:gridCol>
              </a:tblGrid>
              <a:tr h="370840">
                <a:tc>
                  <a:txBody>
                    <a:bodyPr/>
                    <a:lstStyle/>
                    <a:p>
                      <a:endParaRPr lang="en-IN"/>
                    </a:p>
                  </a:txBody>
                  <a:tcPr/>
                </a:tc>
                <a:tc>
                  <a:txBody>
                    <a:bodyPr/>
                    <a:lstStyle/>
                    <a:p>
                      <a:r>
                        <a:rPr lang="en-IN" dirty="0"/>
                        <a:t>P</a:t>
                      </a:r>
                    </a:p>
                  </a:txBody>
                  <a:tcPr/>
                </a:tc>
                <a:tc>
                  <a:txBody>
                    <a:bodyPr/>
                    <a:lstStyle/>
                    <a:p>
                      <a:r>
                        <a:rPr lang="en-IN" dirty="0"/>
                        <a:t>N</a:t>
                      </a:r>
                    </a:p>
                  </a:txBody>
                  <a:tcPr/>
                </a:tc>
                <a:extLst>
                  <a:ext uri="{0D108BD9-81ED-4DB2-BD59-A6C34878D82A}">
                    <a16:rowId xmlns:a16="http://schemas.microsoft.com/office/drawing/2014/main" val="2424239663"/>
                  </a:ext>
                </a:extLst>
              </a:tr>
              <a:tr h="370840">
                <a:tc>
                  <a:txBody>
                    <a:bodyPr/>
                    <a:lstStyle/>
                    <a:p>
                      <a:r>
                        <a:rPr lang="en-IN" dirty="0"/>
                        <a:t>T</a:t>
                      </a:r>
                    </a:p>
                  </a:txBody>
                  <a:tcPr/>
                </a:tc>
                <a:tc>
                  <a:txBody>
                    <a:bodyPr/>
                    <a:lstStyle/>
                    <a:p>
                      <a:r>
                        <a:rPr lang="en-IN" dirty="0"/>
                        <a:t>22</a:t>
                      </a:r>
                    </a:p>
                  </a:txBody>
                  <a:tcPr/>
                </a:tc>
                <a:tc>
                  <a:txBody>
                    <a:bodyPr/>
                    <a:lstStyle/>
                    <a:p>
                      <a:r>
                        <a:rPr lang="en-IN" dirty="0"/>
                        <a:t>16</a:t>
                      </a:r>
                    </a:p>
                  </a:txBody>
                  <a:tcPr/>
                </a:tc>
                <a:extLst>
                  <a:ext uri="{0D108BD9-81ED-4DB2-BD59-A6C34878D82A}">
                    <a16:rowId xmlns:a16="http://schemas.microsoft.com/office/drawing/2014/main" val="1305409395"/>
                  </a:ext>
                </a:extLst>
              </a:tr>
              <a:tr h="370840">
                <a:tc>
                  <a:txBody>
                    <a:bodyPr/>
                    <a:lstStyle/>
                    <a:p>
                      <a:r>
                        <a:rPr lang="en-IN" dirty="0"/>
                        <a:t>F</a:t>
                      </a:r>
                    </a:p>
                  </a:txBody>
                  <a:tcPr/>
                </a:tc>
                <a:tc>
                  <a:txBody>
                    <a:bodyPr/>
                    <a:lstStyle/>
                    <a:p>
                      <a:r>
                        <a:rPr lang="en-IN" dirty="0"/>
                        <a:t>21</a:t>
                      </a:r>
                    </a:p>
                  </a:txBody>
                  <a:tcPr/>
                </a:tc>
                <a:tc>
                  <a:txBody>
                    <a:bodyPr/>
                    <a:lstStyle/>
                    <a:p>
                      <a:r>
                        <a:rPr lang="en-IN" dirty="0"/>
                        <a:t>64</a:t>
                      </a:r>
                    </a:p>
                  </a:txBody>
                  <a:tcPr/>
                </a:tc>
                <a:extLst>
                  <a:ext uri="{0D108BD9-81ED-4DB2-BD59-A6C34878D82A}">
                    <a16:rowId xmlns:a16="http://schemas.microsoft.com/office/drawing/2014/main" val="792102855"/>
                  </a:ext>
                </a:extLst>
              </a:tr>
            </a:tbl>
          </a:graphicData>
        </a:graphic>
      </p:graphicFrame>
    </p:spTree>
    <p:extLst>
      <p:ext uri="{BB962C8B-B14F-4D97-AF65-F5344CB8AC3E}">
        <p14:creationId xmlns:p14="http://schemas.microsoft.com/office/powerpoint/2010/main" val="1371931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11</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336709" y="2292650"/>
            <a:ext cx="9536159" cy="2588637"/>
          </a:xfrm>
        </p:spPr>
        <p:txBody>
          <a:bodyPr>
            <a:noAutofit/>
          </a:bodyPr>
          <a:lstStyle/>
          <a:p>
            <a:pPr marL="0" indent="0">
              <a:buNone/>
            </a:pPr>
            <a:r>
              <a:rPr lang="en-US" sz="2400" dirty="0">
                <a:solidFill>
                  <a:schemeClr val="tx1"/>
                </a:solidFill>
              </a:rPr>
              <a:t>1. </a:t>
            </a:r>
            <a:r>
              <a:rPr lang="en-US" sz="2400">
                <a:solidFill>
                  <a:schemeClr val="tx1"/>
                </a:solidFill>
              </a:rPr>
              <a:t>Logistic </a:t>
            </a:r>
            <a:r>
              <a:rPr lang="en-US" sz="2400" dirty="0">
                <a:solidFill>
                  <a:schemeClr val="tx1"/>
                </a:solidFill>
              </a:rPr>
              <a:t>regression shows 78.86% accuracy so we can make a machine-learning model to automate the loan granting process</a:t>
            </a:r>
          </a:p>
          <a:p>
            <a:pPr marL="0" indent="0">
              <a:buNone/>
            </a:pPr>
            <a:r>
              <a:rPr lang="en-US" sz="2400" dirty="0">
                <a:solidFill>
                  <a:schemeClr val="tx1"/>
                </a:solidFill>
              </a:rPr>
              <a:t>2. Train the model periodically with new data to increase the model performance.</a:t>
            </a: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469232" y="1066337"/>
            <a:ext cx="4421856" cy="749047"/>
          </a:xfrm>
        </p:spPr>
        <p:txBody>
          <a:bodyPr>
            <a:normAutofit/>
          </a:bodyPr>
          <a:lstStyle/>
          <a:p>
            <a:r>
              <a:rPr lang="en-US" sz="3200" dirty="0"/>
              <a:t>Recommendations</a:t>
            </a:r>
            <a:endParaRPr lang="ru-RU" sz="3200" dirty="0"/>
          </a:p>
        </p:txBody>
      </p:sp>
    </p:spTree>
    <p:extLst>
      <p:ext uri="{BB962C8B-B14F-4D97-AF65-F5344CB8AC3E}">
        <p14:creationId xmlns:p14="http://schemas.microsoft.com/office/powerpoint/2010/main" val="3986839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2</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p:txBody>
          <a:bodyPr>
            <a:noAutofit/>
          </a:bodyPr>
          <a:lstStyle/>
          <a:p>
            <a:pPr fontAlgn="base"/>
            <a:r>
              <a:rPr lang="en-US" sz="1800" dirty="0">
                <a:solidFill>
                  <a:schemeClr val="tx1"/>
                </a:solidFill>
              </a:rPr>
              <a:t>Data Science Lifecycle​</a:t>
            </a:r>
          </a:p>
          <a:p>
            <a:pPr fontAlgn="base"/>
            <a:r>
              <a:rPr lang="en-US" sz="1800" dirty="0">
                <a:solidFill>
                  <a:schemeClr val="tx1"/>
                </a:solidFill>
              </a:rPr>
              <a:t>Project Overview​</a:t>
            </a:r>
          </a:p>
          <a:p>
            <a:pPr fontAlgn="base"/>
            <a:r>
              <a:rPr lang="en-US" sz="1800" dirty="0">
                <a:solidFill>
                  <a:schemeClr val="tx1"/>
                </a:solidFill>
              </a:rPr>
              <a:t>Data </a:t>
            </a:r>
          </a:p>
          <a:p>
            <a:pPr fontAlgn="base"/>
            <a:r>
              <a:rPr lang="en-US" sz="1800" dirty="0">
                <a:solidFill>
                  <a:schemeClr val="tx1"/>
                </a:solidFill>
              </a:rPr>
              <a:t>Analysis</a:t>
            </a:r>
          </a:p>
          <a:p>
            <a:pPr fontAlgn="base"/>
            <a:r>
              <a:rPr lang="en-US" sz="1800" dirty="0">
                <a:solidFill>
                  <a:schemeClr val="tx1"/>
                </a:solidFill>
              </a:rPr>
              <a:t>Modeling</a:t>
            </a:r>
          </a:p>
          <a:p>
            <a:pPr fontAlgn="base"/>
            <a:r>
              <a:rPr lang="en-US" sz="1800" dirty="0">
                <a:solidFill>
                  <a:schemeClr val="tx1"/>
                </a:solidFill>
              </a:rPr>
              <a:t>Model Evaluation</a:t>
            </a:r>
          </a:p>
          <a:p>
            <a:pPr fontAlgn="base"/>
            <a:r>
              <a:rPr lang="en-US" sz="1800" dirty="0">
                <a:solidFill>
                  <a:schemeClr val="tx1"/>
                </a:solidFill>
              </a:rPr>
              <a:t>Recommendations</a:t>
            </a:r>
          </a:p>
          <a:p>
            <a:endParaRPr lang="en-US" sz="18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p:txBody>
          <a:bodyPr>
            <a:normAutofit/>
          </a:bodyPr>
          <a:lstStyle/>
          <a:p>
            <a:r>
              <a:rPr lang="en-US" sz="3200" dirty="0"/>
              <a:t>Agenda</a:t>
            </a:r>
            <a:endParaRPr lang="ru-RU" sz="3200" dirty="0"/>
          </a:p>
        </p:txBody>
      </p:sp>
    </p:spTree>
    <p:extLst>
      <p:ext uri="{BB962C8B-B14F-4D97-AF65-F5344CB8AC3E}">
        <p14:creationId xmlns:p14="http://schemas.microsoft.com/office/powerpoint/2010/main" val="1954796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3</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247447" y="2710686"/>
            <a:ext cx="5384727" cy="356255"/>
          </a:xfrm>
        </p:spPr>
        <p:txBody>
          <a:bodyPr>
            <a:noAutofit/>
          </a:bodyPr>
          <a:lstStyle/>
          <a:p>
            <a:pPr marL="0" indent="0">
              <a:buNone/>
            </a:pPr>
            <a:r>
              <a:rPr lang="en-US" sz="2400" dirty="0">
                <a:solidFill>
                  <a:schemeClr val="tx1"/>
                </a:solidFill>
              </a:rPr>
              <a:t>Following steps data science should have to fallow:</a:t>
            </a: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774032" y="1961322"/>
            <a:ext cx="4421856" cy="631081"/>
          </a:xfrm>
        </p:spPr>
        <p:txBody>
          <a:bodyPr>
            <a:normAutofit/>
          </a:bodyPr>
          <a:lstStyle/>
          <a:p>
            <a:r>
              <a:rPr lang="en-US" sz="3200" dirty="0"/>
              <a:t>Data Science Lifecycle</a:t>
            </a:r>
            <a:endParaRPr lang="ru-RU" sz="3200" dirty="0"/>
          </a:p>
        </p:txBody>
      </p:sp>
      <p:pic>
        <p:nvPicPr>
          <p:cNvPr id="1026" name="Picture 2" descr="CRISP DM">
            <a:extLst>
              <a:ext uri="{FF2B5EF4-FFF2-40B4-BE49-F238E27FC236}">
                <a16:creationId xmlns:a16="http://schemas.microsoft.com/office/drawing/2014/main" id="{BD8B6DFC-5CA5-4686-09A2-ED6F569053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2174" y="387737"/>
            <a:ext cx="6559826" cy="535840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C11C7DF-5B88-E9A3-E921-3CAA0B8AF419}"/>
              </a:ext>
            </a:extLst>
          </p:cNvPr>
          <p:cNvSpPr txBox="1"/>
          <p:nvPr/>
        </p:nvSpPr>
        <p:spPr>
          <a:xfrm>
            <a:off x="247447" y="3556655"/>
            <a:ext cx="6109252" cy="2585323"/>
          </a:xfrm>
          <a:prstGeom prst="rect">
            <a:avLst/>
          </a:prstGeom>
          <a:noFill/>
        </p:spPr>
        <p:txBody>
          <a:bodyPr wrap="square">
            <a:spAutoFit/>
          </a:bodyPr>
          <a:lstStyle/>
          <a:p>
            <a:pPr algn="just">
              <a:buFont typeface="+mj-lt"/>
              <a:buAutoNum type="arabicPeriod"/>
            </a:pPr>
            <a:r>
              <a:rPr lang="en-US" b="0" i="0" dirty="0">
                <a:effectLst/>
              </a:rPr>
              <a:t>Business understanding – What does the business need?</a:t>
            </a:r>
          </a:p>
          <a:p>
            <a:pPr algn="just">
              <a:buFont typeface="+mj-lt"/>
              <a:buAutoNum type="arabicPeriod"/>
            </a:pPr>
            <a:r>
              <a:rPr lang="en-US" b="0" i="0" dirty="0">
                <a:effectLst/>
              </a:rPr>
              <a:t>Data understanding – What data do we have / need? Is it clean?</a:t>
            </a:r>
          </a:p>
          <a:p>
            <a:pPr algn="just">
              <a:buFont typeface="+mj-lt"/>
              <a:buAutoNum type="arabicPeriod"/>
            </a:pPr>
            <a:r>
              <a:rPr lang="en-US" b="0" i="0" dirty="0">
                <a:effectLst/>
              </a:rPr>
              <a:t>Data preparation – How do we organize the data for modeling?</a:t>
            </a:r>
          </a:p>
          <a:p>
            <a:pPr algn="just">
              <a:buFont typeface="+mj-lt"/>
              <a:buAutoNum type="arabicPeriod"/>
            </a:pPr>
            <a:r>
              <a:rPr lang="en-US" b="0" i="0" dirty="0">
                <a:effectLst/>
              </a:rPr>
              <a:t>Modeling – What modeling techniques should we apply?</a:t>
            </a:r>
          </a:p>
          <a:p>
            <a:pPr algn="just">
              <a:buFont typeface="+mj-lt"/>
              <a:buAutoNum type="arabicPeriod"/>
            </a:pPr>
            <a:r>
              <a:rPr lang="en-US" b="0" i="0" dirty="0">
                <a:effectLst/>
              </a:rPr>
              <a:t>Evaluation – Which model best meets the business objectives?</a:t>
            </a:r>
          </a:p>
          <a:p>
            <a:pPr algn="just">
              <a:buFont typeface="+mj-lt"/>
              <a:buAutoNum type="arabicPeriod"/>
            </a:pPr>
            <a:r>
              <a:rPr lang="en-US" b="0" i="0" dirty="0">
                <a:effectLst/>
              </a:rPr>
              <a:t>Deployment – How do stakeholders access the results?</a:t>
            </a:r>
          </a:p>
        </p:txBody>
      </p:sp>
    </p:spTree>
    <p:extLst>
      <p:ext uri="{BB962C8B-B14F-4D97-AF65-F5344CB8AC3E}">
        <p14:creationId xmlns:p14="http://schemas.microsoft.com/office/powerpoint/2010/main" val="2052464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4</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204187" y="2170056"/>
            <a:ext cx="10715603" cy="2517888"/>
          </a:xfrm>
        </p:spPr>
        <p:txBody>
          <a:bodyPr>
            <a:noAutofit/>
          </a:bodyPr>
          <a:lstStyle/>
          <a:p>
            <a:pPr marL="0" indent="0">
              <a:buNone/>
            </a:pPr>
            <a:r>
              <a:rPr lang="en-US" sz="2800" dirty="0">
                <a:solidFill>
                  <a:schemeClr val="tx1"/>
                </a:solidFill>
              </a:rPr>
              <a:t>Business Problem: </a:t>
            </a:r>
          </a:p>
          <a:p>
            <a:pPr marL="0" indent="0" algn="just">
              <a:buNone/>
            </a:pPr>
            <a:r>
              <a:rPr lang="en-US" sz="2000" b="0" i="0" dirty="0">
                <a:solidFill>
                  <a:schemeClr val="tx1"/>
                </a:solidFill>
                <a:effectLst/>
              </a:rPr>
              <a:t>Standard Bank is embracing the digital transformation wave and intends to use new and exciting technologies to give their customers a complete set of services from the convenience of their mobile devices. As Africa’s biggest lender by assets, the bank aims to improve the current process in which potential borrowers apply for a home loan. The current process involves loan officers having to manually process home loan applications. This process takes 2 to 3 days to process upon which the applicant will receive communication on whether or not they have been granted the loan for the requested amount.</a:t>
            </a:r>
            <a:endParaRPr lang="en-US" sz="2000" dirty="0">
              <a:solidFill>
                <a:schemeClr val="tx1"/>
              </a:solidFill>
            </a:endParaRPr>
          </a:p>
          <a:p>
            <a:pPr marL="0" indent="0">
              <a:buNone/>
            </a:pPr>
            <a:r>
              <a:rPr lang="en-US" sz="2800" dirty="0">
                <a:solidFill>
                  <a:schemeClr val="tx1"/>
                </a:solidFill>
              </a:rPr>
              <a:t>Business Objective:</a:t>
            </a:r>
          </a:p>
          <a:p>
            <a:pPr marL="0" indent="0" algn="just">
              <a:buNone/>
            </a:pPr>
            <a:r>
              <a:rPr lang="en-US" sz="2000" b="0" i="0" dirty="0">
                <a:solidFill>
                  <a:schemeClr val="tx1"/>
                </a:solidFill>
                <a:effectLst/>
              </a:rPr>
              <a:t>To improve the process Standard Bank wants to make use of machine learning to assess the creditworthiness of an applicant by implementing a model that will predict if the potential borrower will default on his/her loan or not, and do this such that the applicant receives a response immediately after completing their application.</a:t>
            </a:r>
            <a:endParaRPr lang="en-US" sz="2000" dirty="0">
              <a:solidFill>
                <a:schemeClr val="tx1"/>
              </a:solidFill>
            </a:endParaRPr>
          </a:p>
          <a:p>
            <a:pPr marL="0" indent="0" algn="just">
              <a:buNone/>
            </a:pPr>
            <a:endParaRPr lang="en-US" sz="2400" dirty="0">
              <a:solidFill>
                <a:schemeClr val="tx1"/>
              </a:solidFill>
            </a:endParaRPr>
          </a:p>
          <a:p>
            <a:pPr marL="0" indent="0">
              <a:buNone/>
            </a:pP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349962" y="1243673"/>
            <a:ext cx="4421856" cy="749047"/>
          </a:xfrm>
        </p:spPr>
        <p:txBody>
          <a:bodyPr>
            <a:normAutofit/>
          </a:bodyPr>
          <a:lstStyle/>
          <a:p>
            <a:r>
              <a:rPr lang="en-US" sz="3200" dirty="0"/>
              <a:t>Project Overview</a:t>
            </a:r>
            <a:endParaRPr lang="ru-RU" sz="3200" dirty="0"/>
          </a:p>
        </p:txBody>
      </p:sp>
    </p:spTree>
    <p:extLst>
      <p:ext uri="{BB962C8B-B14F-4D97-AF65-F5344CB8AC3E}">
        <p14:creationId xmlns:p14="http://schemas.microsoft.com/office/powerpoint/2010/main" val="540457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5</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270448" y="1997777"/>
            <a:ext cx="10755359" cy="2862445"/>
          </a:xfrm>
        </p:spPr>
        <p:txBody>
          <a:bodyPr>
            <a:noAutofit/>
          </a:bodyPr>
          <a:lstStyle/>
          <a:p>
            <a:pPr marL="0" indent="0">
              <a:buNone/>
            </a:pPr>
            <a:r>
              <a:rPr lang="en-US" sz="2400" dirty="0">
                <a:solidFill>
                  <a:schemeClr val="tx1"/>
                </a:solidFill>
              </a:rPr>
              <a:t>Hypothesis: </a:t>
            </a:r>
          </a:p>
          <a:p>
            <a:pPr marL="0" indent="0">
              <a:buNone/>
            </a:pPr>
            <a:r>
              <a:rPr lang="en-US" sz="2400" dirty="0">
                <a:solidFill>
                  <a:schemeClr val="tx1"/>
                </a:solidFill>
              </a:rPr>
              <a:t>Our main aim is to improve the </a:t>
            </a:r>
            <a:r>
              <a:rPr lang="en-US" sz="2400" b="0" i="0" dirty="0">
                <a:solidFill>
                  <a:schemeClr val="tx1"/>
                </a:solidFill>
                <a:effectLst/>
              </a:rPr>
              <a:t>current process by which potential borrowers apply for a home loan by implementing a machine learning model to assess an applicant’s creditworthiness.</a:t>
            </a: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429476" y="1032746"/>
            <a:ext cx="4421856" cy="749047"/>
          </a:xfrm>
        </p:spPr>
        <p:txBody>
          <a:bodyPr>
            <a:normAutofit/>
          </a:bodyPr>
          <a:lstStyle/>
          <a:p>
            <a:r>
              <a:rPr lang="en-US" sz="3200" dirty="0"/>
              <a:t>Project Overview</a:t>
            </a:r>
            <a:endParaRPr lang="ru-RU" sz="3200" dirty="0"/>
          </a:p>
        </p:txBody>
      </p:sp>
    </p:spTree>
    <p:extLst>
      <p:ext uri="{BB962C8B-B14F-4D97-AF65-F5344CB8AC3E}">
        <p14:creationId xmlns:p14="http://schemas.microsoft.com/office/powerpoint/2010/main" val="3209312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6</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323457" y="2134681"/>
            <a:ext cx="9032577" cy="3828797"/>
          </a:xfrm>
        </p:spPr>
        <p:txBody>
          <a:bodyPr>
            <a:noAutofit/>
          </a:bodyPr>
          <a:lstStyle/>
          <a:p>
            <a:pPr>
              <a:buClrTx/>
            </a:pPr>
            <a:r>
              <a:rPr lang="en-US" sz="2400" dirty="0">
                <a:solidFill>
                  <a:schemeClr val="tx1"/>
                </a:solidFill>
              </a:rPr>
              <a:t> Importing Libraries</a:t>
            </a:r>
          </a:p>
          <a:p>
            <a:pPr>
              <a:buClrTx/>
            </a:pPr>
            <a:r>
              <a:rPr lang="en-US" sz="2400" dirty="0">
                <a:solidFill>
                  <a:schemeClr val="tx1"/>
                </a:solidFill>
              </a:rPr>
              <a:t> Importing datasets</a:t>
            </a:r>
          </a:p>
          <a:p>
            <a:pPr>
              <a:buClrTx/>
            </a:pPr>
            <a:r>
              <a:rPr lang="en-US" sz="2400" dirty="0">
                <a:solidFill>
                  <a:schemeClr val="tx1"/>
                </a:solidFill>
              </a:rPr>
              <a:t> Exploratory data analysis</a:t>
            </a:r>
          </a:p>
          <a:p>
            <a:pPr>
              <a:buClrTx/>
            </a:pPr>
            <a:r>
              <a:rPr lang="en-US" sz="2400" dirty="0">
                <a:solidFill>
                  <a:schemeClr val="tx1"/>
                </a:solidFill>
              </a:rPr>
              <a:t> Model building</a:t>
            </a:r>
          </a:p>
          <a:p>
            <a:pPr>
              <a:buClrTx/>
            </a:pPr>
            <a:endParaRPr lang="en-US" sz="2400" dirty="0">
              <a:solidFill>
                <a:schemeClr val="tx1"/>
              </a:solidFill>
            </a:endParaRPr>
          </a:p>
          <a:p>
            <a:pPr>
              <a:buClrTx/>
            </a:pPr>
            <a:endParaRPr lang="en-US" sz="2400" dirty="0">
              <a:solidFill>
                <a:schemeClr val="tx1"/>
              </a:solidFill>
            </a:endParaRPr>
          </a:p>
          <a:p>
            <a:pPr marL="0" indent="0">
              <a:buClrTx/>
              <a:buNone/>
            </a:pP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323458" y="1066337"/>
            <a:ext cx="4421856" cy="749047"/>
          </a:xfrm>
        </p:spPr>
        <p:txBody>
          <a:bodyPr>
            <a:normAutofit fontScale="85000" lnSpcReduction="10000"/>
          </a:bodyPr>
          <a:lstStyle/>
          <a:p>
            <a:r>
              <a:rPr lang="en-US" sz="3200" dirty="0"/>
              <a:t>Process Overview / Solution</a:t>
            </a:r>
            <a:endParaRPr lang="ru-RU" sz="3200" dirty="0"/>
          </a:p>
        </p:txBody>
      </p:sp>
      <p:pic>
        <p:nvPicPr>
          <p:cNvPr id="7" name="Picture 6">
            <a:extLst>
              <a:ext uri="{FF2B5EF4-FFF2-40B4-BE49-F238E27FC236}">
                <a16:creationId xmlns:a16="http://schemas.microsoft.com/office/drawing/2014/main" id="{2F914BAC-7C3F-D549-9FF9-FA05F23C02D3}"/>
              </a:ext>
            </a:extLst>
          </p:cNvPr>
          <p:cNvPicPr>
            <a:picLocks noChangeAspect="1"/>
          </p:cNvPicPr>
          <p:nvPr/>
        </p:nvPicPr>
        <p:blipFill>
          <a:blip r:embed="rId2"/>
          <a:stretch>
            <a:fillRect/>
          </a:stretch>
        </p:blipFill>
        <p:spPr>
          <a:xfrm>
            <a:off x="96295" y="4049079"/>
            <a:ext cx="4743450" cy="2428875"/>
          </a:xfrm>
          <a:prstGeom prst="rect">
            <a:avLst/>
          </a:prstGeom>
        </p:spPr>
      </p:pic>
      <p:pic>
        <p:nvPicPr>
          <p:cNvPr id="9" name="Picture 8">
            <a:extLst>
              <a:ext uri="{FF2B5EF4-FFF2-40B4-BE49-F238E27FC236}">
                <a16:creationId xmlns:a16="http://schemas.microsoft.com/office/drawing/2014/main" id="{E7B12143-D80F-91C5-3F18-4FE9D1ABE608}"/>
              </a:ext>
            </a:extLst>
          </p:cNvPr>
          <p:cNvPicPr>
            <a:picLocks noChangeAspect="1"/>
          </p:cNvPicPr>
          <p:nvPr/>
        </p:nvPicPr>
        <p:blipFill>
          <a:blip r:embed="rId3"/>
          <a:stretch>
            <a:fillRect/>
          </a:stretch>
        </p:blipFill>
        <p:spPr>
          <a:xfrm>
            <a:off x="4914900" y="4227443"/>
            <a:ext cx="6438900" cy="1321761"/>
          </a:xfrm>
          <a:prstGeom prst="rect">
            <a:avLst/>
          </a:prstGeom>
        </p:spPr>
      </p:pic>
    </p:spTree>
    <p:extLst>
      <p:ext uri="{BB962C8B-B14F-4D97-AF65-F5344CB8AC3E}">
        <p14:creationId xmlns:p14="http://schemas.microsoft.com/office/powerpoint/2010/main" val="2232832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7</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243945" y="2134681"/>
            <a:ext cx="10675846" cy="2588637"/>
          </a:xfrm>
        </p:spPr>
        <p:txBody>
          <a:bodyPr>
            <a:noAutofit/>
          </a:bodyPr>
          <a:lstStyle/>
          <a:p>
            <a:pPr>
              <a:buClrTx/>
            </a:pPr>
            <a:r>
              <a:rPr lang="en-US" sz="2000" dirty="0">
                <a:solidFill>
                  <a:schemeClr val="tx1"/>
                </a:solidFill>
              </a:rPr>
              <a:t>Data described all the relevant columns that are required in our analysis such as </a:t>
            </a:r>
            <a:r>
              <a:rPr lang="en-IN" sz="2000" dirty="0">
                <a:solidFill>
                  <a:schemeClr val="tx1"/>
                </a:solidFill>
                <a:effectLst/>
              </a:rPr>
              <a:t>Loan Amount,</a:t>
            </a:r>
            <a:r>
              <a:rPr lang="en-IN" sz="2800" b="1" i="0" dirty="0">
                <a:solidFill>
                  <a:srgbClr val="212121"/>
                </a:solidFill>
                <a:effectLst/>
                <a:latin typeface="Courier New" panose="02070309020205020404" pitchFamily="49" charset="0"/>
              </a:rPr>
              <a:t> </a:t>
            </a:r>
            <a:r>
              <a:rPr lang="en-IN" sz="2000" i="0" dirty="0">
                <a:solidFill>
                  <a:schemeClr val="tx1"/>
                </a:solidFill>
                <a:effectLst/>
              </a:rPr>
              <a:t>Credit History, Property Area etc</a:t>
            </a:r>
          </a:p>
          <a:p>
            <a:pPr>
              <a:buClrTx/>
            </a:pPr>
            <a:r>
              <a:rPr lang="en-IN" sz="2000" dirty="0">
                <a:solidFill>
                  <a:schemeClr val="tx1"/>
                </a:solidFill>
              </a:rPr>
              <a:t> Data consist of  13 columns and 614 rows and 8 categorical and 5 numerical columns</a:t>
            </a:r>
          </a:p>
          <a:p>
            <a:pPr>
              <a:buClrTx/>
            </a:pPr>
            <a:endParaRPr lang="en-US" sz="2000" dirty="0">
              <a:solidFill>
                <a:schemeClr val="tx1"/>
              </a:solidFill>
            </a:endParaRPr>
          </a:p>
          <a:p>
            <a:pPr marL="0" indent="0">
              <a:buNone/>
            </a:pP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508988" y="1032746"/>
            <a:ext cx="4421856" cy="749047"/>
          </a:xfrm>
        </p:spPr>
        <p:txBody>
          <a:bodyPr>
            <a:normAutofit/>
          </a:bodyPr>
          <a:lstStyle/>
          <a:p>
            <a:r>
              <a:rPr lang="en-US" sz="3200" dirty="0"/>
              <a:t>Data</a:t>
            </a:r>
            <a:endParaRPr lang="ru-RU" sz="3200" dirty="0"/>
          </a:p>
        </p:txBody>
      </p:sp>
      <p:graphicFrame>
        <p:nvGraphicFramePr>
          <p:cNvPr id="3" name="Table 2">
            <a:extLst>
              <a:ext uri="{FF2B5EF4-FFF2-40B4-BE49-F238E27FC236}">
                <a16:creationId xmlns:a16="http://schemas.microsoft.com/office/drawing/2014/main" id="{8645626E-8110-A20C-8E3F-6E3DD918C117}"/>
              </a:ext>
            </a:extLst>
          </p:cNvPr>
          <p:cNvGraphicFramePr>
            <a:graphicFrameLocks noGrp="1"/>
          </p:cNvGraphicFramePr>
          <p:nvPr>
            <p:extLst>
              <p:ext uri="{D42A27DB-BD31-4B8C-83A1-F6EECF244321}">
                <p14:modId xmlns:p14="http://schemas.microsoft.com/office/powerpoint/2010/main" val="3116405440"/>
              </p:ext>
            </p:extLst>
          </p:nvPr>
        </p:nvGraphicFramePr>
        <p:xfrm>
          <a:off x="838200" y="3681254"/>
          <a:ext cx="10515600" cy="640080"/>
        </p:xfrm>
        <a:graphic>
          <a:graphicData uri="http://schemas.openxmlformats.org/drawingml/2006/table">
            <a:tbl>
              <a:tblPr/>
              <a:tblGrid>
                <a:gridCol w="10515600">
                  <a:extLst>
                    <a:ext uri="{9D8B030D-6E8A-4147-A177-3AD203B41FA5}">
                      <a16:colId xmlns:a16="http://schemas.microsoft.com/office/drawing/2014/main" val="3249964365"/>
                    </a:ext>
                  </a:extLst>
                </a:gridCol>
              </a:tblGrid>
              <a:tr h="0">
                <a:tc>
                  <a:txBody>
                    <a:bodyPr/>
                    <a:lstStyle/>
                    <a:p>
                      <a:pPr algn="r"/>
                      <a:br>
                        <a:rPr lang="en-IN" b="1" dirty="0">
                          <a:effectLst/>
                        </a:rPr>
                      </a:br>
                      <a:r>
                        <a:rPr lang="en-IN" b="1" dirty="0" err="1">
                          <a:effectLst/>
                        </a:rPr>
                        <a:t>LoanAmount</a:t>
                      </a:r>
                      <a:r>
                        <a:rPr lang="en-IN" b="1" dirty="0">
                          <a:effectLst/>
                        </a:rPr>
                        <a:t>,</a:t>
                      </a:r>
                    </a:p>
                  </a:txBody>
                  <a:tcPr anchor="ctr">
                    <a:lnL>
                      <a:noFill/>
                    </a:lnL>
                    <a:lnR>
                      <a:noFill/>
                    </a:lnR>
                    <a:lnT>
                      <a:noFill/>
                    </a:lnT>
                    <a:lnB>
                      <a:noFill/>
                    </a:lnB>
                    <a:solidFill>
                      <a:srgbClr val="FFFFFF"/>
                    </a:solidFill>
                  </a:tcPr>
                </a:tc>
                <a:extLst>
                  <a:ext uri="{0D108BD9-81ED-4DB2-BD59-A6C34878D82A}">
                    <a16:rowId xmlns:a16="http://schemas.microsoft.com/office/drawing/2014/main" val="3758931939"/>
                  </a:ext>
                </a:extLst>
              </a:tr>
            </a:tbl>
          </a:graphicData>
        </a:graphic>
      </p:graphicFrame>
      <p:graphicFrame>
        <p:nvGraphicFramePr>
          <p:cNvPr id="7" name="Table 6">
            <a:extLst>
              <a:ext uri="{FF2B5EF4-FFF2-40B4-BE49-F238E27FC236}">
                <a16:creationId xmlns:a16="http://schemas.microsoft.com/office/drawing/2014/main" id="{B3597D6C-7EFB-4D82-939B-36BBD4FD2B98}"/>
              </a:ext>
            </a:extLst>
          </p:cNvPr>
          <p:cNvGraphicFramePr>
            <a:graphicFrameLocks noGrp="1"/>
          </p:cNvGraphicFramePr>
          <p:nvPr>
            <p:extLst>
              <p:ext uri="{D42A27DB-BD31-4B8C-83A1-F6EECF244321}">
                <p14:modId xmlns:p14="http://schemas.microsoft.com/office/powerpoint/2010/main" val="2356187520"/>
              </p:ext>
            </p:extLst>
          </p:nvPr>
        </p:nvGraphicFramePr>
        <p:xfrm>
          <a:off x="838200" y="3681254"/>
          <a:ext cx="10515600" cy="640080"/>
        </p:xfrm>
        <a:graphic>
          <a:graphicData uri="http://schemas.openxmlformats.org/drawingml/2006/table">
            <a:tbl>
              <a:tblPr/>
              <a:tblGrid>
                <a:gridCol w="10515600">
                  <a:extLst>
                    <a:ext uri="{9D8B030D-6E8A-4147-A177-3AD203B41FA5}">
                      <a16:colId xmlns:a16="http://schemas.microsoft.com/office/drawing/2014/main" val="1147009003"/>
                    </a:ext>
                  </a:extLst>
                </a:gridCol>
              </a:tblGrid>
              <a:tr h="0">
                <a:tc>
                  <a:txBody>
                    <a:bodyPr/>
                    <a:lstStyle/>
                    <a:p>
                      <a:pPr algn="r"/>
                      <a:br>
                        <a:rPr lang="en-IN" b="1" dirty="0">
                          <a:effectLst/>
                        </a:rPr>
                      </a:br>
                      <a:endParaRPr lang="en-IN" b="1"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3546002775"/>
                  </a:ext>
                </a:extLst>
              </a:tr>
            </a:tbl>
          </a:graphicData>
        </a:graphic>
      </p:graphicFrame>
    </p:spTree>
    <p:extLst>
      <p:ext uri="{BB962C8B-B14F-4D97-AF65-F5344CB8AC3E}">
        <p14:creationId xmlns:p14="http://schemas.microsoft.com/office/powerpoint/2010/main" val="1450246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8</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115410" y="3167043"/>
            <a:ext cx="5321968" cy="3022230"/>
          </a:xfrm>
        </p:spPr>
        <p:txBody>
          <a:bodyPr>
            <a:noAutofit/>
          </a:bodyPr>
          <a:lstStyle/>
          <a:p>
            <a:pPr marL="0" indent="0">
              <a:buNone/>
            </a:pPr>
            <a:endParaRPr lang="en-US" sz="2400" dirty="0">
              <a:solidFill>
                <a:schemeClr val="tx1"/>
              </a:solidFill>
            </a:endParaRPr>
          </a:p>
          <a:p>
            <a:pPr marL="0" indent="0">
              <a:buNone/>
            </a:pPr>
            <a:r>
              <a:rPr lang="en-US" sz="2400" dirty="0">
                <a:solidFill>
                  <a:schemeClr val="tx1"/>
                </a:solidFill>
              </a:rPr>
              <a:t>Analytical Findings:</a:t>
            </a:r>
          </a:p>
          <a:p>
            <a:pPr>
              <a:buClrTx/>
            </a:pPr>
            <a:r>
              <a:rPr lang="en-US" sz="2000" b="0" i="0" dirty="0">
                <a:solidFill>
                  <a:srgbClr val="212121"/>
                </a:solidFill>
                <a:effectLst/>
              </a:rPr>
              <a:t>loan amount as applicant income increases</a:t>
            </a:r>
          </a:p>
          <a:p>
            <a:pPr>
              <a:buClrTx/>
            </a:pPr>
            <a:r>
              <a:rPr lang="en-US" sz="2000" dirty="0">
                <a:solidFill>
                  <a:srgbClr val="212121"/>
                </a:solidFill>
              </a:rPr>
              <a:t> self-employed have more applicant income than non-self-employed</a:t>
            </a:r>
          </a:p>
          <a:p>
            <a:pPr>
              <a:buClrTx/>
            </a:pPr>
            <a:r>
              <a:rPr lang="en-US" sz="2000" dirty="0">
                <a:solidFill>
                  <a:srgbClr val="212121"/>
                </a:solidFill>
              </a:rPr>
              <a:t> Males getting More numbers of approved  loans than female</a:t>
            </a:r>
          </a:p>
          <a:p>
            <a:pPr>
              <a:buClrTx/>
            </a:pPr>
            <a:endParaRPr lang="en-US" sz="2000" dirty="0">
              <a:solidFill>
                <a:srgbClr val="212121"/>
              </a:solidFill>
            </a:endParaRPr>
          </a:p>
          <a:p>
            <a:pPr marL="0" indent="0">
              <a:buClrTx/>
              <a:buNone/>
            </a:pPr>
            <a:endParaRPr lang="en-US" sz="2000" dirty="0">
              <a:solidFill>
                <a:schemeClr val="tx1"/>
              </a:solidFill>
            </a:endParaRPr>
          </a:p>
          <a:p>
            <a:pPr marL="0" indent="0">
              <a:buNone/>
            </a:pPr>
            <a:endParaRPr lang="en-US" sz="2400" dirty="0">
              <a:solidFill>
                <a:schemeClr val="tx1"/>
              </a:solidFill>
            </a:endParaRPr>
          </a:p>
          <a:p>
            <a:pPr marL="0" indent="0">
              <a:buNone/>
            </a:pPr>
            <a:endParaRPr lang="en-US" sz="2400" dirty="0">
              <a:solidFill>
                <a:schemeClr val="tx1"/>
              </a:solidFill>
            </a:endParaRPr>
          </a:p>
          <a:p>
            <a:pPr marL="0" indent="0">
              <a:buNone/>
            </a:pP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681266" y="1194834"/>
            <a:ext cx="1624611" cy="504556"/>
          </a:xfrm>
        </p:spPr>
        <p:txBody>
          <a:bodyPr>
            <a:normAutofit lnSpcReduction="10000"/>
          </a:bodyPr>
          <a:lstStyle/>
          <a:p>
            <a:r>
              <a:rPr lang="en-US" sz="3200" dirty="0"/>
              <a:t>Analysis</a:t>
            </a:r>
            <a:endParaRPr lang="ru-RU" sz="3200" dirty="0"/>
          </a:p>
        </p:txBody>
      </p:sp>
      <p:pic>
        <p:nvPicPr>
          <p:cNvPr id="3074" name="Picture 2">
            <a:extLst>
              <a:ext uri="{FF2B5EF4-FFF2-40B4-BE49-F238E27FC236}">
                <a16:creationId xmlns:a16="http://schemas.microsoft.com/office/drawing/2014/main" id="{8730B131-5A63-8806-074A-2A23A660B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2167" y="232300"/>
            <a:ext cx="4333014" cy="293474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16959CF-5E8E-01CC-60EE-19D45F87EC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3548" y="3429000"/>
            <a:ext cx="3951633" cy="268146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D8BDE5B4-39E4-B31B-55A5-5E816B9666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2073" y="348013"/>
            <a:ext cx="4143655" cy="3295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690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9</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243944" y="2213113"/>
            <a:ext cx="10198769" cy="3379303"/>
          </a:xfrm>
        </p:spPr>
        <p:txBody>
          <a:bodyPr>
            <a:noAutofit/>
          </a:bodyPr>
          <a:lstStyle/>
          <a:p>
            <a:pPr marL="0" indent="0">
              <a:buNone/>
            </a:pPr>
            <a:r>
              <a:rPr lang="en-US" sz="2400" dirty="0">
                <a:solidFill>
                  <a:schemeClr val="tx1"/>
                </a:solidFill>
              </a:rPr>
              <a:t>In these use cases basically, we have to predict customer loan will be approved or not so it’s a classification problem to approach that problem I used two approaches:</a:t>
            </a:r>
          </a:p>
          <a:p>
            <a:r>
              <a:rPr lang="en-US" sz="2400" dirty="0">
                <a:solidFill>
                  <a:schemeClr val="tx1"/>
                </a:solidFill>
              </a:rPr>
              <a:t>1.</a:t>
            </a:r>
            <a:r>
              <a:rPr lang="en-IN" sz="3200" b="0" dirty="0">
                <a:solidFill>
                  <a:srgbClr val="0000FF"/>
                </a:solidFill>
                <a:effectLst/>
                <a:latin typeface="Courier New" panose="02070309020205020404" pitchFamily="49" charset="0"/>
              </a:rPr>
              <a:t> </a:t>
            </a:r>
            <a:r>
              <a:rPr lang="en-IN" sz="2000" b="0" dirty="0" err="1">
                <a:solidFill>
                  <a:schemeClr val="tx1"/>
                </a:solidFill>
                <a:effectLst/>
              </a:rPr>
              <a:t>AutoML</a:t>
            </a:r>
            <a:r>
              <a:rPr lang="en-IN" sz="2000" b="0" dirty="0">
                <a:solidFill>
                  <a:schemeClr val="tx1"/>
                </a:solidFill>
                <a:effectLst/>
              </a:rPr>
              <a:t> and Bespoke ML</a:t>
            </a:r>
          </a:p>
          <a:p>
            <a:r>
              <a:rPr lang="en-IN" sz="2000" dirty="0">
                <a:solidFill>
                  <a:schemeClr val="tx1"/>
                </a:solidFill>
              </a:rPr>
              <a:t>2.    T</a:t>
            </a:r>
            <a:r>
              <a:rPr lang="en-IN" sz="2000" b="0" i="0" dirty="0">
                <a:solidFill>
                  <a:schemeClr val="tx1"/>
                </a:solidFill>
                <a:effectLst/>
              </a:rPr>
              <a:t>raditional approach</a:t>
            </a:r>
            <a:endParaRPr lang="en-IN" sz="2000" b="0" dirty="0">
              <a:solidFill>
                <a:schemeClr val="tx1"/>
              </a:solidFill>
              <a:effectLst/>
            </a:endParaRPr>
          </a:p>
          <a:p>
            <a:pPr marL="0" indent="0">
              <a:buNone/>
            </a:pP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495736" y="1032746"/>
            <a:ext cx="4421856" cy="749047"/>
          </a:xfrm>
        </p:spPr>
        <p:txBody>
          <a:bodyPr>
            <a:normAutofit/>
          </a:bodyPr>
          <a:lstStyle/>
          <a:p>
            <a:r>
              <a:rPr lang="en-US" sz="3200" dirty="0"/>
              <a:t>Modeling</a:t>
            </a:r>
            <a:endParaRPr lang="ru-RU" sz="3200" dirty="0"/>
          </a:p>
        </p:txBody>
      </p:sp>
    </p:spTree>
    <p:extLst>
      <p:ext uri="{BB962C8B-B14F-4D97-AF65-F5344CB8AC3E}">
        <p14:creationId xmlns:p14="http://schemas.microsoft.com/office/powerpoint/2010/main" val="1483608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7A0EF5-23A9-4627-BC46-745B7DD804D2}">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F2807890-83DC-4772-9CAD-F7CB30099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5154C8-4BB5-43F2-9F6C-5E79271A0D5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595</Words>
  <Application>Microsoft Office PowerPoint</Application>
  <PresentationFormat>Widescreen</PresentationFormat>
  <Paragraphs>118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Courier New</vt:lpstr>
      <vt:lpstr>Wingdings</vt:lpstr>
      <vt:lpstr>Office Theme</vt:lpstr>
      <vt:lpstr>PRESENTATION TITLE</vt:lpstr>
      <vt:lpstr>TEXT LAYOUT 1</vt:lpstr>
      <vt:lpstr>TEXT LAYOUT 1</vt:lpstr>
      <vt:lpstr>TEXT LAYOUT 1</vt:lpstr>
      <vt:lpstr>TEXT LAYOUT 1</vt:lpstr>
      <vt:lpstr>TEXT LAYOUT 1</vt:lpstr>
      <vt:lpstr>TEXT LAYOUT 1</vt:lpstr>
      <vt:lpstr>TEXT LAYOUT 1</vt:lpstr>
      <vt:lpstr>TEXT LAYOUT 1</vt:lpstr>
      <vt:lpstr>TEXT LAYOUT 1</vt:lpstr>
      <vt:lpstr>TEXT LAYOUT 1</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2022-05-18T22:38:45Z</dcterms:created>
  <dcterms:modified xsi:type="dcterms:W3CDTF">2023-01-02T12:41:53Z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y fmtid="{D5CDD505-2E9C-101B-9397-08002B2CF9AE}" pid="3" name="MSIP_Label_b1c9b508-7c6e-42bd-bedf-808292653d6c_Enabled">
    <vt:lpwstr>true</vt:lpwstr>
  </property>
  <property fmtid="{D5CDD505-2E9C-101B-9397-08002B2CF9AE}" pid="4" name="MSIP_Label_b1c9b508-7c6e-42bd-bedf-808292653d6c_SetDate">
    <vt:lpwstr>2022-05-19T01:22:06Z</vt:lpwstr>
  </property>
  <property fmtid="{D5CDD505-2E9C-101B-9397-08002B2CF9AE}" pid="5" name="MSIP_Label_b1c9b508-7c6e-42bd-bedf-808292653d6c_Method">
    <vt:lpwstr>Standard</vt:lpwstr>
  </property>
  <property fmtid="{D5CDD505-2E9C-101B-9397-08002B2CF9AE}" pid="6" name="MSIP_Label_b1c9b508-7c6e-42bd-bedf-808292653d6c_Name">
    <vt:lpwstr>b1c9b508-7c6e-42bd-bedf-808292653d6c</vt:lpwstr>
  </property>
  <property fmtid="{D5CDD505-2E9C-101B-9397-08002B2CF9AE}" pid="7" name="MSIP_Label_b1c9b508-7c6e-42bd-bedf-808292653d6c_SiteId">
    <vt:lpwstr>2882be50-2012-4d88-ac86-544124e120c8</vt:lpwstr>
  </property>
  <property fmtid="{D5CDD505-2E9C-101B-9397-08002B2CF9AE}" pid="8" name="MSIP_Label_b1c9b508-7c6e-42bd-bedf-808292653d6c_ActionId">
    <vt:lpwstr>c3df17d2-40a2-4bd4-9a6b-f03faab2d8c2</vt:lpwstr>
  </property>
  <property fmtid="{D5CDD505-2E9C-101B-9397-08002B2CF9AE}" pid="9" name="MSIP_Label_b1c9b508-7c6e-42bd-bedf-808292653d6c_ContentBits">
    <vt:lpwstr>3</vt:lpwstr>
  </property>
</Properties>
</file>