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9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5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9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1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3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0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7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5B5C-224A-4FC2-A396-271C56E78107}" type="datetimeFigureOut">
              <a:rPr lang="en-IN" smtClean="0"/>
              <a:t>30-10-2014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053F-DAC4-4AA5-B4B5-BE436FCC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9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938"/>
            <a:ext cx="13009524" cy="57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58106" y="4788184"/>
            <a:ext cx="3292699" cy="10560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2] Right click and select “Properties”</a:t>
            </a:r>
            <a:endParaRPr lang="en-IN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7250805" y="5316218"/>
            <a:ext cx="721218" cy="2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58106" y="2982346"/>
            <a:ext cx="3292699" cy="626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1] Appx package</a:t>
            </a:r>
            <a:endParaRPr lang="en-IN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5"/>
          <p:cNvCxnSpPr>
            <a:stCxn id="8" idx="0"/>
          </p:cNvCxnSpPr>
          <p:nvPr/>
        </p:nvCxnSpPr>
        <p:spPr>
          <a:xfrm rot="5400000" flipH="1" flipV="1">
            <a:off x="5961370" y="1577000"/>
            <a:ext cx="1048433" cy="1762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814" y="2609735"/>
            <a:ext cx="2486372" cy="16385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275786" y="1864725"/>
            <a:ext cx="3640428" cy="3128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 smtClean="0">
                <a:solidFill>
                  <a:sysClr val="windowText" lastClr="000000"/>
                </a:solidFill>
              </a:rPr>
              <a:t>12] Secures</a:t>
            </a:r>
          </a:p>
        </p:txBody>
      </p:sp>
    </p:spTree>
    <p:extLst>
      <p:ext uri="{BB962C8B-B14F-4D97-AF65-F5344CB8AC3E}">
        <p14:creationId xmlns:p14="http://schemas.microsoft.com/office/powerpoint/2010/main" val="30414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8806" y="669701"/>
            <a:ext cx="6671256" cy="58470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2800" dirty="0" smtClean="0">
                <a:solidFill>
                  <a:schemeClr val="tx1"/>
                </a:solidFill>
              </a:rPr>
              <a:t>Properties Pages</a:t>
            </a:r>
          </a:p>
        </p:txBody>
      </p:sp>
    </p:spTree>
    <p:extLst>
      <p:ext uri="{BB962C8B-B14F-4D97-AF65-F5344CB8AC3E}">
        <p14:creationId xmlns:p14="http://schemas.microsoft.com/office/powerpoint/2010/main" val="11845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39" y="971207"/>
            <a:ext cx="3991532" cy="491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76896" y="1985992"/>
            <a:ext cx="4823138" cy="10560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ysClr val="windowText" lastClr="000000"/>
                </a:solidFill>
              </a:rPr>
              <a:t>3] Go to "Digital Signature" tab</a:t>
            </a:r>
            <a:endParaRPr lang="en-IN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896" y="4237538"/>
            <a:ext cx="4823138" cy="10560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ysClr val="windowText" lastClr="000000"/>
                </a:solidFill>
              </a:rPr>
              <a:t>4] Select your certificate and click on "Details"</a:t>
            </a:r>
          </a:p>
        </p:txBody>
      </p:sp>
      <p:cxnSp>
        <p:nvCxnSpPr>
          <p:cNvPr id="14" name="Straight Arrow Connector 5"/>
          <p:cNvCxnSpPr>
            <a:stCxn id="4" idx="3"/>
            <a:endCxn id="40" idx="1"/>
          </p:cNvCxnSpPr>
          <p:nvPr/>
        </p:nvCxnSpPr>
        <p:spPr>
          <a:xfrm flipV="1">
            <a:off x="5100034" y="2099256"/>
            <a:ext cx="1867436" cy="26663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"/>
          <p:cNvCxnSpPr>
            <a:stCxn id="4" idx="2"/>
          </p:cNvCxnSpPr>
          <p:nvPr/>
        </p:nvCxnSpPr>
        <p:spPr>
          <a:xfrm rot="5400000" flipH="1" flipV="1">
            <a:off x="4853530" y="912984"/>
            <a:ext cx="2215555" cy="6545687"/>
          </a:xfrm>
          <a:prstGeom prst="bentConnector4">
            <a:avLst>
              <a:gd name="adj1" fmla="val -10318"/>
              <a:gd name="adj2" fmla="val 68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67470" y="1609859"/>
            <a:ext cx="3442568" cy="9787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Straight Arrow Connector 5"/>
          <p:cNvCxnSpPr>
            <a:stCxn id="3" idx="0"/>
          </p:cNvCxnSpPr>
          <p:nvPr/>
        </p:nvCxnSpPr>
        <p:spPr>
          <a:xfrm rot="5400000" flipH="1" flipV="1">
            <a:off x="4718499" y="-572074"/>
            <a:ext cx="528033" cy="45881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1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72" y="708683"/>
            <a:ext cx="3991532" cy="466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82958" y="1341938"/>
            <a:ext cx="4306296" cy="10560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ysClr val="windowText" lastClr="000000"/>
                </a:solidFill>
              </a:rPr>
              <a:t>5] Select "View Certificate"</a:t>
            </a:r>
          </a:p>
        </p:txBody>
      </p:sp>
      <p:cxnSp>
        <p:nvCxnSpPr>
          <p:cNvPr id="4" name="Straight Arrow Connector 5"/>
          <p:cNvCxnSpPr>
            <a:stCxn id="3" idx="2"/>
          </p:cNvCxnSpPr>
          <p:nvPr/>
        </p:nvCxnSpPr>
        <p:spPr>
          <a:xfrm rot="16200000" flipH="1">
            <a:off x="5060635" y="-26524"/>
            <a:ext cx="757319" cy="560637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3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44" y="942628"/>
            <a:ext cx="3991532" cy="49727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229933" y="2900967"/>
            <a:ext cx="4306296" cy="10560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ysClr val="windowText" lastClr="000000"/>
                </a:solidFill>
              </a:rPr>
              <a:t>6] Select "Install Certificate"</a:t>
            </a:r>
          </a:p>
        </p:txBody>
      </p:sp>
      <p:cxnSp>
        <p:nvCxnSpPr>
          <p:cNvPr id="5" name="Straight Arrow Connector 5"/>
          <p:cNvCxnSpPr>
            <a:stCxn id="4" idx="2"/>
          </p:cNvCxnSpPr>
          <p:nvPr/>
        </p:nvCxnSpPr>
        <p:spPr>
          <a:xfrm rot="16200000" flipH="1">
            <a:off x="5498858" y="1841257"/>
            <a:ext cx="1014211" cy="52457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8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54" y="726161"/>
            <a:ext cx="5229955" cy="50965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05685" y="2423762"/>
            <a:ext cx="4797380" cy="10560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ysClr val="windowText" lastClr="000000"/>
                </a:solidFill>
              </a:rPr>
              <a:t>7] Select "Local Machine" and click "Next"</a:t>
            </a:r>
          </a:p>
        </p:txBody>
      </p:sp>
      <p:cxnSp>
        <p:nvCxnSpPr>
          <p:cNvPr id="4" name="Straight Arrow Connector 5"/>
          <p:cNvCxnSpPr>
            <a:stCxn id="3" idx="2"/>
          </p:cNvCxnSpPr>
          <p:nvPr/>
        </p:nvCxnSpPr>
        <p:spPr>
          <a:xfrm rot="16200000" flipH="1">
            <a:off x="4571659" y="1712545"/>
            <a:ext cx="409590" cy="39441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</p:cNvCxnSpPr>
          <p:nvPr/>
        </p:nvCxnSpPr>
        <p:spPr>
          <a:xfrm rot="16200000" flipH="1">
            <a:off x="5176963" y="1107241"/>
            <a:ext cx="2083846" cy="68290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3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50" y="597372"/>
            <a:ext cx="5229955" cy="50965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6895" y="597373"/>
            <a:ext cx="5209505" cy="13007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ysClr val="windowText" lastClr="000000"/>
                </a:solidFill>
              </a:rPr>
              <a:t>8] Select "Place all certificate in the following store“ and s</a:t>
            </a:r>
            <a:r>
              <a:rPr lang="en-IN" sz="2800" dirty="0" smtClean="0">
                <a:solidFill>
                  <a:sysClr val="windowText" lastClr="000000"/>
                </a:solidFill>
              </a:rPr>
              <a:t>elect "Browse" </a:t>
            </a:r>
            <a:endParaRPr lang="en-IN" sz="28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Arrow Connector 5"/>
          <p:cNvCxnSpPr>
            <a:stCxn id="3" idx="2"/>
          </p:cNvCxnSpPr>
          <p:nvPr/>
        </p:nvCxnSpPr>
        <p:spPr>
          <a:xfrm rot="16200000" flipH="1">
            <a:off x="4283088" y="496698"/>
            <a:ext cx="1038244" cy="38411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"/>
          <p:cNvCxnSpPr>
            <a:stCxn id="3" idx="2"/>
          </p:cNvCxnSpPr>
          <p:nvPr/>
        </p:nvCxnSpPr>
        <p:spPr>
          <a:xfrm rot="16200000" flipH="1">
            <a:off x="5609612" y="-829826"/>
            <a:ext cx="1476124" cy="693205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44" y="1492563"/>
            <a:ext cx="3520871" cy="32224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34472" y="1492563"/>
            <a:ext cx="5209505" cy="13007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ysClr val="windowText" lastClr="000000"/>
                </a:solidFill>
              </a:rPr>
              <a:t>9] Select "Trusted People" and click "Ok"</a:t>
            </a:r>
          </a:p>
        </p:txBody>
      </p:sp>
      <p:cxnSp>
        <p:nvCxnSpPr>
          <p:cNvPr id="4" name="Straight Arrow Connector 5"/>
          <p:cNvCxnSpPr>
            <a:stCxn id="3" idx="2"/>
          </p:cNvCxnSpPr>
          <p:nvPr/>
        </p:nvCxnSpPr>
        <p:spPr>
          <a:xfrm rot="16200000" flipH="1">
            <a:off x="5097730" y="834823"/>
            <a:ext cx="1533972" cy="54509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"/>
          <p:cNvCxnSpPr>
            <a:stCxn id="3" idx="3"/>
          </p:cNvCxnSpPr>
          <p:nvPr/>
        </p:nvCxnSpPr>
        <p:spPr>
          <a:xfrm>
            <a:off x="5743977" y="2142946"/>
            <a:ext cx="1854558" cy="8274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7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79" y="636008"/>
            <a:ext cx="5229955" cy="50965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909256" y="2269901"/>
            <a:ext cx="45720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 smtClean="0">
                <a:solidFill>
                  <a:sysClr val="windowText" lastClr="000000"/>
                </a:solidFill>
              </a:rPr>
              <a:t>Selected options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669" y="4072942"/>
            <a:ext cx="2768959" cy="7355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ysClr val="windowText" lastClr="000000"/>
                </a:solidFill>
              </a:rPr>
              <a:t>10] Select "Next"</a:t>
            </a:r>
          </a:p>
        </p:txBody>
      </p:sp>
      <p:cxnSp>
        <p:nvCxnSpPr>
          <p:cNvPr id="5" name="Straight Arrow Connector 5"/>
          <p:cNvCxnSpPr>
            <a:stCxn id="4" idx="2"/>
          </p:cNvCxnSpPr>
          <p:nvPr/>
        </p:nvCxnSpPr>
        <p:spPr>
          <a:xfrm rot="16200000" flipH="1">
            <a:off x="5285915" y="1473768"/>
            <a:ext cx="652108" cy="73216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6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5" y="636008"/>
            <a:ext cx="5229955" cy="50965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66669" y="4072942"/>
            <a:ext cx="3640428" cy="7355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ysClr val="windowText" lastClr="000000"/>
                </a:solidFill>
              </a:rPr>
              <a:t>11] Select “Finish"</a:t>
            </a:r>
          </a:p>
        </p:txBody>
      </p:sp>
      <p:cxnSp>
        <p:nvCxnSpPr>
          <p:cNvPr id="4" name="Straight Arrow Connector 5"/>
          <p:cNvCxnSpPr>
            <a:stCxn id="3" idx="2"/>
          </p:cNvCxnSpPr>
          <p:nvPr/>
        </p:nvCxnSpPr>
        <p:spPr>
          <a:xfrm rot="16200000" flipH="1">
            <a:off x="5503782" y="1691635"/>
            <a:ext cx="652108" cy="68859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6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</dc:creator>
  <cp:lastModifiedBy>Chetan</cp:lastModifiedBy>
  <cp:revision>41</cp:revision>
  <dcterms:created xsi:type="dcterms:W3CDTF">2014-10-29T20:38:22Z</dcterms:created>
  <dcterms:modified xsi:type="dcterms:W3CDTF">2014-10-29T21:17:40Z</dcterms:modified>
</cp:coreProperties>
</file>