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7" r:id="rId2"/>
    <p:sldId id="258" r:id="rId3"/>
    <p:sldId id="259" r:id="rId4"/>
    <p:sldId id="260" r:id="rId5"/>
    <p:sldId id="261" r:id="rId6"/>
    <p:sldId id="262" r:id="rId7"/>
    <p:sldId id="263" r:id="rId8"/>
    <p:sldId id="264" r:id="rId9"/>
    <p:sldId id="266" r:id="rId10"/>
    <p:sldId id="265" r:id="rId11"/>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11F9CF-F131-4EED-98BF-78B5FFEB0221}" v="5" dt="2024-07-30T06:57:52.4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66" d="100"/>
          <a:sy n="66" d="100"/>
        </p:scale>
        <p:origin x="792" y="1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Slide Image Placeholder 1"/>
          <p:cNvSpPr>
            <a:spLocks noGrp="1" noRot="1" noChangeAspect="1"/>
          </p:cNvSpPr>
          <p:nvPr>
            <p:ph type="sldImg"/>
          </p:nvPr>
        </p:nvSpPr>
        <p:spPr/>
      </p:sp>
      <p:sp>
        <p:nvSpPr>
          <p:cNvPr id="1048638" name="Notes Placeholder 2"/>
          <p:cNvSpPr>
            <a:spLocks noGrp="1"/>
          </p:cNvSpPr>
          <p:nvPr>
            <p:ph type="body" idx="1"/>
          </p:nvPr>
        </p:nvSpPr>
        <p:spPr/>
        <p:txBody>
          <a:bodyPr/>
          <a:lstStyle/>
          <a:p>
            <a:endParaRPr lang="en-US" dirty="0"/>
          </a:p>
        </p:txBody>
      </p:sp>
      <p:sp>
        <p:nvSpPr>
          <p:cNvPr id="1048639" name="Slide Number Placeholder 3"/>
          <p:cNvSpPr>
            <a:spLocks noGrp="1"/>
          </p:cNvSpPr>
          <p:nvPr>
            <p:ph type="sldNum" sz="quarter" idx="10"/>
          </p:nvPr>
        </p:nvSpPr>
        <p:spPr/>
        <p:txBody>
          <a:bodyPr/>
          <a:lstStyle/>
          <a:p>
            <a:fld id="{F7021451-1387-4CA6-816F-3879F97B5CBC}" type="slidenum">
              <a:rPr lang="en-US"/>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Slide Image Placeholder 1"/>
          <p:cNvSpPr>
            <a:spLocks noGrp="1" noRot="1" noChangeAspect="1"/>
          </p:cNvSpPr>
          <p:nvPr>
            <p:ph type="sldImg"/>
          </p:nvPr>
        </p:nvSpPr>
        <p:spPr/>
      </p:sp>
      <p:sp>
        <p:nvSpPr>
          <p:cNvPr id="1048606" name="Notes Placeholder 2"/>
          <p:cNvSpPr>
            <a:spLocks noGrp="1"/>
          </p:cNvSpPr>
          <p:nvPr>
            <p:ph type="body" idx="1"/>
          </p:nvPr>
        </p:nvSpPr>
        <p:spPr/>
        <p:txBody>
          <a:bodyPr/>
          <a:lstStyle/>
          <a:p>
            <a:endParaRPr lang="en-US" dirty="0"/>
          </a:p>
        </p:txBody>
      </p:sp>
      <p:sp>
        <p:nvSpPr>
          <p:cNvPr id="1048607" name="Slide Number Placeholder 3"/>
          <p:cNvSpPr>
            <a:spLocks noGrp="1"/>
          </p:cNvSpPr>
          <p:nvPr>
            <p:ph type="sldNum" sz="quarter" idx="10"/>
          </p:nvPr>
        </p:nvSpPr>
        <p:spPr/>
        <p:txBody>
          <a:bodyPr/>
          <a:lstStyle/>
          <a:p>
            <a:fld id="{F7021451-1387-4CA6-816F-3879F97B5CBC}" type="slidenum">
              <a:rPr lang="en-US"/>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Slide Image Placeholder 1"/>
          <p:cNvSpPr>
            <a:spLocks noGrp="1" noRot="1" noChangeAspect="1"/>
          </p:cNvSpPr>
          <p:nvPr>
            <p:ph type="sldImg"/>
          </p:nvPr>
        </p:nvSpPr>
        <p:spPr/>
      </p:sp>
      <p:sp>
        <p:nvSpPr>
          <p:cNvPr id="1048600" name="Notes Placeholder 2"/>
          <p:cNvSpPr>
            <a:spLocks noGrp="1"/>
          </p:cNvSpPr>
          <p:nvPr>
            <p:ph type="body" idx="1"/>
          </p:nvPr>
        </p:nvSpPr>
        <p:spPr/>
        <p:txBody>
          <a:bodyPr/>
          <a:lstStyle/>
          <a:p>
            <a:endParaRPr lang="en-US" dirty="0"/>
          </a:p>
        </p:txBody>
      </p:sp>
      <p:sp>
        <p:nvSpPr>
          <p:cNvPr id="1048601" name="Slide Number Placeholder 3"/>
          <p:cNvSpPr>
            <a:spLocks noGrp="1"/>
          </p:cNvSpPr>
          <p:nvPr>
            <p:ph type="sldNum" sz="quarter" idx="10"/>
          </p:nvPr>
        </p:nvSpPr>
        <p:spPr/>
        <p:txBody>
          <a:bodyPr/>
          <a:lstStyle/>
          <a:p>
            <a:fld id="{F7021451-1387-4CA6-816F-3879F97B5CBC}" type="slidenum">
              <a:rPr lang="en-US"/>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Slide Image Placeholder 1"/>
          <p:cNvSpPr>
            <a:spLocks noGrp="1" noRot="1" noChangeAspect="1"/>
          </p:cNvSpPr>
          <p:nvPr>
            <p:ph type="sldImg"/>
          </p:nvPr>
        </p:nvSpPr>
        <p:spPr/>
      </p:sp>
      <p:sp>
        <p:nvSpPr>
          <p:cNvPr id="1048610" name="Notes Placeholder 2"/>
          <p:cNvSpPr>
            <a:spLocks noGrp="1"/>
          </p:cNvSpPr>
          <p:nvPr>
            <p:ph type="body" idx="1"/>
          </p:nvPr>
        </p:nvSpPr>
        <p:spPr/>
        <p:txBody>
          <a:bodyPr/>
          <a:lstStyle/>
          <a:p>
            <a:endParaRPr lang="en-US" dirty="0"/>
          </a:p>
        </p:txBody>
      </p:sp>
      <p:sp>
        <p:nvSpPr>
          <p:cNvPr id="1048611" name="Slide Number Placeholder 3"/>
          <p:cNvSpPr>
            <a:spLocks noGrp="1"/>
          </p:cNvSpPr>
          <p:nvPr>
            <p:ph type="sldNum" sz="quarter" idx="10"/>
          </p:nvPr>
        </p:nvSpPr>
        <p:spPr/>
        <p:txBody>
          <a:bodyPr/>
          <a:lstStyle/>
          <a:p>
            <a:fld id="{F7021451-1387-4CA6-816F-3879F97B5CBC}" type="slidenum">
              <a:rPr lang="en-US"/>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Slide Image Placeholder 1"/>
          <p:cNvSpPr>
            <a:spLocks noGrp="1" noRot="1" noChangeAspect="1"/>
          </p:cNvSpPr>
          <p:nvPr>
            <p:ph type="sldImg"/>
          </p:nvPr>
        </p:nvSpPr>
        <p:spPr/>
      </p:sp>
      <p:sp>
        <p:nvSpPr>
          <p:cNvPr id="1048650" name="Notes Placeholder 2"/>
          <p:cNvSpPr>
            <a:spLocks noGrp="1"/>
          </p:cNvSpPr>
          <p:nvPr>
            <p:ph type="body" idx="1"/>
          </p:nvPr>
        </p:nvSpPr>
        <p:spPr/>
        <p:txBody>
          <a:bodyPr/>
          <a:lstStyle/>
          <a:p>
            <a:endParaRPr lang="en-US" dirty="0"/>
          </a:p>
        </p:txBody>
      </p:sp>
      <p:sp>
        <p:nvSpPr>
          <p:cNvPr id="1048651" name="Slide Number Placeholder 3"/>
          <p:cNvSpPr>
            <a:spLocks noGrp="1"/>
          </p:cNvSpPr>
          <p:nvPr>
            <p:ph type="sldNum" sz="quarter" idx="10"/>
          </p:nvPr>
        </p:nvSpPr>
        <p:spPr/>
        <p:txBody>
          <a:bodyPr/>
          <a:lstStyle/>
          <a:p>
            <a:fld id="{F7021451-1387-4CA6-816F-3879F97B5CBC}" type="slidenum">
              <a:rPr lang="en-US"/>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48653" name="Rectangle 6"/>
          <p:cNvSpPr/>
          <p:nvPr/>
        </p:nvSpPr>
        <p:spPr>
          <a:xfrm>
            <a:off x="3811" y="7680960"/>
            <a:ext cx="1462659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54" name="Rectangle 7"/>
          <p:cNvSpPr/>
          <p:nvPr/>
        </p:nvSpPr>
        <p:spPr>
          <a:xfrm>
            <a:off x="19" y="7601179"/>
            <a:ext cx="14626590"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55" name="Title 1"/>
          <p:cNvSpPr>
            <a:spLocks noGrp="1"/>
          </p:cNvSpPr>
          <p:nvPr>
            <p:ph type="ctrTitle"/>
          </p:nvPr>
        </p:nvSpPr>
        <p:spPr>
          <a:xfrm>
            <a:off x="1316736" y="910742"/>
            <a:ext cx="12070080" cy="4279392"/>
          </a:xfrm>
        </p:spPr>
        <p:txBody>
          <a:bodyPr anchor="b">
            <a:normAutofit/>
          </a:bodyPr>
          <a:lstStyle>
            <a:lvl1pPr algn="l">
              <a:lnSpc>
                <a:spcPct val="85000"/>
              </a:lnSpc>
              <a:defRPr sz="9600" spc="-60" baseline="0">
                <a:solidFill>
                  <a:schemeClr val="tx1">
                    <a:lumMod val="85000"/>
                    <a:lumOff val="15000"/>
                  </a:schemeClr>
                </a:solidFill>
              </a:defRPr>
            </a:lvl1pPr>
          </a:lstStyle>
          <a:p>
            <a:r>
              <a:rPr lang="en-US"/>
              <a:t>Click to edit Master title style</a:t>
            </a:r>
            <a:endParaRPr lang="en-US" dirty="0"/>
          </a:p>
        </p:txBody>
      </p:sp>
      <p:sp>
        <p:nvSpPr>
          <p:cNvPr id="1048656" name="Subtitle 2"/>
          <p:cNvSpPr>
            <a:spLocks noGrp="1"/>
          </p:cNvSpPr>
          <p:nvPr>
            <p:ph type="subTitle" idx="1"/>
          </p:nvPr>
        </p:nvSpPr>
        <p:spPr>
          <a:xfrm>
            <a:off x="1320061" y="5346744"/>
            <a:ext cx="12070080" cy="1371600"/>
          </a:xfrm>
        </p:spPr>
        <p:txBody>
          <a:bodyPr lIns="91440" rIns="91440">
            <a:normAutofit/>
          </a:bodyPr>
          <a:lstStyle>
            <a:lvl1pPr marL="0" indent="0" algn="l">
              <a:buNone/>
              <a:defRPr sz="2880" cap="all" spc="240" baseline="0">
                <a:solidFill>
                  <a:schemeClr val="tx2"/>
                </a:solidFill>
                <a:latin typeface="+mj-lt"/>
              </a:defRPr>
            </a:lvl1pPr>
            <a:lvl2pPr marL="548640" indent="0" algn="ctr">
              <a:buNone/>
              <a:defRPr sz="2880"/>
            </a:lvl2pPr>
            <a:lvl3pPr marL="1097280" indent="0" algn="ctr">
              <a:buNone/>
              <a:defRPr sz="288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1048657" name="Date Placeholder 3"/>
          <p:cNvSpPr>
            <a:spLocks noGrp="1"/>
          </p:cNvSpPr>
          <p:nvPr>
            <p:ph type="dt" sz="half" idx="10"/>
          </p:nvPr>
        </p:nvSpPr>
        <p:spPr/>
        <p:txBody>
          <a:bodyPr/>
          <a:lstStyle/>
          <a:p>
            <a:fld id="{48A87A34-81AB-432B-8DAE-1953F412C126}" type="datetimeFigureOut">
              <a:rPr lang="en-US" smtClean="0"/>
              <a:t>7/30/2024</a:t>
            </a:fld>
            <a:endParaRPr lang="en-US" dirty="0"/>
          </a:p>
        </p:txBody>
      </p:sp>
      <p:sp>
        <p:nvSpPr>
          <p:cNvPr id="1048658" name="Footer Placeholder 4"/>
          <p:cNvSpPr>
            <a:spLocks noGrp="1"/>
          </p:cNvSpPr>
          <p:nvPr>
            <p:ph type="ftr" sz="quarter" idx="11"/>
          </p:nvPr>
        </p:nvSpPr>
        <p:spPr/>
        <p:txBody>
          <a:bodyPr/>
          <a:lstStyle/>
          <a:p>
            <a:endParaRPr lang="en-US" dirty="0"/>
          </a:p>
        </p:txBody>
      </p:sp>
      <p:sp>
        <p:nvSpPr>
          <p:cNvPr id="1048659"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45729" name="Straight Connector 8"/>
          <p:cNvCxnSpPr>
            <a:cxnSpLocks/>
          </p:cNvCxnSpPr>
          <p:nvPr/>
        </p:nvCxnSpPr>
        <p:spPr>
          <a:xfrm>
            <a:off x="1449190" y="5212080"/>
            <a:ext cx="1185062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80" name="Title 1"/>
          <p:cNvSpPr>
            <a:spLocks noGrp="1"/>
          </p:cNvSpPr>
          <p:nvPr>
            <p:ph type="title"/>
          </p:nvPr>
        </p:nvSpPr>
        <p:spPr/>
        <p:txBody>
          <a:bodyPr/>
          <a:lstStyle/>
          <a:p>
            <a:r>
              <a:rPr lang="en-US"/>
              <a:t>Click to edit Master title style</a:t>
            </a:r>
            <a:endParaRPr lang="en-US" dirty="0"/>
          </a:p>
        </p:txBody>
      </p:sp>
      <p:sp>
        <p:nvSpPr>
          <p:cNvPr id="1048681"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2" name="Date Placeholder 3"/>
          <p:cNvSpPr>
            <a:spLocks noGrp="1"/>
          </p:cNvSpPr>
          <p:nvPr>
            <p:ph type="dt" sz="half" idx="10"/>
          </p:nvPr>
        </p:nvSpPr>
        <p:spPr/>
        <p:txBody>
          <a:bodyPr/>
          <a:lstStyle/>
          <a:p>
            <a:fld id="{48A87A34-81AB-432B-8DAE-1953F412C126}" type="datetimeFigureOut">
              <a:rPr lang="en-US" smtClean="0"/>
              <a:t>7/30/2024</a:t>
            </a:fld>
            <a:endParaRPr lang="en-US" dirty="0"/>
          </a:p>
        </p:txBody>
      </p:sp>
      <p:sp>
        <p:nvSpPr>
          <p:cNvPr id="1048683" name="Footer Placeholder 4"/>
          <p:cNvSpPr>
            <a:spLocks noGrp="1"/>
          </p:cNvSpPr>
          <p:nvPr>
            <p:ph type="ftr" sz="quarter" idx="11"/>
          </p:nvPr>
        </p:nvSpPr>
        <p:spPr/>
        <p:txBody>
          <a:bodyPr/>
          <a:lstStyle/>
          <a:p>
            <a:endParaRPr lang="en-US" dirty="0"/>
          </a:p>
        </p:txBody>
      </p:sp>
      <p:sp>
        <p:nvSpPr>
          <p:cNvPr id="1048684"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60" name="Rectangle 6"/>
          <p:cNvSpPr/>
          <p:nvPr/>
        </p:nvSpPr>
        <p:spPr>
          <a:xfrm>
            <a:off x="3811" y="7680960"/>
            <a:ext cx="1462659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61" name="Rectangle 7"/>
          <p:cNvSpPr/>
          <p:nvPr/>
        </p:nvSpPr>
        <p:spPr>
          <a:xfrm>
            <a:off x="19" y="7601179"/>
            <a:ext cx="14626590"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62" name="Vertical Title 1"/>
          <p:cNvSpPr>
            <a:spLocks noGrp="1"/>
          </p:cNvSpPr>
          <p:nvPr>
            <p:ph type="title" orient="vert"/>
          </p:nvPr>
        </p:nvSpPr>
        <p:spPr>
          <a:xfrm>
            <a:off x="10469880" y="497734"/>
            <a:ext cx="3154680" cy="6908905"/>
          </a:xfrm>
        </p:spPr>
        <p:txBody>
          <a:bodyPr vert="eaVert"/>
          <a:lstStyle/>
          <a:p>
            <a:r>
              <a:rPr lang="en-US"/>
              <a:t>Click to edit Master title style</a:t>
            </a:r>
            <a:endParaRPr lang="en-US" dirty="0"/>
          </a:p>
        </p:txBody>
      </p:sp>
      <p:sp>
        <p:nvSpPr>
          <p:cNvPr id="1048663" name="Vertical Text Placeholder 2"/>
          <p:cNvSpPr>
            <a:spLocks noGrp="1"/>
          </p:cNvSpPr>
          <p:nvPr>
            <p:ph type="body" orient="vert" idx="1"/>
          </p:nvPr>
        </p:nvSpPr>
        <p:spPr>
          <a:xfrm>
            <a:off x="1005840" y="497734"/>
            <a:ext cx="9281160" cy="6908906"/>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4" name="Date Placeholder 3"/>
          <p:cNvSpPr>
            <a:spLocks noGrp="1"/>
          </p:cNvSpPr>
          <p:nvPr>
            <p:ph type="dt" sz="half" idx="10"/>
          </p:nvPr>
        </p:nvSpPr>
        <p:spPr/>
        <p:txBody>
          <a:bodyPr/>
          <a:lstStyle/>
          <a:p>
            <a:fld id="{48A87A34-81AB-432B-8DAE-1953F412C126}" type="datetimeFigureOut">
              <a:rPr lang="en-US" smtClean="0"/>
              <a:t>7/30/2024</a:t>
            </a:fld>
            <a:endParaRPr lang="en-US" dirty="0"/>
          </a:p>
        </p:txBody>
      </p:sp>
      <p:sp>
        <p:nvSpPr>
          <p:cNvPr id="1048665" name="Footer Placeholder 4"/>
          <p:cNvSpPr>
            <a:spLocks noGrp="1"/>
          </p:cNvSpPr>
          <p:nvPr>
            <p:ph type="ftr" sz="quarter" idx="11"/>
          </p:nvPr>
        </p:nvSpPr>
        <p:spPr/>
        <p:txBody>
          <a:bodyPr/>
          <a:lstStyle/>
          <a:p>
            <a:endParaRPr lang="en-US" dirty="0"/>
          </a:p>
        </p:txBody>
      </p:sp>
      <p:sp>
        <p:nvSpPr>
          <p:cNvPr id="104866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67" name="Title 1"/>
          <p:cNvSpPr>
            <a:spLocks noGrp="1"/>
          </p:cNvSpPr>
          <p:nvPr>
            <p:ph type="title"/>
          </p:nvPr>
        </p:nvSpPr>
        <p:spPr/>
        <p:txBody>
          <a:bodyPr/>
          <a:lstStyle>
            <a:lvl1pPr marL="0"/>
          </a:lstStyle>
          <a:p>
            <a:r>
              <a:rPr lang="en-US"/>
              <a:t>Click to edit Master title style</a:t>
            </a:r>
            <a:endParaRPr lang="en-US" dirty="0"/>
          </a:p>
        </p:txBody>
      </p:sp>
      <p:sp>
        <p:nvSpPr>
          <p:cNvPr id="1048668"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9" name="Date Placeholder 3"/>
          <p:cNvSpPr>
            <a:spLocks noGrp="1"/>
          </p:cNvSpPr>
          <p:nvPr>
            <p:ph type="dt" sz="half" idx="10"/>
          </p:nvPr>
        </p:nvSpPr>
        <p:spPr/>
        <p:txBody>
          <a:bodyPr/>
          <a:lstStyle/>
          <a:p>
            <a:fld id="{48A87A34-81AB-432B-8DAE-1953F412C126}" type="datetimeFigureOut">
              <a:rPr lang="en-US" smtClean="0"/>
              <a:t>7/30/2024</a:t>
            </a:fld>
            <a:endParaRPr lang="en-US" dirty="0"/>
          </a:p>
        </p:txBody>
      </p:sp>
      <p:sp>
        <p:nvSpPr>
          <p:cNvPr id="1048670" name="Footer Placeholder 4"/>
          <p:cNvSpPr>
            <a:spLocks noGrp="1"/>
          </p:cNvSpPr>
          <p:nvPr>
            <p:ph type="ftr" sz="quarter" idx="11"/>
          </p:nvPr>
        </p:nvSpPr>
        <p:spPr/>
        <p:txBody>
          <a:bodyPr/>
          <a:lstStyle/>
          <a:p>
            <a:endParaRPr lang="en-US" dirty="0"/>
          </a:p>
        </p:txBody>
      </p:sp>
      <p:sp>
        <p:nvSpPr>
          <p:cNvPr id="1048671"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48685" name="Rectangle 6"/>
          <p:cNvSpPr/>
          <p:nvPr/>
        </p:nvSpPr>
        <p:spPr>
          <a:xfrm>
            <a:off x="3811" y="7680960"/>
            <a:ext cx="1462659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86" name="Rectangle 7"/>
          <p:cNvSpPr/>
          <p:nvPr/>
        </p:nvSpPr>
        <p:spPr>
          <a:xfrm>
            <a:off x="19" y="7601179"/>
            <a:ext cx="14626590"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87" name="Title 1"/>
          <p:cNvSpPr>
            <a:spLocks noGrp="1"/>
          </p:cNvSpPr>
          <p:nvPr>
            <p:ph type="title"/>
          </p:nvPr>
        </p:nvSpPr>
        <p:spPr>
          <a:xfrm>
            <a:off x="1316736" y="910742"/>
            <a:ext cx="12070080" cy="4279392"/>
          </a:xfrm>
        </p:spPr>
        <p:txBody>
          <a:bodyPr anchor="b" anchorCtr="0">
            <a:normAutofit/>
          </a:bodyPr>
          <a:lstStyle>
            <a:lvl1pPr>
              <a:lnSpc>
                <a:spcPct val="85000"/>
              </a:lnSpc>
              <a:defRPr sz="9600" b="0">
                <a:solidFill>
                  <a:schemeClr val="tx1">
                    <a:lumMod val="85000"/>
                    <a:lumOff val="15000"/>
                  </a:schemeClr>
                </a:solidFill>
              </a:defRPr>
            </a:lvl1pPr>
          </a:lstStyle>
          <a:p>
            <a:r>
              <a:rPr lang="en-US"/>
              <a:t>Click to edit Master title style</a:t>
            </a:r>
            <a:endParaRPr lang="en-US" dirty="0"/>
          </a:p>
        </p:txBody>
      </p:sp>
      <p:sp>
        <p:nvSpPr>
          <p:cNvPr id="1048688" name="Text Placeholder 2"/>
          <p:cNvSpPr>
            <a:spLocks noGrp="1"/>
          </p:cNvSpPr>
          <p:nvPr>
            <p:ph type="body" idx="1"/>
          </p:nvPr>
        </p:nvSpPr>
        <p:spPr>
          <a:xfrm>
            <a:off x="1316736" y="5343754"/>
            <a:ext cx="12070080" cy="1371600"/>
          </a:xfrm>
        </p:spPr>
        <p:txBody>
          <a:bodyPr lIns="91440" rIns="91440" anchor="t" anchorCtr="0">
            <a:normAutofit/>
          </a:bodyPr>
          <a:lstStyle>
            <a:lvl1pPr marL="0" indent="0">
              <a:buNone/>
              <a:defRPr sz="2880" cap="all" spc="240" baseline="0">
                <a:solidFill>
                  <a:schemeClr val="tx2"/>
                </a:solidFill>
                <a:latin typeface="+mj-lt"/>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1048689" name="Date Placeholder 3"/>
          <p:cNvSpPr>
            <a:spLocks noGrp="1"/>
          </p:cNvSpPr>
          <p:nvPr>
            <p:ph type="dt" sz="half" idx="10"/>
          </p:nvPr>
        </p:nvSpPr>
        <p:spPr/>
        <p:txBody>
          <a:bodyPr/>
          <a:lstStyle/>
          <a:p>
            <a:fld id="{48A87A34-81AB-432B-8DAE-1953F412C126}" type="datetimeFigureOut">
              <a:rPr lang="en-US" smtClean="0"/>
              <a:t>7/30/2024</a:t>
            </a:fld>
            <a:endParaRPr lang="en-US" dirty="0"/>
          </a:p>
        </p:txBody>
      </p:sp>
      <p:sp>
        <p:nvSpPr>
          <p:cNvPr id="1048690" name="Footer Placeholder 4"/>
          <p:cNvSpPr>
            <a:spLocks noGrp="1"/>
          </p:cNvSpPr>
          <p:nvPr>
            <p:ph type="ftr" sz="quarter" idx="11"/>
          </p:nvPr>
        </p:nvSpPr>
        <p:spPr/>
        <p:txBody>
          <a:bodyPr/>
          <a:lstStyle/>
          <a:p>
            <a:endParaRPr lang="en-US" dirty="0"/>
          </a:p>
        </p:txBody>
      </p:sp>
      <p:sp>
        <p:nvSpPr>
          <p:cNvPr id="1048691"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45730" name="Straight Connector 8"/>
          <p:cNvCxnSpPr>
            <a:cxnSpLocks/>
          </p:cNvCxnSpPr>
          <p:nvPr/>
        </p:nvCxnSpPr>
        <p:spPr>
          <a:xfrm>
            <a:off x="1449190" y="5212080"/>
            <a:ext cx="1185062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92" name="Title 7"/>
          <p:cNvSpPr>
            <a:spLocks noGrp="1"/>
          </p:cNvSpPr>
          <p:nvPr>
            <p:ph type="title"/>
          </p:nvPr>
        </p:nvSpPr>
        <p:spPr>
          <a:xfrm>
            <a:off x="1316736" y="343924"/>
            <a:ext cx="12070080" cy="1740908"/>
          </a:xfrm>
        </p:spPr>
        <p:txBody>
          <a:bodyPr/>
          <a:lstStyle/>
          <a:p>
            <a:r>
              <a:rPr lang="en-US"/>
              <a:t>Click to edit Master title style</a:t>
            </a:r>
            <a:endParaRPr lang="en-US" dirty="0"/>
          </a:p>
        </p:txBody>
      </p:sp>
      <p:sp>
        <p:nvSpPr>
          <p:cNvPr id="1048693" name="Content Placeholder 2"/>
          <p:cNvSpPr>
            <a:spLocks noGrp="1"/>
          </p:cNvSpPr>
          <p:nvPr>
            <p:ph sz="half" idx="1"/>
          </p:nvPr>
        </p:nvSpPr>
        <p:spPr>
          <a:xfrm>
            <a:off x="1316735" y="2214881"/>
            <a:ext cx="5925312" cy="48280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4" name="Content Placeholder 3"/>
          <p:cNvSpPr>
            <a:spLocks noGrp="1"/>
          </p:cNvSpPr>
          <p:nvPr>
            <p:ph sz="half" idx="2"/>
          </p:nvPr>
        </p:nvSpPr>
        <p:spPr>
          <a:xfrm>
            <a:off x="7461504" y="2214882"/>
            <a:ext cx="5925312" cy="48280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5" name="Date Placeholder 4"/>
          <p:cNvSpPr>
            <a:spLocks noGrp="1"/>
          </p:cNvSpPr>
          <p:nvPr>
            <p:ph type="dt" sz="half" idx="10"/>
          </p:nvPr>
        </p:nvSpPr>
        <p:spPr/>
        <p:txBody>
          <a:bodyPr/>
          <a:lstStyle/>
          <a:p>
            <a:fld id="{48A87A34-81AB-432B-8DAE-1953F412C126}" type="datetimeFigureOut">
              <a:rPr lang="en-US" smtClean="0"/>
              <a:t>7/30/2024</a:t>
            </a:fld>
            <a:endParaRPr lang="en-US" dirty="0"/>
          </a:p>
        </p:txBody>
      </p:sp>
      <p:sp>
        <p:nvSpPr>
          <p:cNvPr id="1048696" name="Footer Placeholder 5"/>
          <p:cNvSpPr>
            <a:spLocks noGrp="1"/>
          </p:cNvSpPr>
          <p:nvPr>
            <p:ph type="ftr" sz="quarter" idx="11"/>
          </p:nvPr>
        </p:nvSpPr>
        <p:spPr/>
        <p:txBody>
          <a:bodyPr/>
          <a:lstStyle/>
          <a:p>
            <a:endParaRPr lang="en-US" dirty="0"/>
          </a:p>
        </p:txBody>
      </p:sp>
      <p:sp>
        <p:nvSpPr>
          <p:cNvPr id="104869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98" name="Title 9"/>
          <p:cNvSpPr>
            <a:spLocks noGrp="1"/>
          </p:cNvSpPr>
          <p:nvPr>
            <p:ph type="title"/>
          </p:nvPr>
        </p:nvSpPr>
        <p:spPr>
          <a:xfrm>
            <a:off x="1316736" y="343924"/>
            <a:ext cx="12070080" cy="1740908"/>
          </a:xfrm>
        </p:spPr>
        <p:txBody>
          <a:bodyPr/>
          <a:lstStyle/>
          <a:p>
            <a:r>
              <a:rPr lang="en-US"/>
              <a:t>Click to edit Master title style</a:t>
            </a:r>
            <a:endParaRPr lang="en-US" dirty="0"/>
          </a:p>
        </p:txBody>
      </p:sp>
      <p:sp>
        <p:nvSpPr>
          <p:cNvPr id="1048699" name="Text Placeholder 2"/>
          <p:cNvSpPr>
            <a:spLocks noGrp="1"/>
          </p:cNvSpPr>
          <p:nvPr>
            <p:ph type="body" idx="1"/>
          </p:nvPr>
        </p:nvSpPr>
        <p:spPr>
          <a:xfrm>
            <a:off x="1316736" y="2215263"/>
            <a:ext cx="5925312" cy="883538"/>
          </a:xfrm>
        </p:spPr>
        <p:txBody>
          <a:bodyPr lIns="91440" rIns="91440" anchor="ctr">
            <a:normAutofit/>
          </a:bodyPr>
          <a:lstStyle>
            <a:lvl1pPr marL="0" indent="0">
              <a:buNone/>
              <a:defRPr sz="2400" b="0" cap="all" baseline="0">
                <a:solidFill>
                  <a:schemeClr val="tx2"/>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048700" name="Content Placeholder 3"/>
          <p:cNvSpPr>
            <a:spLocks noGrp="1"/>
          </p:cNvSpPr>
          <p:nvPr>
            <p:ph sz="half" idx="2"/>
          </p:nvPr>
        </p:nvSpPr>
        <p:spPr>
          <a:xfrm>
            <a:off x="1316736" y="3098801"/>
            <a:ext cx="5925312" cy="4053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1" name="Text Placeholder 4"/>
          <p:cNvSpPr>
            <a:spLocks noGrp="1"/>
          </p:cNvSpPr>
          <p:nvPr>
            <p:ph type="body" sz="quarter" idx="3"/>
          </p:nvPr>
        </p:nvSpPr>
        <p:spPr>
          <a:xfrm>
            <a:off x="7461504" y="2215263"/>
            <a:ext cx="5925312" cy="883538"/>
          </a:xfrm>
        </p:spPr>
        <p:txBody>
          <a:bodyPr lIns="91440" rIns="91440" anchor="ctr">
            <a:normAutofit/>
          </a:bodyPr>
          <a:lstStyle>
            <a:lvl1pPr marL="0" indent="0">
              <a:buNone/>
              <a:defRPr sz="2400" b="0" cap="all" baseline="0">
                <a:solidFill>
                  <a:schemeClr val="tx2"/>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048702" name="Content Placeholder 5"/>
          <p:cNvSpPr>
            <a:spLocks noGrp="1"/>
          </p:cNvSpPr>
          <p:nvPr>
            <p:ph sz="quarter" idx="4"/>
          </p:nvPr>
        </p:nvSpPr>
        <p:spPr>
          <a:xfrm>
            <a:off x="7461504" y="3098801"/>
            <a:ext cx="5925312" cy="4053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3" name="Date Placeholder 6"/>
          <p:cNvSpPr>
            <a:spLocks noGrp="1"/>
          </p:cNvSpPr>
          <p:nvPr>
            <p:ph type="dt" sz="half" idx="10"/>
          </p:nvPr>
        </p:nvSpPr>
        <p:spPr/>
        <p:txBody>
          <a:bodyPr/>
          <a:lstStyle/>
          <a:p>
            <a:fld id="{48A87A34-81AB-432B-8DAE-1953F412C126}" type="datetimeFigureOut">
              <a:rPr lang="en-US" smtClean="0"/>
              <a:t>7/30/2024</a:t>
            </a:fld>
            <a:endParaRPr lang="en-US" dirty="0"/>
          </a:p>
        </p:txBody>
      </p:sp>
      <p:sp>
        <p:nvSpPr>
          <p:cNvPr id="1048704" name="Footer Placeholder 7"/>
          <p:cNvSpPr>
            <a:spLocks noGrp="1"/>
          </p:cNvSpPr>
          <p:nvPr>
            <p:ph type="ftr" sz="quarter" idx="11"/>
          </p:nvPr>
        </p:nvSpPr>
        <p:spPr/>
        <p:txBody>
          <a:bodyPr/>
          <a:lstStyle/>
          <a:p>
            <a:endParaRPr lang="en-US" dirty="0"/>
          </a:p>
        </p:txBody>
      </p:sp>
      <p:sp>
        <p:nvSpPr>
          <p:cNvPr id="1048705"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83" name="Title 1"/>
          <p:cNvSpPr>
            <a:spLocks noGrp="1"/>
          </p:cNvSpPr>
          <p:nvPr>
            <p:ph type="title"/>
          </p:nvPr>
        </p:nvSpPr>
        <p:spPr/>
        <p:txBody>
          <a:bodyPr/>
          <a:lstStyle/>
          <a:p>
            <a:r>
              <a:rPr lang="en-US"/>
              <a:t>Click to edit Master title style</a:t>
            </a:r>
            <a:endParaRPr lang="en-US" dirty="0"/>
          </a:p>
        </p:txBody>
      </p:sp>
      <p:sp>
        <p:nvSpPr>
          <p:cNvPr id="1048584" name="Date Placeholder 2"/>
          <p:cNvSpPr>
            <a:spLocks noGrp="1"/>
          </p:cNvSpPr>
          <p:nvPr>
            <p:ph type="dt" sz="half" idx="10"/>
          </p:nvPr>
        </p:nvSpPr>
        <p:spPr/>
        <p:txBody>
          <a:bodyPr/>
          <a:lstStyle/>
          <a:p>
            <a:fld id="{48A87A34-81AB-432B-8DAE-1953F412C126}" type="datetimeFigureOut">
              <a:rPr lang="en-US" smtClean="0"/>
              <a:t>7/30/2024</a:t>
            </a:fld>
            <a:endParaRPr lang="en-US" dirty="0"/>
          </a:p>
        </p:txBody>
      </p:sp>
      <p:sp>
        <p:nvSpPr>
          <p:cNvPr id="1048585" name="Footer Placeholder 3"/>
          <p:cNvSpPr>
            <a:spLocks noGrp="1"/>
          </p:cNvSpPr>
          <p:nvPr>
            <p:ph type="ftr" sz="quarter" idx="11"/>
          </p:nvPr>
        </p:nvSpPr>
        <p:spPr/>
        <p:txBody>
          <a:bodyPr/>
          <a:lstStyle/>
          <a:p>
            <a:endParaRPr lang="en-US" dirty="0"/>
          </a:p>
        </p:txBody>
      </p:sp>
      <p:sp>
        <p:nvSpPr>
          <p:cNvPr id="104858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48589" name="Rectangle 4"/>
          <p:cNvSpPr/>
          <p:nvPr/>
        </p:nvSpPr>
        <p:spPr>
          <a:xfrm>
            <a:off x="3811" y="7680960"/>
            <a:ext cx="1462659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90" name="Rectangle 5"/>
          <p:cNvSpPr/>
          <p:nvPr/>
        </p:nvSpPr>
        <p:spPr>
          <a:xfrm>
            <a:off x="19" y="7601179"/>
            <a:ext cx="14626590"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91" name="Date Placeholder 6"/>
          <p:cNvSpPr>
            <a:spLocks noGrp="1"/>
          </p:cNvSpPr>
          <p:nvPr>
            <p:ph type="dt" sz="half" idx="10"/>
          </p:nvPr>
        </p:nvSpPr>
        <p:spPr/>
        <p:txBody>
          <a:bodyPr/>
          <a:lstStyle/>
          <a:p>
            <a:fld id="{48A87A34-81AB-432B-8DAE-1953F412C126}" type="datetimeFigureOut">
              <a:rPr lang="en-US" smtClean="0"/>
              <a:t>7/30/2024</a:t>
            </a:fld>
            <a:endParaRPr lang="en-US" dirty="0"/>
          </a:p>
        </p:txBody>
      </p:sp>
      <p:sp>
        <p:nvSpPr>
          <p:cNvPr id="1048592"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1048593"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48706" name="Rectangle 7"/>
          <p:cNvSpPr/>
          <p:nvPr/>
        </p:nvSpPr>
        <p:spPr>
          <a:xfrm>
            <a:off x="20" y="0"/>
            <a:ext cx="4860949" cy="822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07" name="Rectangle 8"/>
          <p:cNvSpPr/>
          <p:nvPr/>
        </p:nvSpPr>
        <p:spPr>
          <a:xfrm>
            <a:off x="4848085" y="0"/>
            <a:ext cx="76810" cy="822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08" name="Title 1"/>
          <p:cNvSpPr>
            <a:spLocks noGrp="1"/>
          </p:cNvSpPr>
          <p:nvPr>
            <p:ph type="title"/>
          </p:nvPr>
        </p:nvSpPr>
        <p:spPr>
          <a:xfrm>
            <a:off x="548640" y="713231"/>
            <a:ext cx="3840480" cy="2743200"/>
          </a:xfrm>
        </p:spPr>
        <p:txBody>
          <a:bodyPr anchor="b">
            <a:normAutofit/>
          </a:bodyPr>
          <a:lstStyle>
            <a:lvl1pPr>
              <a:defRPr sz="4320" b="0">
                <a:solidFill>
                  <a:srgbClr val="FFFFFF"/>
                </a:solidFill>
              </a:defRPr>
            </a:lvl1pPr>
          </a:lstStyle>
          <a:p>
            <a:r>
              <a:rPr lang="en-US"/>
              <a:t>Click to edit Master title style</a:t>
            </a:r>
            <a:endParaRPr lang="en-US" dirty="0"/>
          </a:p>
        </p:txBody>
      </p:sp>
      <p:sp>
        <p:nvSpPr>
          <p:cNvPr id="1048709" name="Content Placeholder 2"/>
          <p:cNvSpPr>
            <a:spLocks noGrp="1"/>
          </p:cNvSpPr>
          <p:nvPr>
            <p:ph idx="1"/>
          </p:nvPr>
        </p:nvSpPr>
        <p:spPr>
          <a:xfrm>
            <a:off x="5760720" y="877824"/>
            <a:ext cx="7790688" cy="6309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0" name="Text Placeholder 3"/>
          <p:cNvSpPr>
            <a:spLocks noGrp="1"/>
          </p:cNvSpPr>
          <p:nvPr>
            <p:ph type="body" sz="half" idx="2"/>
          </p:nvPr>
        </p:nvSpPr>
        <p:spPr>
          <a:xfrm>
            <a:off x="548640" y="3511296"/>
            <a:ext cx="3840480" cy="4054949"/>
          </a:xfrm>
        </p:spPr>
        <p:txBody>
          <a:bodyPr lIns="91440" rIns="91440">
            <a:normAutofit/>
          </a:bodyPr>
          <a:lstStyle>
            <a:lvl1pPr marL="0" indent="0">
              <a:buNone/>
              <a:defRPr sz="1800">
                <a:solidFill>
                  <a:srgbClr val="FFFFFF"/>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048711" name="Date Placeholder 4"/>
          <p:cNvSpPr>
            <a:spLocks noGrp="1"/>
          </p:cNvSpPr>
          <p:nvPr>
            <p:ph type="dt" sz="half" idx="10"/>
          </p:nvPr>
        </p:nvSpPr>
        <p:spPr>
          <a:xfrm>
            <a:off x="558614" y="7751743"/>
            <a:ext cx="3142212" cy="438150"/>
          </a:xfrm>
        </p:spPr>
        <p:txBody>
          <a:bodyPr/>
          <a:lstStyle>
            <a:lvl1pPr algn="l"/>
          </a:lstStyle>
          <a:p>
            <a:fld id="{48A87A34-81AB-432B-8DAE-1953F412C126}" type="datetimeFigureOut">
              <a:rPr lang="en-US" smtClean="0"/>
              <a:t>7/30/2024</a:t>
            </a:fld>
            <a:endParaRPr lang="en-US" dirty="0"/>
          </a:p>
        </p:txBody>
      </p:sp>
      <p:sp>
        <p:nvSpPr>
          <p:cNvPr id="1048712" name="Footer Placeholder 5"/>
          <p:cNvSpPr>
            <a:spLocks noGrp="1"/>
          </p:cNvSpPr>
          <p:nvPr>
            <p:ph type="ftr" sz="quarter" idx="11"/>
          </p:nvPr>
        </p:nvSpPr>
        <p:spPr>
          <a:xfrm>
            <a:off x="5760720" y="7751743"/>
            <a:ext cx="5577840" cy="438150"/>
          </a:xfrm>
        </p:spPr>
        <p:txBody>
          <a:bodyPr/>
          <a:lstStyle>
            <a:lvl1pPr algn="l">
              <a:defRPr>
                <a:solidFill>
                  <a:schemeClr val="tx2"/>
                </a:solidFill>
              </a:defRPr>
            </a:lvl1pPr>
          </a:lstStyle>
          <a:p>
            <a:endParaRPr lang="en-US" dirty="0"/>
          </a:p>
        </p:txBody>
      </p:sp>
      <p:sp>
        <p:nvSpPr>
          <p:cNvPr id="1048713"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72" name="Rectangle 7"/>
          <p:cNvSpPr/>
          <p:nvPr/>
        </p:nvSpPr>
        <p:spPr>
          <a:xfrm>
            <a:off x="1" y="5943600"/>
            <a:ext cx="1462659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73" name="Rectangle 8"/>
          <p:cNvSpPr/>
          <p:nvPr/>
        </p:nvSpPr>
        <p:spPr>
          <a:xfrm>
            <a:off x="19" y="5898091"/>
            <a:ext cx="14626590"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74" name="Title 1"/>
          <p:cNvSpPr>
            <a:spLocks noGrp="1"/>
          </p:cNvSpPr>
          <p:nvPr>
            <p:ph type="title"/>
          </p:nvPr>
        </p:nvSpPr>
        <p:spPr>
          <a:xfrm>
            <a:off x="1316736" y="6089904"/>
            <a:ext cx="12135917" cy="987552"/>
          </a:xfrm>
        </p:spPr>
        <p:txBody>
          <a:bodyPr lIns="91440" tIns="0" rIns="91440" bIns="0" anchor="b">
            <a:noAutofit/>
          </a:bodyPr>
          <a:lstStyle>
            <a:lvl1pPr>
              <a:defRPr sz="4320" b="0">
                <a:solidFill>
                  <a:srgbClr val="FFFFFF"/>
                </a:solidFill>
              </a:defRPr>
            </a:lvl1pPr>
          </a:lstStyle>
          <a:p>
            <a:r>
              <a:rPr lang="en-US"/>
              <a:t>Click to edit Master title style</a:t>
            </a:r>
            <a:endParaRPr lang="en-US" dirty="0"/>
          </a:p>
        </p:txBody>
      </p:sp>
      <p:sp>
        <p:nvSpPr>
          <p:cNvPr id="1048675" name="Picture Placeholder 2"/>
          <p:cNvSpPr>
            <a:spLocks noGrp="1" noChangeAspect="1"/>
          </p:cNvSpPr>
          <p:nvPr>
            <p:ph type="pic" idx="1"/>
          </p:nvPr>
        </p:nvSpPr>
        <p:spPr>
          <a:xfrm>
            <a:off x="19" y="0"/>
            <a:ext cx="14630382" cy="5898091"/>
          </a:xfrm>
          <a:blipFill>
            <a:blip r:embed="rId2"/>
            <a:stretch>
              <a:fillRect/>
            </a:stretch>
          </a:blipFill>
        </p:spPr>
        <p:txBody>
          <a:bodyPr lIns="457200" tIns="457200" anchor="t"/>
          <a:lstStyle>
            <a:lvl1pPr marL="0" indent="0">
              <a:buNone/>
              <a:defRPr sz="3840">
                <a:solidFill>
                  <a:schemeClr val="bg1"/>
                </a:solidFill>
              </a:defRPr>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1048676" name="Text Placeholder 3"/>
          <p:cNvSpPr>
            <a:spLocks noGrp="1"/>
          </p:cNvSpPr>
          <p:nvPr>
            <p:ph type="body" sz="half" idx="2"/>
          </p:nvPr>
        </p:nvSpPr>
        <p:spPr>
          <a:xfrm>
            <a:off x="1316736" y="7088428"/>
            <a:ext cx="12135917" cy="713232"/>
          </a:xfrm>
        </p:spPr>
        <p:txBody>
          <a:bodyPr lIns="91440" tIns="0" rIns="91440" bIns="0">
            <a:normAutofit/>
          </a:bodyPr>
          <a:lstStyle>
            <a:lvl1pPr marL="0" indent="0">
              <a:spcBef>
                <a:spcPts val="0"/>
              </a:spcBef>
              <a:spcAft>
                <a:spcPts val="720"/>
              </a:spcAft>
              <a:buNone/>
              <a:defRPr sz="1800">
                <a:solidFill>
                  <a:srgbClr val="FFFFFF"/>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048677" name="Date Placeholder 4"/>
          <p:cNvSpPr>
            <a:spLocks noGrp="1"/>
          </p:cNvSpPr>
          <p:nvPr>
            <p:ph type="dt" sz="half" idx="10"/>
          </p:nvPr>
        </p:nvSpPr>
        <p:spPr/>
        <p:txBody>
          <a:bodyPr/>
          <a:lstStyle/>
          <a:p>
            <a:fld id="{48A87A34-81AB-432B-8DAE-1953F412C126}" type="datetimeFigureOut">
              <a:rPr lang="en-US" smtClean="0"/>
              <a:t>7/30/2024</a:t>
            </a:fld>
            <a:endParaRPr lang="en-US" dirty="0"/>
          </a:p>
        </p:txBody>
      </p:sp>
      <p:sp>
        <p:nvSpPr>
          <p:cNvPr id="1048678" name="Footer Placeholder 5"/>
          <p:cNvSpPr>
            <a:spLocks noGrp="1"/>
          </p:cNvSpPr>
          <p:nvPr>
            <p:ph type="ftr" sz="quarter" idx="11"/>
          </p:nvPr>
        </p:nvSpPr>
        <p:spPr/>
        <p:txBody>
          <a:bodyPr/>
          <a:lstStyle/>
          <a:p>
            <a:endParaRPr lang="en-US" dirty="0"/>
          </a:p>
        </p:txBody>
      </p:sp>
      <p:sp>
        <p:nvSpPr>
          <p:cNvPr id="1048679"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Rectangle 6"/>
          <p:cNvSpPr/>
          <p:nvPr/>
        </p:nvSpPr>
        <p:spPr>
          <a:xfrm>
            <a:off x="1" y="7680960"/>
            <a:ext cx="1463040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7" name="Rectangle 8"/>
          <p:cNvSpPr/>
          <p:nvPr/>
        </p:nvSpPr>
        <p:spPr>
          <a:xfrm>
            <a:off x="1" y="7601179"/>
            <a:ext cx="14630401" cy="79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8" name="Title Placeholder 1"/>
          <p:cNvSpPr>
            <a:spLocks noGrp="1"/>
          </p:cNvSpPr>
          <p:nvPr>
            <p:ph type="title"/>
          </p:nvPr>
        </p:nvSpPr>
        <p:spPr>
          <a:xfrm>
            <a:off x="1316736" y="343924"/>
            <a:ext cx="12070080" cy="174090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1048579" name="Text Placeholder 2"/>
          <p:cNvSpPr>
            <a:spLocks noGrp="1"/>
          </p:cNvSpPr>
          <p:nvPr>
            <p:ph type="body" idx="1"/>
          </p:nvPr>
        </p:nvSpPr>
        <p:spPr>
          <a:xfrm>
            <a:off x="1316736" y="2214881"/>
            <a:ext cx="12070080" cy="4828032"/>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0" name="Date Placeholder 3"/>
          <p:cNvSpPr>
            <a:spLocks noGrp="1"/>
          </p:cNvSpPr>
          <p:nvPr>
            <p:ph type="dt" sz="half" idx="2"/>
          </p:nvPr>
        </p:nvSpPr>
        <p:spPr>
          <a:xfrm>
            <a:off x="1316737" y="7751743"/>
            <a:ext cx="2966725" cy="438150"/>
          </a:xfrm>
          <a:prstGeom prst="rect">
            <a:avLst/>
          </a:prstGeom>
        </p:spPr>
        <p:txBody>
          <a:bodyPr vert="horz" lIns="91440" tIns="45720" rIns="91440" bIns="45720" rtlCol="0" anchor="ctr"/>
          <a:lstStyle>
            <a:lvl1pPr algn="l">
              <a:defRPr sz="1080">
                <a:solidFill>
                  <a:srgbClr val="FFFFFF"/>
                </a:solidFill>
              </a:defRPr>
            </a:lvl1pPr>
          </a:lstStyle>
          <a:p>
            <a:fld id="{48A87A34-81AB-432B-8DAE-1953F412C126}" type="datetimeFigureOut">
              <a:rPr lang="en-US" smtClean="0"/>
              <a:t>7/30/2024</a:t>
            </a:fld>
            <a:endParaRPr lang="en-US" dirty="0"/>
          </a:p>
        </p:txBody>
      </p:sp>
      <p:sp>
        <p:nvSpPr>
          <p:cNvPr id="1048581" name="Footer Placeholder 4"/>
          <p:cNvSpPr>
            <a:spLocks noGrp="1"/>
          </p:cNvSpPr>
          <p:nvPr>
            <p:ph type="ftr" sz="quarter" idx="3"/>
          </p:nvPr>
        </p:nvSpPr>
        <p:spPr>
          <a:xfrm>
            <a:off x="4423422" y="7751743"/>
            <a:ext cx="5787365" cy="438150"/>
          </a:xfrm>
          <a:prstGeom prst="rect">
            <a:avLst/>
          </a:prstGeom>
        </p:spPr>
        <p:txBody>
          <a:bodyPr vert="horz" lIns="91440" tIns="45720" rIns="91440" bIns="45720" rtlCol="0" anchor="ctr"/>
          <a:lstStyle>
            <a:lvl1pPr algn="ctr">
              <a:defRPr sz="1080" cap="all" baseline="0">
                <a:solidFill>
                  <a:srgbClr val="FFFFFF"/>
                </a:solidFill>
              </a:defRPr>
            </a:lvl1pPr>
          </a:lstStyle>
          <a:p>
            <a:endParaRPr lang="en-US" dirty="0"/>
          </a:p>
        </p:txBody>
      </p:sp>
      <p:sp>
        <p:nvSpPr>
          <p:cNvPr id="1048582" name="Slide Number Placeholder 5"/>
          <p:cNvSpPr>
            <a:spLocks noGrp="1"/>
          </p:cNvSpPr>
          <p:nvPr>
            <p:ph type="sldNum" sz="quarter" idx="4"/>
          </p:nvPr>
        </p:nvSpPr>
        <p:spPr>
          <a:xfrm>
            <a:off x="11880550" y="7751743"/>
            <a:ext cx="1574430" cy="438150"/>
          </a:xfrm>
          <a:prstGeom prst="rect">
            <a:avLst/>
          </a:prstGeom>
        </p:spPr>
        <p:txBody>
          <a:bodyPr vert="horz" lIns="91440" tIns="45720" rIns="91440" bIns="45720" rtlCol="0" anchor="ctr"/>
          <a:lstStyle>
            <a:lvl1pPr algn="r">
              <a:defRPr sz="1260">
                <a:solidFill>
                  <a:srgbClr val="FFFFFF"/>
                </a:solidFill>
              </a:defRPr>
            </a:lvl1pPr>
          </a:lstStyle>
          <a:p>
            <a:fld id="{6D22F896-40B5-4ADD-8801-0D06FADFA095}" type="slidenum">
              <a:rPr lang="en-US" smtClean="0"/>
              <a:t>‹#›</a:t>
            </a:fld>
            <a:endParaRPr lang="en-US" dirty="0"/>
          </a:p>
        </p:txBody>
      </p:sp>
      <p:cxnSp>
        <p:nvCxnSpPr>
          <p:cNvPr id="3145728" name="Straight Connector 9"/>
          <p:cNvCxnSpPr>
            <a:cxnSpLocks/>
          </p:cNvCxnSpPr>
          <p:nvPr/>
        </p:nvCxnSpPr>
        <p:spPr>
          <a:xfrm>
            <a:off x="1432238" y="2085414"/>
            <a:ext cx="1196035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1097280" rtl="0" eaLnBrk="1" latinLnBrk="0" hangingPunct="1">
        <a:lnSpc>
          <a:spcPct val="85000"/>
        </a:lnSpc>
        <a:spcBef>
          <a:spcPct val="0"/>
        </a:spcBef>
        <a:buNone/>
        <a:defRPr sz="5760" kern="1200" spc="-60" baseline="0">
          <a:solidFill>
            <a:schemeClr val="tx1">
              <a:lumMod val="75000"/>
              <a:lumOff val="25000"/>
            </a:schemeClr>
          </a:solidFill>
          <a:latin typeface="+mj-lt"/>
          <a:ea typeface="+mj-ea"/>
          <a:cs typeface="+mj-cs"/>
        </a:defRPr>
      </a:lvl1pPr>
    </p:titleStyle>
    <p:bodyStyle>
      <a:lvl1pPr marL="109728" indent="-109728" algn="l" defTabSz="1097280" rtl="0" eaLnBrk="1" latinLnBrk="0" hangingPunct="1">
        <a:lnSpc>
          <a:spcPct val="90000"/>
        </a:lnSpc>
        <a:spcBef>
          <a:spcPts val="1440"/>
        </a:spcBef>
        <a:spcAft>
          <a:spcPts val="24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460858" indent="-219456" algn="l" defTabSz="1097280" rtl="0" eaLnBrk="1" latinLnBrk="0" hangingPunct="1">
        <a:lnSpc>
          <a:spcPct val="90000"/>
        </a:lnSpc>
        <a:spcBef>
          <a:spcPts val="240"/>
        </a:spcBef>
        <a:spcAft>
          <a:spcPts val="480"/>
        </a:spcAft>
        <a:buClr>
          <a:schemeClr val="accent1"/>
        </a:buClr>
        <a:buFont typeface="Calibri" pitchFamily="34" charset="0"/>
        <a:buChar char="◦"/>
        <a:defRPr sz="2160" kern="1200">
          <a:solidFill>
            <a:schemeClr val="tx1">
              <a:lumMod val="75000"/>
              <a:lumOff val="25000"/>
            </a:schemeClr>
          </a:solidFill>
          <a:latin typeface="+mn-lt"/>
          <a:ea typeface="+mn-ea"/>
          <a:cs typeface="+mn-cs"/>
        </a:defRPr>
      </a:lvl2pPr>
      <a:lvl3pPr marL="680314" indent="-219456"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3pPr>
      <a:lvl4pPr marL="899770" indent="-219456"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4pPr>
      <a:lvl5pPr marL="1119226" indent="-219456"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5pPr>
      <a:lvl6pPr marL="132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6pPr>
      <a:lvl7pPr marL="156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7pPr>
      <a:lvl8pPr marL="180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8pPr>
      <a:lvl9pPr marL="204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2" descr="VTU results 2017 for 3rd Semester CBCS declared at vtu.ac.in | Check now -  The Statesman"/>
          <p:cNvPicPr>
            <a:picLocks noChangeAspect="1" noChangeArrowheads="1"/>
          </p:cNvPicPr>
          <p:nvPr/>
        </p:nvPicPr>
        <p:blipFill rotWithShape="1">
          <a:blip r:embed="rId2"/>
          <a:srcRect l="23577" r="23035"/>
          <a:stretch>
            <a:fillRect/>
          </a:stretch>
        </p:blipFill>
        <p:spPr bwMode="auto">
          <a:xfrm>
            <a:off x="921111" y="672133"/>
            <a:ext cx="1366119" cy="1333068"/>
          </a:xfrm>
          <a:prstGeom prst="rect">
            <a:avLst/>
          </a:prstGeom>
          <a:noFill/>
        </p:spPr>
      </p:pic>
      <p:pic>
        <p:nvPicPr>
          <p:cNvPr id="2097159" name="Picture 2"/>
          <p:cNvPicPr>
            <a:picLocks noChangeAspect="1"/>
          </p:cNvPicPr>
          <p:nvPr/>
        </p:nvPicPr>
        <p:blipFill>
          <a:blip r:embed="rId3"/>
          <a:stretch>
            <a:fillRect/>
          </a:stretch>
        </p:blipFill>
        <p:spPr>
          <a:xfrm>
            <a:off x="12216424" y="651849"/>
            <a:ext cx="1366119" cy="1353352"/>
          </a:xfrm>
          <a:prstGeom prst="rect">
            <a:avLst/>
          </a:prstGeom>
        </p:spPr>
      </p:pic>
      <p:sp>
        <p:nvSpPr>
          <p:cNvPr id="1048642" name="TextBox 3"/>
          <p:cNvSpPr txBox="1"/>
          <p:nvPr/>
        </p:nvSpPr>
        <p:spPr>
          <a:xfrm>
            <a:off x="2556285" y="789916"/>
            <a:ext cx="9517829" cy="535940"/>
          </a:xfrm>
          <a:prstGeom prst="rect">
            <a:avLst/>
          </a:prstGeom>
          <a:noFill/>
        </p:spPr>
        <p:txBody>
          <a:bodyPr wrap="square" rtlCol="0">
            <a:spAutoFit/>
          </a:bodyPr>
          <a:lstStyle/>
          <a:p>
            <a:pPr algn="ctr"/>
            <a:r>
              <a:rPr lang="en-US" sz="3200" dirty="0">
                <a:latin typeface="Akira Expanded" panose="02000800000000000000" pitchFamily="50" charset="0"/>
              </a:rPr>
              <a:t>JAIN COLLEGE OF ENGINEERING , BELGAVI</a:t>
            </a:r>
          </a:p>
        </p:txBody>
      </p:sp>
      <p:sp>
        <p:nvSpPr>
          <p:cNvPr id="1048643" name="TextBox 4"/>
          <p:cNvSpPr txBox="1"/>
          <p:nvPr/>
        </p:nvSpPr>
        <p:spPr>
          <a:xfrm>
            <a:off x="1487884" y="2358927"/>
            <a:ext cx="11654630" cy="485140"/>
          </a:xfrm>
          <a:prstGeom prst="rect">
            <a:avLst/>
          </a:prstGeom>
          <a:noFill/>
        </p:spPr>
        <p:txBody>
          <a:bodyPr wrap="square" rtlCol="0">
            <a:spAutoFit/>
          </a:bodyPr>
          <a:lstStyle/>
          <a:p>
            <a:pPr algn="ctr"/>
            <a:r>
              <a:rPr lang="en-US" sz="2800" b="1" u="sng" dirty="0">
                <a:latin typeface="Times New Roman" panose="02020603050405020304" pitchFamily="18" charset="0"/>
                <a:cs typeface="Times New Roman" panose="02020603050405020304" pitchFamily="18" charset="0"/>
              </a:rPr>
              <a:t>Department of Electronics and Communication Engineering</a:t>
            </a:r>
          </a:p>
        </p:txBody>
      </p:sp>
      <p:sp>
        <p:nvSpPr>
          <p:cNvPr id="1048644" name="TextBox 5"/>
          <p:cNvSpPr txBox="1"/>
          <p:nvPr/>
        </p:nvSpPr>
        <p:spPr>
          <a:xfrm>
            <a:off x="1336539" y="3391793"/>
            <a:ext cx="12468669" cy="980439"/>
          </a:xfrm>
          <a:prstGeom prst="rect">
            <a:avLst/>
          </a:prstGeom>
          <a:noFill/>
        </p:spPr>
        <p:txBody>
          <a:bodyPr wrap="square" rtlCol="0">
            <a:sp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PROJECT PHASE -2</a:t>
            </a:r>
            <a:endParaRPr lang="zh-CN" altLang="en-US"/>
          </a:p>
          <a:p>
            <a:pPr algn="ctr"/>
            <a:r>
              <a:rPr lang="en-US" altLang="en-US" sz="3200" b="1" dirty="0">
                <a:solidFill>
                  <a:schemeClr val="tx1">
                    <a:lumMod val="95000"/>
                    <a:lumOff val="5000"/>
                  </a:schemeClr>
                </a:solidFill>
                <a:latin typeface="Times New Roman" panose="02020603050405020304" pitchFamily="18" charset="0"/>
                <a:cs typeface="Times New Roman" panose="02020603050405020304" pitchFamily="18" charset="0"/>
              </a:rPr>
              <a:t>Temperature based fan speed controller </a:t>
            </a:r>
            <a:endParaRPr lang="zh-CN" altLang="en-US"/>
          </a:p>
        </p:txBody>
      </p:sp>
      <p:sp>
        <p:nvSpPr>
          <p:cNvPr id="1048645" name="TextBox 6"/>
          <p:cNvSpPr txBox="1"/>
          <p:nvPr/>
        </p:nvSpPr>
        <p:spPr>
          <a:xfrm>
            <a:off x="624468" y="4817327"/>
            <a:ext cx="7170234" cy="1742440"/>
          </a:xfrm>
          <a:prstGeom prst="rect">
            <a:avLst/>
          </a:prstGeom>
          <a:noFill/>
        </p:spPr>
        <p:txBody>
          <a:bodyPr wrap="square" rtlCol="0">
            <a:spAutoFit/>
          </a:bodyPr>
          <a:lstStyle/>
          <a:p>
            <a:r>
              <a:rPr lang="en-US" sz="2400" b="1" dirty="0">
                <a:solidFill>
                  <a:schemeClr val="accent2">
                    <a:lumMod val="75000"/>
                  </a:schemeClr>
                </a:solidFill>
                <a:latin typeface="Times New Roman" panose="02020603050405020304" pitchFamily="18" charset="0"/>
                <a:cs typeface="Times New Roman" panose="02020603050405020304" pitchFamily="18" charset="0"/>
              </a:rPr>
              <a:t>Team</a:t>
            </a: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a:solidFill>
                  <a:schemeClr val="accent2">
                    <a:lumMod val="75000"/>
                  </a:schemeClr>
                </a:solidFill>
                <a:latin typeface="Times New Roman" panose="02020603050405020304" pitchFamily="18" charset="0"/>
                <a:cs typeface="Times New Roman" panose="02020603050405020304" pitchFamily="18" charset="0"/>
              </a:rPr>
              <a:t>Members and USN</a:t>
            </a:r>
            <a:r>
              <a:rPr lang="en-US" sz="2400" b="1" dirty="0">
                <a:solidFill>
                  <a:schemeClr val="accent1">
                    <a:lumMod val="75000"/>
                  </a:schemeClr>
                </a:solidFill>
                <a:latin typeface="Times New Roman" panose="02020603050405020304" pitchFamily="18" charset="0"/>
                <a:cs typeface="Times New Roman" panose="02020603050405020304" pitchFamily="18" charset="0"/>
              </a:rPr>
              <a:t>:-</a:t>
            </a:r>
          </a:p>
          <a:p>
            <a:pPr marL="457200" indent="-457200">
              <a:buFont typeface="+mj-lt"/>
              <a:buAutoNum type="arabicPeriod"/>
            </a:pPr>
            <a:r>
              <a:rPr lang="en-US" sz="2400" dirty="0">
                <a:solidFill>
                  <a:schemeClr val="tx1">
                    <a:lumMod val="85000"/>
                    <a:lumOff val="15000"/>
                  </a:schemeClr>
                </a:solidFill>
                <a:latin typeface="Abadi" panose="020B0604020104020204" pitchFamily="34" charset="0"/>
              </a:rPr>
              <a:t>Basavaraj B. </a:t>
            </a:r>
            <a:r>
              <a:rPr lang="en-US" sz="2400" dirty="0" err="1">
                <a:solidFill>
                  <a:schemeClr val="tx1">
                    <a:lumMod val="85000"/>
                    <a:lumOff val="15000"/>
                  </a:schemeClr>
                </a:solidFill>
                <a:latin typeface="Abadi" panose="020B0604020104020204" pitchFamily="34" charset="0"/>
              </a:rPr>
              <a:t>Gudasalamani</a:t>
            </a:r>
            <a:r>
              <a:rPr lang="en-US" sz="2400" dirty="0">
                <a:solidFill>
                  <a:schemeClr val="tx1">
                    <a:lumMod val="85000"/>
                    <a:lumOff val="15000"/>
                  </a:schemeClr>
                </a:solidFill>
                <a:latin typeface="Abadi" panose="020B0604020104020204" pitchFamily="34" charset="0"/>
              </a:rPr>
              <a:t>       2JI21EC030  </a:t>
            </a:r>
          </a:p>
          <a:p>
            <a:pPr marL="457200" indent="-457200">
              <a:buFont typeface="+mj-lt"/>
              <a:buAutoNum type="arabicPeriod"/>
            </a:pPr>
            <a:r>
              <a:rPr lang="en-US" sz="2400" dirty="0">
                <a:solidFill>
                  <a:schemeClr val="tx1">
                    <a:lumMod val="85000"/>
                    <a:lumOff val="15000"/>
                  </a:schemeClr>
                </a:solidFill>
                <a:latin typeface="Abadi" panose="020B0604020104020204" pitchFamily="34" charset="0"/>
              </a:rPr>
              <a:t>Chetan Anil </a:t>
            </a:r>
            <a:r>
              <a:rPr lang="en-US" sz="2400" dirty="0" err="1">
                <a:solidFill>
                  <a:schemeClr val="tx1">
                    <a:lumMod val="85000"/>
                    <a:lumOff val="15000"/>
                  </a:schemeClr>
                </a:solidFill>
                <a:latin typeface="Abadi" panose="020B0604020104020204" pitchFamily="34" charset="0"/>
              </a:rPr>
              <a:t>Girigouda</a:t>
            </a:r>
            <a:r>
              <a:rPr lang="en-US" sz="2400" dirty="0">
                <a:solidFill>
                  <a:schemeClr val="tx1">
                    <a:lumMod val="85000"/>
                    <a:lumOff val="15000"/>
                  </a:schemeClr>
                </a:solidFill>
                <a:latin typeface="Abadi" panose="020B0604020104020204" pitchFamily="34" charset="0"/>
              </a:rPr>
              <a:t>              2JI21EC038</a:t>
            </a:r>
          </a:p>
          <a:p>
            <a:pPr marL="457200" indent="-457200">
              <a:buFont typeface="+mj-lt"/>
              <a:buAutoNum type="arabicPeriod"/>
            </a:pPr>
            <a:r>
              <a:rPr lang="en-US" sz="2400" dirty="0">
                <a:solidFill>
                  <a:schemeClr val="tx1">
                    <a:lumMod val="85000"/>
                    <a:lumOff val="15000"/>
                  </a:schemeClr>
                </a:solidFill>
                <a:latin typeface="Abadi" panose="020B0604020104020204" pitchFamily="34" charset="0"/>
              </a:rPr>
              <a:t>Girish I. Nadakattin                  2JI21EC051</a:t>
            </a:r>
          </a:p>
          <a:p>
            <a:pPr marL="457200" indent="-457200">
              <a:buFont typeface="+mj-lt"/>
              <a:buAutoNum type="arabicPeriod"/>
            </a:pPr>
            <a:r>
              <a:rPr lang="en-US" sz="2400" dirty="0">
                <a:solidFill>
                  <a:schemeClr val="tx1">
                    <a:lumMod val="85000"/>
                    <a:lumOff val="15000"/>
                  </a:schemeClr>
                </a:solidFill>
                <a:latin typeface="Abadi" panose="020B0604020104020204" pitchFamily="34" charset="0"/>
              </a:rPr>
              <a:t>Vishal S. </a:t>
            </a:r>
            <a:r>
              <a:rPr lang="en-US" sz="2400" dirty="0" err="1">
                <a:solidFill>
                  <a:schemeClr val="tx1">
                    <a:lumMod val="85000"/>
                    <a:lumOff val="15000"/>
                  </a:schemeClr>
                </a:solidFill>
                <a:latin typeface="Abadi" panose="020B0604020104020204" pitchFamily="34" charset="0"/>
              </a:rPr>
              <a:t>Tikoti</a:t>
            </a:r>
            <a:r>
              <a:rPr lang="en-US" sz="2400" dirty="0">
                <a:solidFill>
                  <a:schemeClr val="tx1">
                    <a:lumMod val="85000"/>
                    <a:lumOff val="15000"/>
                  </a:schemeClr>
                </a:solidFill>
                <a:latin typeface="Abadi" panose="020B0604020104020204" pitchFamily="34" charset="0"/>
              </a:rPr>
              <a:t>                        2JI21EC178</a:t>
            </a:r>
          </a:p>
        </p:txBody>
      </p:sp>
      <p:sp>
        <p:nvSpPr>
          <p:cNvPr id="1048646" name="TextBox 7"/>
          <p:cNvSpPr txBox="1"/>
          <p:nvPr/>
        </p:nvSpPr>
        <p:spPr>
          <a:xfrm>
            <a:off x="9578898" y="5051502"/>
            <a:ext cx="4003645" cy="751840"/>
          </a:xfrm>
          <a:prstGeom prst="rect">
            <a:avLst/>
          </a:prstGeom>
          <a:noFill/>
        </p:spPr>
        <p:txBody>
          <a:bodyPr wrap="square" rtlCol="0">
            <a:spAutoFit/>
          </a:bodyPr>
          <a:lstStyle/>
          <a:p>
            <a:r>
              <a:rPr lang="en-US" sz="2400" b="1" dirty="0">
                <a:solidFill>
                  <a:schemeClr val="accent2">
                    <a:lumMod val="75000"/>
                  </a:schemeClr>
                </a:solidFill>
                <a:latin typeface="Times New Roman" panose="02020603050405020304" pitchFamily="18" charset="0"/>
                <a:cs typeface="Times New Roman" panose="02020603050405020304" pitchFamily="18" charset="0"/>
              </a:rPr>
              <a:t>Guide name :-</a:t>
            </a:r>
          </a:p>
          <a:p>
            <a:r>
              <a:rPr lang="en-US" sz="2400" dirty="0">
                <a:solidFill>
                  <a:schemeClr val="tx1">
                    <a:lumMod val="85000"/>
                    <a:lumOff val="15000"/>
                  </a:schemeClr>
                </a:solidFill>
                <a:latin typeface="Abadi" panose="020B0604020104020204" pitchFamily="34" charset="0"/>
              </a:rPr>
              <a:t>Prof. </a:t>
            </a:r>
            <a:r>
              <a:rPr lang="en-US" sz="2400" dirty="0" err="1">
                <a:solidFill>
                  <a:schemeClr val="tx1">
                    <a:lumMod val="85000"/>
                    <a:lumOff val="15000"/>
                  </a:schemeClr>
                </a:solidFill>
                <a:latin typeface="Abadi" panose="020B0604020104020204" pitchFamily="34" charset="0"/>
              </a:rPr>
              <a:t>Shivanand</a:t>
            </a:r>
            <a:r>
              <a:rPr lang="en-US" sz="2400" dirty="0">
                <a:solidFill>
                  <a:schemeClr val="tx1">
                    <a:lumMod val="85000"/>
                    <a:lumOff val="15000"/>
                  </a:schemeClr>
                </a:solidFill>
                <a:latin typeface="Abadi" panose="020B0604020104020204" pitchFamily="34" charset="0"/>
              </a:rPr>
              <a:t> </a:t>
            </a:r>
            <a:r>
              <a:rPr lang="en-US" sz="2400" dirty="0" err="1">
                <a:solidFill>
                  <a:schemeClr val="tx1">
                    <a:lumMod val="85000"/>
                    <a:lumOff val="15000"/>
                  </a:schemeClr>
                </a:solidFill>
                <a:latin typeface="Abadi" panose="020B0604020104020204" pitchFamily="34" charset="0"/>
              </a:rPr>
              <a:t>Channi</a:t>
            </a:r>
            <a:endParaRPr lang="en-US" sz="2400" dirty="0">
              <a:solidFill>
                <a:schemeClr val="tx1">
                  <a:lumMod val="85000"/>
                  <a:lumOff val="15000"/>
                </a:schemeClr>
              </a:solidFill>
              <a:latin typeface="Abadi" panose="020B0604020104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TextBox 1"/>
          <p:cNvSpPr txBox="1"/>
          <p:nvPr/>
        </p:nvSpPr>
        <p:spPr>
          <a:xfrm>
            <a:off x="3200400" y="2914471"/>
            <a:ext cx="8229600" cy="1082040"/>
          </a:xfrm>
          <a:prstGeom prst="rect">
            <a:avLst/>
          </a:prstGeom>
          <a:noFill/>
        </p:spPr>
        <p:txBody>
          <a:bodyPr wrap="square" rtlCol="0">
            <a:spAutoFit/>
          </a:bodyPr>
          <a:lstStyle/>
          <a:p>
            <a:pPr algn="ctr"/>
            <a:r>
              <a:rPr lang="en-US" sz="7200" dirty="0">
                <a:solidFill>
                  <a:schemeClr val="bg1">
                    <a:lumMod val="50000"/>
                  </a:schemeClr>
                </a:solidFill>
                <a:latin typeface="Akira Expanded" panose="02000800000000000000" pitchFamily="50" charset="0"/>
              </a:rPr>
              <a:t>Thankyou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1048612" name="Text 2"/>
          <p:cNvSpPr/>
          <p:nvPr/>
        </p:nvSpPr>
        <p:spPr>
          <a:xfrm>
            <a:off x="793790" y="1099661"/>
            <a:ext cx="5670590" cy="708779"/>
          </a:xfrm>
          <a:prstGeom prst="rect">
            <a:avLst/>
          </a:prstGeom>
          <a:noFill/>
        </p:spPr>
        <p:txBody>
          <a:bodyPr wrap="none" rtlCol="0" anchor="t"/>
          <a:lstStyle/>
          <a:p>
            <a:pPr marL="0" indent="0">
              <a:lnSpc>
                <a:spcPts val="5581"/>
              </a:lnSpc>
              <a:buNone/>
            </a:pPr>
            <a:r>
              <a:rPr lang="en-US" sz="4465" b="1" kern="0" spc="-134" dirty="0">
                <a:solidFill>
                  <a:srgbClr val="000000"/>
                </a:solidFill>
                <a:latin typeface="Inter" pitchFamily="34" charset="0"/>
                <a:ea typeface="Inter" pitchFamily="34" charset="-122"/>
                <a:cs typeface="Inter" pitchFamily="34" charset="-120"/>
              </a:rPr>
              <a:t>Table of Contents</a:t>
            </a:r>
            <a:endParaRPr lang="en-US" sz="4465" dirty="0"/>
          </a:p>
        </p:txBody>
      </p:sp>
      <p:sp>
        <p:nvSpPr>
          <p:cNvPr id="1048613" name="Shape 3"/>
          <p:cNvSpPr/>
          <p:nvPr/>
        </p:nvSpPr>
        <p:spPr>
          <a:xfrm>
            <a:off x="793790" y="2517219"/>
            <a:ext cx="510302" cy="510302"/>
          </a:xfrm>
          <a:prstGeom prst="roundRect">
            <a:avLst>
              <a:gd name="adj" fmla="val 20002"/>
            </a:avLst>
          </a:prstGeom>
          <a:solidFill>
            <a:srgbClr val="DADBF1"/>
          </a:solidFill>
          <a:ln w="7620">
            <a:solidFill>
              <a:srgbClr val="C0C1D7"/>
            </a:solidFill>
            <a:prstDash val="solid"/>
          </a:ln>
        </p:spPr>
      </p:sp>
      <p:sp>
        <p:nvSpPr>
          <p:cNvPr id="1048614" name="Text 4"/>
          <p:cNvSpPr/>
          <p:nvPr/>
        </p:nvSpPr>
        <p:spPr>
          <a:xfrm>
            <a:off x="970717" y="2602230"/>
            <a:ext cx="156329" cy="340281"/>
          </a:xfrm>
          <a:prstGeom prst="rect">
            <a:avLst/>
          </a:prstGeom>
          <a:noFill/>
        </p:spPr>
        <p:txBody>
          <a:bodyPr wrap="none" rtlCol="0" anchor="t"/>
          <a:lstStyle/>
          <a:p>
            <a:pPr marL="0" indent="0" algn="ctr">
              <a:lnSpc>
                <a:spcPts val="2679"/>
              </a:lnSpc>
              <a:buNone/>
            </a:pPr>
            <a:r>
              <a:rPr lang="en-US" sz="2679" b="1" kern="0" spc="-80" dirty="0">
                <a:solidFill>
                  <a:srgbClr val="272525"/>
                </a:solidFill>
                <a:latin typeface="Inter" pitchFamily="34" charset="0"/>
                <a:ea typeface="Inter" pitchFamily="34" charset="-122"/>
                <a:cs typeface="Inter" pitchFamily="34" charset="-120"/>
              </a:rPr>
              <a:t>1</a:t>
            </a:r>
            <a:endParaRPr lang="en-US" sz="2679" dirty="0"/>
          </a:p>
        </p:txBody>
      </p:sp>
      <p:sp>
        <p:nvSpPr>
          <p:cNvPr id="1048615" name="Text 5"/>
          <p:cNvSpPr/>
          <p:nvPr/>
        </p:nvSpPr>
        <p:spPr>
          <a:xfrm>
            <a:off x="1530906" y="2517219"/>
            <a:ext cx="2835235" cy="354330"/>
          </a:xfrm>
          <a:prstGeom prst="rect">
            <a:avLst/>
          </a:prstGeom>
          <a:noFill/>
        </p:spPr>
        <p:txBody>
          <a:bodyPr wrap="none" rtlCol="0" anchor="t"/>
          <a:lstStyle/>
          <a:p>
            <a:pPr marL="0" indent="0">
              <a:lnSpc>
                <a:spcPts val="2791"/>
              </a:lnSpc>
              <a:buNone/>
            </a:pPr>
            <a:r>
              <a:rPr lang="en-US" sz="2233" b="1" kern="0" spc="-67" dirty="0">
                <a:solidFill>
                  <a:srgbClr val="272525"/>
                </a:solidFill>
                <a:latin typeface="Inter" pitchFamily="34" charset="0"/>
                <a:ea typeface="Inter" pitchFamily="34" charset="-122"/>
              </a:rPr>
              <a:t>Problem statement</a:t>
            </a:r>
            <a:endParaRPr lang="en-US" sz="2233" dirty="0"/>
          </a:p>
        </p:txBody>
      </p:sp>
      <p:sp>
        <p:nvSpPr>
          <p:cNvPr id="1048616" name="Text 6"/>
          <p:cNvSpPr/>
          <p:nvPr/>
        </p:nvSpPr>
        <p:spPr>
          <a:xfrm>
            <a:off x="1530906" y="3007638"/>
            <a:ext cx="5670947" cy="725805"/>
          </a:xfrm>
          <a:prstGeom prst="rect">
            <a:avLst/>
          </a:prstGeom>
          <a:noFill/>
        </p:spPr>
        <p:txBody>
          <a:bodyPr wrap="square" rtlCol="0" anchor="t"/>
          <a:lstStyle/>
          <a:p>
            <a:pPr marL="0" indent="0">
              <a:lnSpc>
                <a:spcPts val="2858"/>
              </a:lnSpc>
              <a:buNone/>
            </a:pPr>
            <a:endParaRPr lang="en-US" sz="1786" dirty="0"/>
          </a:p>
        </p:txBody>
      </p:sp>
      <p:sp>
        <p:nvSpPr>
          <p:cNvPr id="1048617" name="Shape 7"/>
          <p:cNvSpPr/>
          <p:nvPr/>
        </p:nvSpPr>
        <p:spPr>
          <a:xfrm>
            <a:off x="793670" y="3281303"/>
            <a:ext cx="510302" cy="510302"/>
          </a:xfrm>
          <a:prstGeom prst="roundRect">
            <a:avLst>
              <a:gd name="adj" fmla="val 20002"/>
            </a:avLst>
          </a:prstGeom>
          <a:solidFill>
            <a:srgbClr val="DADBF1"/>
          </a:solidFill>
          <a:ln w="7620">
            <a:solidFill>
              <a:srgbClr val="C0C1D7"/>
            </a:solidFill>
            <a:prstDash val="solid"/>
          </a:ln>
        </p:spPr>
      </p:sp>
      <p:sp>
        <p:nvSpPr>
          <p:cNvPr id="1048618" name="Text 8"/>
          <p:cNvSpPr/>
          <p:nvPr/>
        </p:nvSpPr>
        <p:spPr>
          <a:xfrm>
            <a:off x="946725" y="3366313"/>
            <a:ext cx="204192" cy="340281"/>
          </a:xfrm>
          <a:prstGeom prst="rect">
            <a:avLst/>
          </a:prstGeom>
          <a:noFill/>
        </p:spPr>
        <p:txBody>
          <a:bodyPr wrap="none" rtlCol="0" anchor="t"/>
          <a:lstStyle/>
          <a:p>
            <a:pPr marL="0" indent="0" algn="ctr">
              <a:lnSpc>
                <a:spcPts val="2679"/>
              </a:lnSpc>
              <a:buNone/>
            </a:pPr>
            <a:r>
              <a:rPr lang="en-US" sz="2679" b="1" kern="0" spc="-80" dirty="0">
                <a:solidFill>
                  <a:srgbClr val="272525"/>
                </a:solidFill>
                <a:latin typeface="Inter" pitchFamily="34" charset="0"/>
                <a:ea typeface="Inter" pitchFamily="34" charset="-122"/>
                <a:cs typeface="Inter" pitchFamily="34" charset="-120"/>
              </a:rPr>
              <a:t>2</a:t>
            </a:r>
            <a:endParaRPr lang="en-US" sz="2679" dirty="0"/>
          </a:p>
        </p:txBody>
      </p:sp>
      <p:sp>
        <p:nvSpPr>
          <p:cNvPr id="1048619" name="Text 9"/>
          <p:cNvSpPr/>
          <p:nvPr/>
        </p:nvSpPr>
        <p:spPr>
          <a:xfrm>
            <a:off x="1457027" y="3269992"/>
            <a:ext cx="2835235" cy="354330"/>
          </a:xfrm>
          <a:prstGeom prst="rect">
            <a:avLst/>
          </a:prstGeom>
          <a:noFill/>
        </p:spPr>
        <p:txBody>
          <a:bodyPr wrap="none" rtlCol="0" anchor="t"/>
          <a:lstStyle/>
          <a:p>
            <a:pPr marL="0" indent="0">
              <a:lnSpc>
                <a:spcPts val="2791"/>
              </a:lnSpc>
              <a:buNone/>
            </a:pPr>
            <a:r>
              <a:rPr lang="en-US" sz="2233" b="1" kern="0" spc="-67" dirty="0">
                <a:solidFill>
                  <a:srgbClr val="272525"/>
                </a:solidFill>
                <a:latin typeface="Inter" pitchFamily="34" charset="0"/>
                <a:ea typeface="Inter" pitchFamily="34" charset="-122"/>
              </a:rPr>
              <a:t>Abstract</a:t>
            </a:r>
          </a:p>
        </p:txBody>
      </p:sp>
      <p:sp>
        <p:nvSpPr>
          <p:cNvPr id="1048620" name="Text 10"/>
          <p:cNvSpPr/>
          <p:nvPr/>
        </p:nvSpPr>
        <p:spPr>
          <a:xfrm>
            <a:off x="8165783" y="3007638"/>
            <a:ext cx="5670947" cy="725805"/>
          </a:xfrm>
          <a:prstGeom prst="rect">
            <a:avLst/>
          </a:prstGeom>
          <a:noFill/>
        </p:spPr>
        <p:txBody>
          <a:bodyPr wrap="square" rtlCol="0" anchor="t"/>
          <a:lstStyle/>
          <a:p>
            <a:pPr marL="0" indent="0">
              <a:lnSpc>
                <a:spcPts val="2858"/>
              </a:lnSpc>
              <a:buNone/>
            </a:pPr>
            <a:endParaRPr lang="en-US" sz="1786" dirty="0"/>
          </a:p>
        </p:txBody>
      </p:sp>
      <p:sp>
        <p:nvSpPr>
          <p:cNvPr id="1048621" name="Shape 11"/>
          <p:cNvSpPr/>
          <p:nvPr/>
        </p:nvSpPr>
        <p:spPr>
          <a:xfrm>
            <a:off x="793790" y="4215408"/>
            <a:ext cx="510302" cy="510302"/>
          </a:xfrm>
          <a:prstGeom prst="roundRect">
            <a:avLst>
              <a:gd name="adj" fmla="val 20002"/>
            </a:avLst>
          </a:prstGeom>
          <a:solidFill>
            <a:srgbClr val="DADBF1"/>
          </a:solidFill>
          <a:ln w="7620">
            <a:solidFill>
              <a:srgbClr val="C0C1D7"/>
            </a:solidFill>
            <a:prstDash val="solid"/>
          </a:ln>
        </p:spPr>
      </p:sp>
      <p:sp>
        <p:nvSpPr>
          <p:cNvPr id="1048622" name="Text 12"/>
          <p:cNvSpPr/>
          <p:nvPr/>
        </p:nvSpPr>
        <p:spPr>
          <a:xfrm>
            <a:off x="941784" y="4300418"/>
            <a:ext cx="214193" cy="340281"/>
          </a:xfrm>
          <a:prstGeom prst="rect">
            <a:avLst/>
          </a:prstGeom>
          <a:noFill/>
        </p:spPr>
        <p:txBody>
          <a:bodyPr wrap="none" rtlCol="0" anchor="t"/>
          <a:lstStyle/>
          <a:p>
            <a:pPr marL="0" indent="0" algn="ctr">
              <a:lnSpc>
                <a:spcPts val="2679"/>
              </a:lnSpc>
              <a:buNone/>
            </a:pPr>
            <a:r>
              <a:rPr lang="en-US" sz="2679" b="1" kern="0" spc="-80" dirty="0">
                <a:solidFill>
                  <a:srgbClr val="272525"/>
                </a:solidFill>
                <a:latin typeface="Inter" pitchFamily="34" charset="0"/>
                <a:ea typeface="Inter" pitchFamily="34" charset="-122"/>
                <a:cs typeface="Inter" pitchFamily="34" charset="-120"/>
              </a:rPr>
              <a:t>3</a:t>
            </a:r>
            <a:endParaRPr lang="en-US" sz="2679" dirty="0"/>
          </a:p>
        </p:txBody>
      </p:sp>
      <p:sp>
        <p:nvSpPr>
          <p:cNvPr id="1048623" name="Text 13"/>
          <p:cNvSpPr/>
          <p:nvPr/>
        </p:nvSpPr>
        <p:spPr>
          <a:xfrm>
            <a:off x="1452086" y="4233264"/>
            <a:ext cx="2835235" cy="354330"/>
          </a:xfrm>
          <a:prstGeom prst="rect">
            <a:avLst/>
          </a:prstGeom>
          <a:noFill/>
        </p:spPr>
        <p:txBody>
          <a:bodyPr wrap="none" rtlCol="0" anchor="t"/>
          <a:lstStyle/>
          <a:p>
            <a:pPr marL="0" indent="0">
              <a:lnSpc>
                <a:spcPts val="2791"/>
              </a:lnSpc>
              <a:buNone/>
            </a:pPr>
            <a:r>
              <a:rPr lang="en-US" sz="2233" b="1" kern="0" spc="-67" dirty="0">
                <a:solidFill>
                  <a:srgbClr val="272525"/>
                </a:solidFill>
                <a:latin typeface="Inter" pitchFamily="34" charset="0"/>
                <a:ea typeface="Inter" pitchFamily="34" charset="-122"/>
                <a:cs typeface="Inter" pitchFamily="34" charset="-120"/>
              </a:rPr>
              <a:t>Components Used</a:t>
            </a:r>
            <a:endParaRPr lang="en-US" sz="2233" dirty="0"/>
          </a:p>
        </p:txBody>
      </p:sp>
      <p:sp>
        <p:nvSpPr>
          <p:cNvPr id="1048624" name="Text 14"/>
          <p:cNvSpPr/>
          <p:nvPr/>
        </p:nvSpPr>
        <p:spPr>
          <a:xfrm>
            <a:off x="1530906" y="4705826"/>
            <a:ext cx="5670947" cy="725805"/>
          </a:xfrm>
          <a:prstGeom prst="rect">
            <a:avLst/>
          </a:prstGeom>
          <a:noFill/>
        </p:spPr>
        <p:txBody>
          <a:bodyPr wrap="square" rtlCol="0" anchor="t"/>
          <a:lstStyle/>
          <a:p>
            <a:pPr marL="0" indent="0">
              <a:lnSpc>
                <a:spcPts val="2858"/>
              </a:lnSpc>
              <a:buNone/>
            </a:pPr>
            <a:endParaRPr lang="en-US" sz="1786" dirty="0"/>
          </a:p>
        </p:txBody>
      </p:sp>
      <p:sp>
        <p:nvSpPr>
          <p:cNvPr id="1048625" name="Shape 15"/>
          <p:cNvSpPr/>
          <p:nvPr/>
        </p:nvSpPr>
        <p:spPr>
          <a:xfrm>
            <a:off x="793670" y="5054471"/>
            <a:ext cx="510302" cy="510302"/>
          </a:xfrm>
          <a:prstGeom prst="roundRect">
            <a:avLst>
              <a:gd name="adj" fmla="val 20002"/>
            </a:avLst>
          </a:prstGeom>
          <a:solidFill>
            <a:srgbClr val="DADBF1"/>
          </a:solidFill>
          <a:ln w="7620">
            <a:solidFill>
              <a:srgbClr val="C0C1D7"/>
            </a:solidFill>
            <a:prstDash val="solid"/>
          </a:ln>
        </p:spPr>
      </p:sp>
      <p:sp>
        <p:nvSpPr>
          <p:cNvPr id="1048626" name="Text 16"/>
          <p:cNvSpPr/>
          <p:nvPr/>
        </p:nvSpPr>
        <p:spPr>
          <a:xfrm>
            <a:off x="930413" y="5130819"/>
            <a:ext cx="220504" cy="340281"/>
          </a:xfrm>
          <a:prstGeom prst="rect">
            <a:avLst/>
          </a:prstGeom>
          <a:noFill/>
        </p:spPr>
        <p:txBody>
          <a:bodyPr wrap="none" rtlCol="0" anchor="t"/>
          <a:lstStyle/>
          <a:p>
            <a:pPr marL="0" indent="0" algn="ctr">
              <a:lnSpc>
                <a:spcPts val="2679"/>
              </a:lnSpc>
              <a:buNone/>
            </a:pPr>
            <a:r>
              <a:rPr lang="en-US" sz="2679" b="1" kern="0" spc="-80" dirty="0">
                <a:solidFill>
                  <a:srgbClr val="272525"/>
                </a:solidFill>
                <a:latin typeface="Inter" pitchFamily="34" charset="0"/>
                <a:ea typeface="Inter" pitchFamily="34" charset="-122"/>
                <a:cs typeface="Inter" pitchFamily="34" charset="-120"/>
              </a:rPr>
              <a:t>4</a:t>
            </a:r>
            <a:endParaRPr lang="en-US" sz="2679" dirty="0"/>
          </a:p>
        </p:txBody>
      </p:sp>
      <p:sp>
        <p:nvSpPr>
          <p:cNvPr id="1048627" name="Text 17"/>
          <p:cNvSpPr/>
          <p:nvPr/>
        </p:nvSpPr>
        <p:spPr>
          <a:xfrm>
            <a:off x="1457027" y="5073074"/>
            <a:ext cx="2835235" cy="354330"/>
          </a:xfrm>
          <a:prstGeom prst="rect">
            <a:avLst/>
          </a:prstGeom>
          <a:noFill/>
        </p:spPr>
        <p:txBody>
          <a:bodyPr wrap="none" rtlCol="0" anchor="t"/>
          <a:lstStyle/>
          <a:p>
            <a:pPr marL="0" indent="0">
              <a:lnSpc>
                <a:spcPts val="2791"/>
              </a:lnSpc>
              <a:buNone/>
            </a:pPr>
            <a:r>
              <a:rPr lang="en-US" sz="2233" b="1" kern="0" spc="-67" dirty="0">
                <a:solidFill>
                  <a:srgbClr val="272525"/>
                </a:solidFill>
                <a:latin typeface="Inter" pitchFamily="34" charset="0"/>
                <a:ea typeface="Inter" pitchFamily="34" charset="-122"/>
                <a:cs typeface="Inter" pitchFamily="34" charset="-120"/>
              </a:rPr>
              <a:t>Block Diagram</a:t>
            </a:r>
            <a:endParaRPr lang="en-US" sz="2233" dirty="0"/>
          </a:p>
        </p:txBody>
      </p:sp>
      <p:sp>
        <p:nvSpPr>
          <p:cNvPr id="1048628" name="Text 18"/>
          <p:cNvSpPr/>
          <p:nvPr/>
        </p:nvSpPr>
        <p:spPr>
          <a:xfrm>
            <a:off x="8165783" y="4705826"/>
            <a:ext cx="5670947" cy="725805"/>
          </a:xfrm>
          <a:prstGeom prst="rect">
            <a:avLst/>
          </a:prstGeom>
          <a:noFill/>
        </p:spPr>
        <p:txBody>
          <a:bodyPr wrap="square" rtlCol="0" anchor="t"/>
          <a:lstStyle/>
          <a:p>
            <a:pPr marL="0" indent="0">
              <a:lnSpc>
                <a:spcPts val="2858"/>
              </a:lnSpc>
              <a:buNone/>
            </a:pPr>
            <a:endParaRPr lang="en-US" sz="1786" dirty="0"/>
          </a:p>
        </p:txBody>
      </p:sp>
      <p:sp>
        <p:nvSpPr>
          <p:cNvPr id="1048629" name="Shape 19"/>
          <p:cNvSpPr/>
          <p:nvPr/>
        </p:nvSpPr>
        <p:spPr>
          <a:xfrm>
            <a:off x="793790" y="5913596"/>
            <a:ext cx="510302" cy="510302"/>
          </a:xfrm>
          <a:prstGeom prst="roundRect">
            <a:avLst>
              <a:gd name="adj" fmla="val 20002"/>
            </a:avLst>
          </a:prstGeom>
          <a:solidFill>
            <a:srgbClr val="DADBF1"/>
          </a:solidFill>
          <a:ln w="7620">
            <a:solidFill>
              <a:srgbClr val="C0C1D7"/>
            </a:solidFill>
            <a:prstDash val="solid"/>
          </a:ln>
        </p:spPr>
      </p:sp>
      <p:sp>
        <p:nvSpPr>
          <p:cNvPr id="1048630" name="Text 20"/>
          <p:cNvSpPr/>
          <p:nvPr/>
        </p:nvSpPr>
        <p:spPr>
          <a:xfrm>
            <a:off x="944404" y="5998607"/>
            <a:ext cx="209074" cy="340281"/>
          </a:xfrm>
          <a:prstGeom prst="rect">
            <a:avLst/>
          </a:prstGeom>
          <a:noFill/>
        </p:spPr>
        <p:txBody>
          <a:bodyPr wrap="none" rtlCol="0" anchor="t"/>
          <a:lstStyle/>
          <a:p>
            <a:pPr marL="0" indent="0" algn="ctr">
              <a:lnSpc>
                <a:spcPts val="2679"/>
              </a:lnSpc>
              <a:buNone/>
            </a:pPr>
            <a:r>
              <a:rPr lang="en-US" sz="2679" b="1" kern="0" spc="-80" dirty="0">
                <a:solidFill>
                  <a:srgbClr val="272525"/>
                </a:solidFill>
                <a:latin typeface="Inter" pitchFamily="34" charset="0"/>
                <a:ea typeface="Inter" pitchFamily="34" charset="-122"/>
                <a:cs typeface="Inter" pitchFamily="34" charset="-120"/>
              </a:rPr>
              <a:t>5</a:t>
            </a:r>
            <a:endParaRPr lang="en-US" sz="2679" dirty="0"/>
          </a:p>
        </p:txBody>
      </p:sp>
      <p:sp>
        <p:nvSpPr>
          <p:cNvPr id="1048631" name="Text 21"/>
          <p:cNvSpPr/>
          <p:nvPr/>
        </p:nvSpPr>
        <p:spPr>
          <a:xfrm>
            <a:off x="1530906" y="5913596"/>
            <a:ext cx="2835235" cy="354330"/>
          </a:xfrm>
          <a:prstGeom prst="rect">
            <a:avLst/>
          </a:prstGeom>
          <a:noFill/>
        </p:spPr>
        <p:txBody>
          <a:bodyPr wrap="none" rtlCol="0" anchor="t"/>
          <a:lstStyle/>
          <a:p>
            <a:pPr marL="0" indent="0">
              <a:lnSpc>
                <a:spcPts val="2791"/>
              </a:lnSpc>
              <a:buNone/>
            </a:pPr>
            <a:r>
              <a:rPr lang="en-US" sz="2233" b="1" dirty="0"/>
              <a:t>Applications</a:t>
            </a:r>
          </a:p>
        </p:txBody>
      </p:sp>
      <p:sp>
        <p:nvSpPr>
          <p:cNvPr id="1048632" name="Text 22"/>
          <p:cNvSpPr/>
          <p:nvPr/>
        </p:nvSpPr>
        <p:spPr>
          <a:xfrm>
            <a:off x="1530906" y="6404015"/>
            <a:ext cx="5670947" cy="725805"/>
          </a:xfrm>
          <a:prstGeom prst="rect">
            <a:avLst/>
          </a:prstGeom>
          <a:noFill/>
        </p:spPr>
        <p:txBody>
          <a:bodyPr wrap="square" rtlCol="0" anchor="t"/>
          <a:lstStyle/>
          <a:p>
            <a:pPr marL="0" indent="0">
              <a:lnSpc>
                <a:spcPts val="2858"/>
              </a:lnSpc>
              <a:buNone/>
            </a:pPr>
            <a:endParaRPr lang="en-US" sz="1786" dirty="0"/>
          </a:p>
        </p:txBody>
      </p:sp>
      <p:sp>
        <p:nvSpPr>
          <p:cNvPr id="1048633" name="Shape 23"/>
          <p:cNvSpPr/>
          <p:nvPr/>
        </p:nvSpPr>
        <p:spPr>
          <a:xfrm>
            <a:off x="785514" y="6715360"/>
            <a:ext cx="510302" cy="510302"/>
          </a:xfrm>
          <a:prstGeom prst="roundRect">
            <a:avLst>
              <a:gd name="adj" fmla="val 20002"/>
            </a:avLst>
          </a:prstGeom>
          <a:solidFill>
            <a:srgbClr val="DADBF1"/>
          </a:solidFill>
          <a:ln w="7620">
            <a:solidFill>
              <a:srgbClr val="C0C1D7"/>
            </a:solidFill>
            <a:prstDash val="solid"/>
          </a:ln>
        </p:spPr>
        <p:txBody>
          <a:bodyPr/>
          <a:lstStyle/>
          <a:p>
            <a:endParaRPr lang="en-US" dirty="0"/>
          </a:p>
        </p:txBody>
      </p:sp>
      <p:sp>
        <p:nvSpPr>
          <p:cNvPr id="1048634" name="Text 24"/>
          <p:cNvSpPr/>
          <p:nvPr/>
        </p:nvSpPr>
        <p:spPr>
          <a:xfrm>
            <a:off x="930413" y="6791016"/>
            <a:ext cx="214432" cy="340281"/>
          </a:xfrm>
          <a:prstGeom prst="rect">
            <a:avLst/>
          </a:prstGeom>
          <a:noFill/>
        </p:spPr>
        <p:txBody>
          <a:bodyPr wrap="none" rtlCol="0" anchor="t"/>
          <a:lstStyle/>
          <a:p>
            <a:pPr marL="0" indent="0" algn="ctr">
              <a:lnSpc>
                <a:spcPts val="2679"/>
              </a:lnSpc>
              <a:buNone/>
            </a:pPr>
            <a:r>
              <a:rPr lang="en-US" sz="2679" b="1" kern="0" spc="-80" dirty="0">
                <a:solidFill>
                  <a:srgbClr val="272525"/>
                </a:solidFill>
                <a:latin typeface="Inter" pitchFamily="34" charset="0"/>
                <a:ea typeface="Inter" pitchFamily="34" charset="-122"/>
                <a:cs typeface="Inter" pitchFamily="34" charset="-120"/>
              </a:rPr>
              <a:t>6</a:t>
            </a:r>
            <a:endParaRPr lang="en-US" sz="2679" dirty="0"/>
          </a:p>
        </p:txBody>
      </p:sp>
      <p:sp>
        <p:nvSpPr>
          <p:cNvPr id="1048635" name="Text 25"/>
          <p:cNvSpPr/>
          <p:nvPr/>
        </p:nvSpPr>
        <p:spPr>
          <a:xfrm>
            <a:off x="1457026" y="6793346"/>
            <a:ext cx="2835235" cy="354330"/>
          </a:xfrm>
          <a:prstGeom prst="rect">
            <a:avLst/>
          </a:prstGeom>
          <a:noFill/>
        </p:spPr>
        <p:txBody>
          <a:bodyPr wrap="none" rtlCol="0" anchor="t"/>
          <a:lstStyle/>
          <a:p>
            <a:pPr marL="0" indent="0">
              <a:lnSpc>
                <a:spcPts val="2791"/>
              </a:lnSpc>
              <a:buNone/>
            </a:pPr>
            <a:r>
              <a:rPr lang="en-US" sz="2233" b="1" kern="0" spc="-67" dirty="0">
                <a:solidFill>
                  <a:srgbClr val="272525"/>
                </a:solidFill>
                <a:latin typeface="Inter" pitchFamily="34" charset="0"/>
                <a:ea typeface="Inter" pitchFamily="34" charset="-122"/>
                <a:cs typeface="Inter" pitchFamily="34" charset="-120"/>
              </a:rPr>
              <a:t>Expected Outcomes</a:t>
            </a:r>
            <a:endParaRPr lang="en-US" sz="2233" dirty="0"/>
          </a:p>
        </p:txBody>
      </p:sp>
      <p:sp>
        <p:nvSpPr>
          <p:cNvPr id="1048636" name="Text 26"/>
          <p:cNvSpPr/>
          <p:nvPr/>
        </p:nvSpPr>
        <p:spPr>
          <a:xfrm>
            <a:off x="8165783" y="6404015"/>
            <a:ext cx="5670947" cy="725805"/>
          </a:xfrm>
          <a:prstGeom prst="rect">
            <a:avLst/>
          </a:prstGeom>
          <a:noFill/>
        </p:spPr>
        <p:txBody>
          <a:bodyPr wrap="square" rtlCol="0" anchor="t"/>
          <a:lstStyle/>
          <a:p>
            <a:pPr marL="0" indent="0">
              <a:lnSpc>
                <a:spcPts val="2858"/>
              </a:lnSpc>
              <a:buNone/>
            </a:pPr>
            <a:endParaRPr lang="en-US" sz="1786" kern="0" spc="-36" dirty="0">
              <a:solidFill>
                <a:srgbClr val="272525"/>
              </a:solidFill>
              <a:latin typeface="Inter" pitchFamily="34" charset="0"/>
              <a:ea typeface="Inter" pitchFamily="34" charset="-122"/>
              <a:cs typeface="Inter" pitchFamily="34" charset="-12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1048603" name="Text 2"/>
          <p:cNvSpPr/>
          <p:nvPr/>
        </p:nvSpPr>
        <p:spPr>
          <a:xfrm>
            <a:off x="675741" y="900112"/>
            <a:ext cx="5670590" cy="708779"/>
          </a:xfrm>
          <a:prstGeom prst="rect">
            <a:avLst/>
          </a:prstGeom>
          <a:noFill/>
        </p:spPr>
        <p:txBody>
          <a:bodyPr wrap="none" rtlCol="0" anchor="t"/>
          <a:lstStyle/>
          <a:p>
            <a:pPr marL="0" indent="0">
              <a:lnSpc>
                <a:spcPts val="5581"/>
              </a:lnSpc>
              <a:buNone/>
            </a:pPr>
            <a:r>
              <a:rPr lang="en-US" sz="4465" b="1" kern="0" spc="-134" dirty="0">
                <a:solidFill>
                  <a:srgbClr val="000000"/>
                </a:solidFill>
                <a:latin typeface="Inter" pitchFamily="34" charset="0"/>
                <a:ea typeface="Inter" pitchFamily="34" charset="-122"/>
                <a:cs typeface="Inter" pitchFamily="34" charset="-120"/>
              </a:rPr>
              <a:t>Problem statement :</a:t>
            </a:r>
            <a:endParaRPr lang="en-US" sz="4465" dirty="0"/>
          </a:p>
        </p:txBody>
      </p:sp>
      <p:sp>
        <p:nvSpPr>
          <p:cNvPr id="1048604" name="TextBox 1048603"/>
          <p:cNvSpPr txBox="1"/>
          <p:nvPr/>
        </p:nvSpPr>
        <p:spPr>
          <a:xfrm>
            <a:off x="675741" y="2119948"/>
            <a:ext cx="13776239" cy="2246769"/>
          </a:xfrm>
          <a:prstGeom prst="rect">
            <a:avLst/>
          </a:prstGeom>
        </p:spPr>
        <p:txBody>
          <a:bodyPr wrap="square" rtlCol="0">
            <a:spAutoFit/>
          </a:bodyPr>
          <a:lstStyle/>
          <a:p>
            <a:r>
              <a:rPr lang="en-US" sz="2800" dirty="0">
                <a:solidFill>
                  <a:srgbClr val="000000"/>
                </a:solidFill>
                <a:latin typeface="Times New Roman" panose="02020603050405020304" pitchFamily="18" charset="0"/>
                <a:cs typeface="Times New Roman" panose="02020603050405020304" pitchFamily="18" charset="0"/>
              </a:rPr>
              <a:t>In various systems and applications, constant fan operation or manual fan speed control can lead to inefficient energy use, suboptimal cooling performance, and increased noise levels. Without an automated solution, equipment and environments may suffer from overheating, reduced lifespan, and inconsistent temperature regulation, which can impact user comfort, safety, and overall system reliability.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Title 1"/>
          <p:cNvSpPr>
            <a:spLocks noGrp="1"/>
          </p:cNvSpPr>
          <p:nvPr>
            <p:ph type="title"/>
          </p:nvPr>
        </p:nvSpPr>
        <p:spPr/>
        <p:txBody>
          <a:bodyPr/>
          <a:lstStyle/>
          <a:p>
            <a:r>
              <a:rPr lang="en-US" sz="4465" b="1" kern="0" spc="-150" dirty="0">
                <a:solidFill>
                  <a:srgbClr val="000000"/>
                </a:solidFill>
                <a:latin typeface="Inter" pitchFamily="34" charset="0"/>
                <a:ea typeface="Inter" pitchFamily="34" charset="-122"/>
              </a:rPr>
              <a:t>Introduction:</a:t>
            </a:r>
          </a:p>
        </p:txBody>
      </p:sp>
      <p:sp>
        <p:nvSpPr>
          <p:cNvPr id="1048588" name="TextBox 1048587"/>
          <p:cNvSpPr txBox="1"/>
          <p:nvPr/>
        </p:nvSpPr>
        <p:spPr>
          <a:xfrm>
            <a:off x="1316736" y="2290189"/>
            <a:ext cx="12835823" cy="2677656"/>
          </a:xfrm>
          <a:prstGeom prst="rect">
            <a:avLst/>
          </a:prstGeom>
        </p:spPr>
        <p:txBody>
          <a:bodyPr wrap="square" rtlCol="0">
            <a:spAutoFit/>
          </a:bodyPr>
          <a:lstStyle/>
          <a:p>
            <a:r>
              <a:rPr lang="en-US" sz="2800" dirty="0">
                <a:solidFill>
                  <a:srgbClr val="000000"/>
                </a:solidFill>
                <a:latin typeface="Times New Roman" panose="02020603050405020304" pitchFamily="18" charset="0"/>
                <a:cs typeface="Times New Roman" panose="02020603050405020304" pitchFamily="18" charset="0"/>
              </a:rPr>
              <a:t>Traditional fan control methods, such as constant speed operation, often result in energy inefficiency and inconsistent cooling. A temperature-based fan speed controller addresses these issues by automatically adjusting fan speeds according to real-time temperature readings. This approach enhances cooling efficiency, reduces energy consumption, and minimizes noise, making it valuable in applications like HVAC systems, computer cooling, and industrial machinery</a:t>
            </a:r>
            <a:r>
              <a:rPr lang="en-US" sz="2800" dirty="0">
                <a:solidFill>
                  <a:srgbClr val="000000"/>
                </a:solidFill>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1048594" name="TextBox 11"/>
          <p:cNvSpPr txBox="1"/>
          <p:nvPr/>
        </p:nvSpPr>
        <p:spPr>
          <a:xfrm>
            <a:off x="832051" y="472736"/>
            <a:ext cx="5914663" cy="701040"/>
          </a:xfrm>
          <a:prstGeom prst="rect">
            <a:avLst/>
          </a:prstGeom>
          <a:noFill/>
        </p:spPr>
        <p:txBody>
          <a:bodyPr wrap="square" rtlCol="0">
            <a:spAutoFit/>
          </a:bodyPr>
          <a:lstStyle/>
          <a:p>
            <a:r>
              <a:rPr lang="en-US" sz="4465" b="1" kern="0" spc="-134" dirty="0">
                <a:solidFill>
                  <a:srgbClr val="000000"/>
                </a:solidFill>
                <a:latin typeface="Inter" pitchFamily="34" charset="0"/>
                <a:ea typeface="Inter" pitchFamily="34" charset="-122"/>
              </a:rPr>
              <a:t>Components Used </a:t>
            </a:r>
            <a:r>
              <a:rPr lang="en-US" dirty="0">
                <a:latin typeface="Akira Expanded" panose="02000800000000000000" pitchFamily="50" charset="0"/>
              </a:rPr>
              <a:t>:</a:t>
            </a:r>
          </a:p>
        </p:txBody>
      </p:sp>
      <p:pic>
        <p:nvPicPr>
          <p:cNvPr id="2097156" name="Picture 22"/>
          <p:cNvPicPr>
            <a:picLocks noChangeAspect="1"/>
          </p:cNvPicPr>
          <p:nvPr/>
        </p:nvPicPr>
        <p:blipFill rotWithShape="1">
          <a:blip r:embed="rId3"/>
          <a:srcRect t="10837" r="57781" b="20294"/>
          <a:stretch>
            <a:fillRect/>
          </a:stretch>
        </p:blipFill>
        <p:spPr>
          <a:xfrm>
            <a:off x="11560453" y="4114800"/>
            <a:ext cx="3063813" cy="2819800"/>
          </a:xfrm>
          <a:prstGeom prst="rect">
            <a:avLst/>
          </a:prstGeom>
        </p:spPr>
      </p:pic>
      <p:sp>
        <p:nvSpPr>
          <p:cNvPr id="1048595" name="TextBox 23"/>
          <p:cNvSpPr txBox="1"/>
          <p:nvPr/>
        </p:nvSpPr>
        <p:spPr>
          <a:xfrm>
            <a:off x="567159" y="6748041"/>
            <a:ext cx="2361236" cy="369332"/>
          </a:xfrm>
          <a:prstGeom prst="rect">
            <a:avLst/>
          </a:prstGeom>
          <a:noFill/>
        </p:spPr>
        <p:txBody>
          <a:bodyPr wrap="square" rtlCol="0">
            <a:spAutoFit/>
          </a:bodyPr>
          <a:lstStyle/>
          <a:p>
            <a:pPr algn="ctr"/>
            <a:r>
              <a:rPr lang="en-US" dirty="0">
                <a:solidFill>
                  <a:srgbClr val="002060"/>
                </a:solidFill>
                <a:latin typeface="Bahnschrift SemiBold" panose="020B0502040204020203" pitchFamily="34" charset="0"/>
              </a:rPr>
              <a:t>Arduino uno</a:t>
            </a:r>
          </a:p>
        </p:txBody>
      </p:sp>
      <p:sp>
        <p:nvSpPr>
          <p:cNvPr id="1048598" name="TextBox 26"/>
          <p:cNvSpPr txBox="1"/>
          <p:nvPr/>
        </p:nvSpPr>
        <p:spPr>
          <a:xfrm>
            <a:off x="11911741" y="6874834"/>
            <a:ext cx="2361236" cy="369332"/>
          </a:xfrm>
          <a:prstGeom prst="rect">
            <a:avLst/>
          </a:prstGeom>
          <a:noFill/>
        </p:spPr>
        <p:txBody>
          <a:bodyPr wrap="square" rtlCol="0">
            <a:spAutoFit/>
          </a:bodyPr>
          <a:lstStyle/>
          <a:p>
            <a:pPr algn="ctr"/>
            <a:r>
              <a:rPr lang="en-US" dirty="0">
                <a:solidFill>
                  <a:srgbClr val="002060"/>
                </a:solidFill>
                <a:latin typeface="Bahnschrift SemiBold" panose="020B0502040204020203" pitchFamily="34" charset="0"/>
              </a:rPr>
              <a:t>12V-2A  Adapter</a:t>
            </a:r>
          </a:p>
        </p:txBody>
      </p:sp>
      <p:pic>
        <p:nvPicPr>
          <p:cNvPr id="3" name="Picture 2">
            <a:extLst>
              <a:ext uri="{FF2B5EF4-FFF2-40B4-BE49-F238E27FC236}">
                <a16:creationId xmlns:a16="http://schemas.microsoft.com/office/drawing/2014/main" id="{1282699E-869D-41D8-2E98-9F09D21AFD99}"/>
              </a:ext>
            </a:extLst>
          </p:cNvPr>
          <p:cNvPicPr>
            <a:picLocks noChangeAspect="1"/>
          </p:cNvPicPr>
          <p:nvPr/>
        </p:nvPicPr>
        <p:blipFill>
          <a:blip r:embed="rId4"/>
          <a:stretch>
            <a:fillRect/>
          </a:stretch>
        </p:blipFill>
        <p:spPr>
          <a:xfrm>
            <a:off x="341332" y="4520404"/>
            <a:ext cx="3448050" cy="2095500"/>
          </a:xfrm>
          <a:prstGeom prst="rect">
            <a:avLst/>
          </a:prstGeom>
        </p:spPr>
      </p:pic>
      <p:pic>
        <p:nvPicPr>
          <p:cNvPr id="9" name="Picture 8">
            <a:extLst>
              <a:ext uri="{FF2B5EF4-FFF2-40B4-BE49-F238E27FC236}">
                <a16:creationId xmlns:a16="http://schemas.microsoft.com/office/drawing/2014/main" id="{2DC9AF15-30A4-6D56-F751-8E5B2C83F678}"/>
              </a:ext>
            </a:extLst>
          </p:cNvPr>
          <p:cNvPicPr>
            <a:picLocks noChangeAspect="1"/>
          </p:cNvPicPr>
          <p:nvPr/>
        </p:nvPicPr>
        <p:blipFill>
          <a:blip r:embed="rId5"/>
          <a:stretch>
            <a:fillRect/>
          </a:stretch>
        </p:blipFill>
        <p:spPr>
          <a:xfrm>
            <a:off x="3376032" y="1682717"/>
            <a:ext cx="3493119" cy="2328746"/>
          </a:xfrm>
          <a:prstGeom prst="rect">
            <a:avLst/>
          </a:prstGeom>
        </p:spPr>
      </p:pic>
      <p:pic>
        <p:nvPicPr>
          <p:cNvPr id="11" name="Picture 10">
            <a:extLst>
              <a:ext uri="{FF2B5EF4-FFF2-40B4-BE49-F238E27FC236}">
                <a16:creationId xmlns:a16="http://schemas.microsoft.com/office/drawing/2014/main" id="{06C400AD-7093-1726-C81A-EE8555656C24}"/>
              </a:ext>
            </a:extLst>
          </p:cNvPr>
          <p:cNvPicPr>
            <a:picLocks noChangeAspect="1"/>
          </p:cNvPicPr>
          <p:nvPr/>
        </p:nvPicPr>
        <p:blipFill>
          <a:blip r:embed="rId6"/>
          <a:stretch>
            <a:fillRect/>
          </a:stretch>
        </p:blipFill>
        <p:spPr>
          <a:xfrm>
            <a:off x="6961646" y="4011463"/>
            <a:ext cx="2808290" cy="2691278"/>
          </a:xfrm>
          <a:prstGeom prst="rect">
            <a:avLst/>
          </a:prstGeom>
        </p:spPr>
      </p:pic>
      <p:pic>
        <p:nvPicPr>
          <p:cNvPr id="13" name="Picture 12">
            <a:extLst>
              <a:ext uri="{FF2B5EF4-FFF2-40B4-BE49-F238E27FC236}">
                <a16:creationId xmlns:a16="http://schemas.microsoft.com/office/drawing/2014/main" id="{21681E47-F09F-BD7C-0AD7-F219EEDD7DAA}"/>
              </a:ext>
            </a:extLst>
          </p:cNvPr>
          <p:cNvPicPr>
            <a:picLocks noChangeAspect="1"/>
          </p:cNvPicPr>
          <p:nvPr/>
        </p:nvPicPr>
        <p:blipFill>
          <a:blip r:embed="rId7"/>
          <a:stretch>
            <a:fillRect/>
          </a:stretch>
        </p:blipFill>
        <p:spPr>
          <a:xfrm>
            <a:off x="8979985" y="1295000"/>
            <a:ext cx="2781300" cy="2095500"/>
          </a:xfrm>
          <a:prstGeom prst="rect">
            <a:avLst/>
          </a:prstGeom>
        </p:spPr>
      </p:pic>
      <p:sp>
        <p:nvSpPr>
          <p:cNvPr id="14" name="TextBox 23">
            <a:extLst>
              <a:ext uri="{FF2B5EF4-FFF2-40B4-BE49-F238E27FC236}">
                <a16:creationId xmlns:a16="http://schemas.microsoft.com/office/drawing/2014/main" id="{32C583BA-E0A3-DE4B-1994-42AABBA25D52}"/>
              </a:ext>
            </a:extLst>
          </p:cNvPr>
          <p:cNvSpPr txBox="1"/>
          <p:nvPr/>
        </p:nvSpPr>
        <p:spPr>
          <a:xfrm>
            <a:off x="3988221" y="3848806"/>
            <a:ext cx="2361236" cy="646331"/>
          </a:xfrm>
          <a:prstGeom prst="rect">
            <a:avLst/>
          </a:prstGeom>
          <a:noFill/>
        </p:spPr>
        <p:txBody>
          <a:bodyPr wrap="square" rtlCol="0">
            <a:spAutoFit/>
          </a:bodyPr>
          <a:lstStyle/>
          <a:p>
            <a:pPr algn="ctr"/>
            <a:r>
              <a:rPr lang="en-US" dirty="0">
                <a:solidFill>
                  <a:srgbClr val="002060"/>
                </a:solidFill>
                <a:latin typeface="Bahnschrift SemiBold" panose="020B0502040204020203" pitchFamily="34" charset="0"/>
              </a:rPr>
              <a:t>LM 35 temperature senser</a:t>
            </a:r>
          </a:p>
        </p:txBody>
      </p:sp>
      <p:sp>
        <p:nvSpPr>
          <p:cNvPr id="15" name="TextBox 23">
            <a:extLst>
              <a:ext uri="{FF2B5EF4-FFF2-40B4-BE49-F238E27FC236}">
                <a16:creationId xmlns:a16="http://schemas.microsoft.com/office/drawing/2014/main" id="{F6E6089C-B003-A50D-7205-E67502332D9D}"/>
              </a:ext>
            </a:extLst>
          </p:cNvPr>
          <p:cNvSpPr txBox="1"/>
          <p:nvPr/>
        </p:nvSpPr>
        <p:spPr>
          <a:xfrm>
            <a:off x="7123341" y="6730083"/>
            <a:ext cx="2361236" cy="369332"/>
          </a:xfrm>
          <a:prstGeom prst="rect">
            <a:avLst/>
          </a:prstGeom>
          <a:noFill/>
        </p:spPr>
        <p:txBody>
          <a:bodyPr wrap="square" rtlCol="0">
            <a:spAutoFit/>
          </a:bodyPr>
          <a:lstStyle/>
          <a:p>
            <a:pPr algn="ctr"/>
            <a:r>
              <a:rPr lang="en-US" dirty="0">
                <a:solidFill>
                  <a:srgbClr val="002060"/>
                </a:solidFill>
                <a:latin typeface="Bahnschrift SemiBold" panose="020B0502040204020203" pitchFamily="34" charset="0"/>
              </a:rPr>
              <a:t>12V DC Fan</a:t>
            </a:r>
          </a:p>
        </p:txBody>
      </p:sp>
      <p:sp>
        <p:nvSpPr>
          <p:cNvPr id="16" name="TextBox 23">
            <a:extLst>
              <a:ext uri="{FF2B5EF4-FFF2-40B4-BE49-F238E27FC236}">
                <a16:creationId xmlns:a16="http://schemas.microsoft.com/office/drawing/2014/main" id="{81489C6C-B3F0-5912-634D-F07C41A4D91A}"/>
              </a:ext>
            </a:extLst>
          </p:cNvPr>
          <p:cNvSpPr txBox="1"/>
          <p:nvPr/>
        </p:nvSpPr>
        <p:spPr>
          <a:xfrm>
            <a:off x="9190017" y="3233176"/>
            <a:ext cx="2361236" cy="369332"/>
          </a:xfrm>
          <a:prstGeom prst="rect">
            <a:avLst/>
          </a:prstGeom>
          <a:noFill/>
        </p:spPr>
        <p:txBody>
          <a:bodyPr wrap="square" rtlCol="0">
            <a:spAutoFit/>
          </a:bodyPr>
          <a:lstStyle/>
          <a:p>
            <a:pPr algn="ctr"/>
            <a:r>
              <a:rPr lang="en-US" dirty="0">
                <a:solidFill>
                  <a:srgbClr val="002060"/>
                </a:solidFill>
                <a:latin typeface="Bahnschrift SemiBold" panose="020B0502040204020203" pitchFamily="34" charset="0"/>
              </a:rPr>
              <a:t>16*2 LCD display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1048608" name="TextBox 17"/>
          <p:cNvSpPr txBox="1"/>
          <p:nvPr/>
        </p:nvSpPr>
        <p:spPr>
          <a:xfrm>
            <a:off x="1122744" y="1134319"/>
            <a:ext cx="5914663" cy="701040"/>
          </a:xfrm>
          <a:prstGeom prst="rect">
            <a:avLst/>
          </a:prstGeom>
          <a:noFill/>
        </p:spPr>
        <p:txBody>
          <a:bodyPr wrap="square" rtlCol="0">
            <a:spAutoFit/>
          </a:bodyPr>
          <a:lstStyle/>
          <a:p>
            <a:r>
              <a:rPr lang="en-US" sz="4465" b="1" kern="0" spc="-134" dirty="0">
                <a:solidFill>
                  <a:srgbClr val="000000"/>
                </a:solidFill>
                <a:latin typeface="Inter" pitchFamily="34" charset="0"/>
                <a:ea typeface="Inter" pitchFamily="34" charset="-122"/>
              </a:rPr>
              <a:t>Block Diagram</a:t>
            </a:r>
            <a:r>
              <a:rPr lang="en-US" sz="4465" b="1" kern="0" spc="-134" dirty="0">
                <a:solidFill>
                  <a:srgbClr val="000000"/>
                </a:solidFill>
                <a:ea typeface="Inter" pitchFamily="34" charset="-122"/>
              </a:rPr>
              <a:t> :</a:t>
            </a:r>
            <a:endParaRPr lang="en-US" dirty="0">
              <a:latin typeface="Akira Expanded" panose="02000800000000000000" pitchFamily="50" charset="0"/>
            </a:endParaRPr>
          </a:p>
        </p:txBody>
      </p:sp>
      <p:pic>
        <p:nvPicPr>
          <p:cNvPr id="3" name="Picture 2">
            <a:extLst>
              <a:ext uri="{FF2B5EF4-FFF2-40B4-BE49-F238E27FC236}">
                <a16:creationId xmlns:a16="http://schemas.microsoft.com/office/drawing/2014/main" id="{C3D91687-72B1-B70B-B9D9-18845B4BA536}"/>
              </a:ext>
            </a:extLst>
          </p:cNvPr>
          <p:cNvPicPr>
            <a:picLocks noChangeAspect="1"/>
          </p:cNvPicPr>
          <p:nvPr/>
        </p:nvPicPr>
        <p:blipFill>
          <a:blip r:embed="rId3"/>
          <a:stretch>
            <a:fillRect/>
          </a:stretch>
        </p:blipFill>
        <p:spPr>
          <a:xfrm>
            <a:off x="5266349" y="860778"/>
            <a:ext cx="6439458" cy="650804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TextBox 1"/>
          <p:cNvSpPr txBox="1"/>
          <p:nvPr/>
        </p:nvSpPr>
        <p:spPr>
          <a:xfrm>
            <a:off x="959006" y="791737"/>
            <a:ext cx="6278136" cy="701040"/>
          </a:xfrm>
          <a:prstGeom prst="rect">
            <a:avLst/>
          </a:prstGeom>
          <a:noFill/>
        </p:spPr>
        <p:txBody>
          <a:bodyPr wrap="square" rtlCol="0">
            <a:spAutoFit/>
          </a:bodyPr>
          <a:lstStyle/>
          <a:p>
            <a:r>
              <a:rPr lang="en-US" sz="4465" b="1" kern="0" spc="-134" dirty="0">
                <a:solidFill>
                  <a:srgbClr val="000000"/>
                </a:solidFill>
                <a:latin typeface="Inter" pitchFamily="34" charset="0"/>
                <a:ea typeface="Inter" pitchFamily="34" charset="-122"/>
              </a:rPr>
              <a:t>Applications :-</a:t>
            </a:r>
          </a:p>
        </p:txBody>
      </p:sp>
      <p:sp>
        <p:nvSpPr>
          <p:cNvPr id="1048714" name="TextBox 1048713"/>
          <p:cNvSpPr txBox="1"/>
          <p:nvPr/>
        </p:nvSpPr>
        <p:spPr>
          <a:xfrm>
            <a:off x="959006" y="1492776"/>
            <a:ext cx="13879191" cy="5386090"/>
          </a:xfrm>
          <a:prstGeom prst="rect">
            <a:avLst/>
          </a:prstGeom>
        </p:spPr>
        <p:txBody>
          <a:bodyPr wrap="square" rtlCol="0">
            <a:spAutoFit/>
          </a:bodyPr>
          <a:lstStyle/>
          <a:p>
            <a:pPr marL="457200" indent="-457200">
              <a:buFont typeface="Arial"/>
              <a:buChar char="•"/>
            </a:pPr>
            <a:r>
              <a:rPr lang="en-US" sz="2400" dirty="0">
                <a:solidFill>
                  <a:srgbClr val="000000"/>
                </a:solidFill>
                <a:latin typeface="Times New Roman" panose="02020603050405020304" pitchFamily="18" charset="0"/>
                <a:cs typeface="Times New Roman" panose="02020603050405020304" pitchFamily="18" charset="0"/>
              </a:rPr>
              <a:t>HVAC Systems: Used in heating, ventilation, and air conditioning systems to regulate indoor climate efficiently by adjusting fan speed according to the ambient temperature.</a:t>
            </a:r>
          </a:p>
          <a:p>
            <a:pPr marL="457200" indent="-457200">
              <a:buFont typeface="Arial"/>
              <a:buChar char="•"/>
            </a:pPr>
            <a:endParaRPr lang="en-US" sz="2400" dirty="0">
              <a:solidFill>
                <a:srgbClr val="000000"/>
              </a:solidFill>
              <a:latin typeface="Times New Roman" panose="02020603050405020304" pitchFamily="18" charset="0"/>
              <a:cs typeface="Times New Roman" panose="02020603050405020304" pitchFamily="18" charset="0"/>
            </a:endParaRPr>
          </a:p>
          <a:p>
            <a:pPr marL="457200" indent="-457200">
              <a:buFont typeface="Arial"/>
              <a:buChar char="•"/>
            </a:pPr>
            <a:r>
              <a:rPr lang="en-US" sz="2400" dirty="0">
                <a:solidFill>
                  <a:srgbClr val="000000"/>
                </a:solidFill>
                <a:latin typeface="Times New Roman" panose="02020603050405020304" pitchFamily="18" charset="0"/>
                <a:cs typeface="Times New Roman" panose="02020603050405020304" pitchFamily="18" charset="0"/>
              </a:rPr>
              <a:t>Computer Cooling: Integrated into computer systems to manage cooling fans, preventing overheating of components such as CPUs and GPUs, which can improve performance and extend hardware life.</a:t>
            </a:r>
          </a:p>
          <a:p>
            <a:pPr marL="457200" indent="-457200">
              <a:buFont typeface="Arial"/>
              <a:buChar char="•"/>
            </a:pPr>
            <a:endParaRPr lang="en-US" sz="2400" dirty="0">
              <a:solidFill>
                <a:srgbClr val="000000"/>
              </a:solidFill>
              <a:latin typeface="Times New Roman" panose="02020603050405020304" pitchFamily="18" charset="0"/>
              <a:cs typeface="Times New Roman" panose="02020603050405020304" pitchFamily="18" charset="0"/>
            </a:endParaRPr>
          </a:p>
          <a:p>
            <a:pPr marL="457200" indent="-457200">
              <a:buFont typeface="Arial"/>
              <a:buChar char="•"/>
            </a:pPr>
            <a:r>
              <a:rPr lang="en-US" sz="2400" dirty="0">
                <a:solidFill>
                  <a:srgbClr val="000000"/>
                </a:solidFill>
                <a:latin typeface="Times New Roman" panose="02020603050405020304" pitchFamily="18" charset="0"/>
                <a:cs typeface="Times New Roman" panose="02020603050405020304" pitchFamily="18" charset="0"/>
              </a:rPr>
              <a:t>Industrial Machinery: Applied in industrial equipment to control ventilation fans, ensuring machinery operates within safe temperature ranges and reducing the risk of overheating.</a:t>
            </a:r>
          </a:p>
          <a:p>
            <a:pPr marL="457200" indent="-457200">
              <a:buFont typeface="Arial"/>
              <a:buChar char="•"/>
            </a:pPr>
            <a:endParaRPr lang="en-US" sz="2400" dirty="0">
              <a:solidFill>
                <a:srgbClr val="000000"/>
              </a:solidFill>
              <a:latin typeface="Times New Roman" panose="02020603050405020304" pitchFamily="18" charset="0"/>
              <a:cs typeface="Times New Roman" panose="02020603050405020304" pitchFamily="18" charset="0"/>
            </a:endParaRPr>
          </a:p>
          <a:p>
            <a:pPr marL="457200" indent="-457200">
              <a:buFont typeface="Arial"/>
              <a:buChar char="•"/>
            </a:pPr>
            <a:r>
              <a:rPr lang="en-US" sz="2400" dirty="0">
                <a:solidFill>
                  <a:srgbClr val="000000"/>
                </a:solidFill>
                <a:latin typeface="Times New Roman" panose="02020603050405020304" pitchFamily="18" charset="0"/>
                <a:cs typeface="Times New Roman" panose="02020603050405020304" pitchFamily="18" charset="0"/>
              </a:rPr>
              <a:t>Automotive Climate Control: Utilized in vehicles to manage cabin air temperature by adjusting the blower fan speed, enhancing passenger comfort.</a:t>
            </a:r>
          </a:p>
          <a:p>
            <a:pPr marL="457200" indent="-457200">
              <a:buFont typeface="Arial"/>
              <a:buChar char="•"/>
            </a:pPr>
            <a:endParaRPr lang="en-US" sz="2400" dirty="0">
              <a:solidFill>
                <a:srgbClr val="000000"/>
              </a:solidFill>
              <a:latin typeface="Times New Roman" panose="02020603050405020304" pitchFamily="18" charset="0"/>
              <a:cs typeface="Times New Roman" panose="02020603050405020304" pitchFamily="18" charset="0"/>
            </a:endParaRPr>
          </a:p>
          <a:p>
            <a:pPr marL="457200" indent="-457200">
              <a:buFont typeface="Arial"/>
              <a:buChar char="•"/>
            </a:pPr>
            <a:r>
              <a:rPr lang="en-US" sz="2400" dirty="0">
                <a:solidFill>
                  <a:srgbClr val="000000"/>
                </a:solidFill>
                <a:latin typeface="Times New Roman" panose="02020603050405020304" pitchFamily="18" charset="0"/>
                <a:cs typeface="Times New Roman" panose="02020603050405020304" pitchFamily="18" charset="0"/>
              </a:rPr>
              <a:t>Home Appliances: Found in appliances like refrigerators and air purifiers, where they help maintain optimal operating temperatures and improve energy efficiency</a:t>
            </a:r>
            <a:r>
              <a:rPr lang="en-US" sz="2800" dirty="0">
                <a:solidFill>
                  <a:srgbClr val="000000"/>
                </a:solidFill>
                <a:latin typeface="Times New Roman" panose="02020603050405020304" pitchFamily="18" charset="0"/>
                <a:cs typeface="Times New Roman" panose="02020603050405020304" pitchFamily="18"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1048647" name="Text 2"/>
          <p:cNvSpPr/>
          <p:nvPr/>
        </p:nvSpPr>
        <p:spPr>
          <a:xfrm>
            <a:off x="334537" y="133815"/>
            <a:ext cx="5731726" cy="802887"/>
          </a:xfrm>
          <a:prstGeom prst="rect">
            <a:avLst/>
          </a:prstGeom>
          <a:noFill/>
        </p:spPr>
        <p:txBody>
          <a:bodyPr wrap="none" rtlCol="0" anchor="t"/>
          <a:lstStyle/>
          <a:p>
            <a:pPr marL="0" indent="0">
              <a:lnSpc>
                <a:spcPts val="5581"/>
              </a:lnSpc>
              <a:buNone/>
            </a:pPr>
            <a:r>
              <a:rPr lang="en-US" sz="4465" b="1" kern="0" spc="-134" dirty="0">
                <a:solidFill>
                  <a:srgbClr val="000000"/>
                </a:solidFill>
                <a:latin typeface="Inter" pitchFamily="34" charset="0"/>
                <a:ea typeface="Inter" pitchFamily="34" charset="-122"/>
                <a:cs typeface="Inter" pitchFamily="34" charset="-120"/>
              </a:rPr>
              <a:t>Expected Outcomes:-</a:t>
            </a:r>
            <a:endParaRPr lang="en-US" sz="4465" dirty="0"/>
          </a:p>
        </p:txBody>
      </p:sp>
      <p:sp>
        <p:nvSpPr>
          <p:cNvPr id="1048648" name="Text 3"/>
          <p:cNvSpPr/>
          <p:nvPr/>
        </p:nvSpPr>
        <p:spPr>
          <a:xfrm>
            <a:off x="793790" y="2655445"/>
            <a:ext cx="10630423" cy="4065073"/>
          </a:xfrm>
          <a:prstGeom prst="rect">
            <a:avLst/>
          </a:prstGeom>
          <a:noFill/>
        </p:spPr>
        <p:txBody>
          <a:bodyPr wrap="square" rtlCol="0" anchor="t"/>
          <a:lstStyle/>
          <a:p>
            <a:pPr>
              <a:buFont typeface="+mj-lt"/>
              <a:buAutoNum type="arabicPeriod"/>
            </a:pPr>
            <a:endParaRPr lang="en-US" sz="2400" dirty="0"/>
          </a:p>
        </p:txBody>
      </p:sp>
      <p:pic>
        <p:nvPicPr>
          <p:cNvPr id="3" name="Picture 2">
            <a:extLst>
              <a:ext uri="{FF2B5EF4-FFF2-40B4-BE49-F238E27FC236}">
                <a16:creationId xmlns:a16="http://schemas.microsoft.com/office/drawing/2014/main" id="{B943F373-22B5-A2AB-5E1E-F3084B29E6EE}"/>
              </a:ext>
            </a:extLst>
          </p:cNvPr>
          <p:cNvPicPr>
            <a:picLocks noChangeAspect="1"/>
          </p:cNvPicPr>
          <p:nvPr/>
        </p:nvPicPr>
        <p:blipFill>
          <a:blip r:embed="rId3"/>
          <a:stretch>
            <a:fillRect/>
          </a:stretch>
        </p:blipFill>
        <p:spPr>
          <a:xfrm>
            <a:off x="434898" y="966173"/>
            <a:ext cx="13587208" cy="629725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1A20A6-2D59-B177-0870-E1692D610185}"/>
              </a:ext>
            </a:extLst>
          </p:cNvPr>
          <p:cNvSpPr txBox="1"/>
          <p:nvPr/>
        </p:nvSpPr>
        <p:spPr>
          <a:xfrm>
            <a:off x="717630" y="752354"/>
            <a:ext cx="184731" cy="369332"/>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3B3088BB-39D5-7125-BCE5-F8FD9F9F3264}"/>
              </a:ext>
            </a:extLst>
          </p:cNvPr>
          <p:cNvSpPr txBox="1"/>
          <p:nvPr/>
        </p:nvSpPr>
        <p:spPr>
          <a:xfrm>
            <a:off x="1423686" y="949124"/>
            <a:ext cx="6562846" cy="779444"/>
          </a:xfrm>
          <a:prstGeom prst="rect">
            <a:avLst/>
          </a:prstGeom>
          <a:noFill/>
        </p:spPr>
        <p:txBody>
          <a:bodyPr wrap="square" rtlCol="0">
            <a:spAutoFit/>
          </a:bodyPr>
          <a:lstStyle/>
          <a:p>
            <a:r>
              <a:rPr lang="en-US" sz="4465" b="1" kern="0" spc="-134" dirty="0">
                <a:solidFill>
                  <a:srgbClr val="000000"/>
                </a:solidFill>
                <a:latin typeface="Inter" pitchFamily="34" charset="0"/>
                <a:ea typeface="Inter" pitchFamily="34" charset="-122"/>
              </a:rPr>
              <a:t>Conclusion :</a:t>
            </a:r>
          </a:p>
        </p:txBody>
      </p:sp>
      <p:sp>
        <p:nvSpPr>
          <p:cNvPr id="5" name="TextBox 4">
            <a:extLst>
              <a:ext uri="{FF2B5EF4-FFF2-40B4-BE49-F238E27FC236}">
                <a16:creationId xmlns:a16="http://schemas.microsoft.com/office/drawing/2014/main" id="{5D27E16A-46E1-92C4-0D0A-FE013EA0956F}"/>
              </a:ext>
            </a:extLst>
          </p:cNvPr>
          <p:cNvSpPr txBox="1"/>
          <p:nvPr/>
        </p:nvSpPr>
        <p:spPr>
          <a:xfrm>
            <a:off x="1539433" y="1979271"/>
            <a:ext cx="12500658" cy="1569660"/>
          </a:xfrm>
          <a:prstGeom prst="rect">
            <a:avLst/>
          </a:prstGeom>
          <a:noFill/>
        </p:spPr>
        <p:txBody>
          <a:bodyPr wrap="square" rtlCol="0">
            <a:spAutoFit/>
          </a:bodyPr>
          <a:lstStyle/>
          <a:p>
            <a:pPr algn="just"/>
            <a:r>
              <a:rPr lang="en-US" sz="2400" dirty="0">
                <a:solidFill>
                  <a:srgbClr val="000000"/>
                </a:solidFill>
                <a:latin typeface="Times New Roman" panose="02020603050405020304" pitchFamily="18" charset="0"/>
                <a:cs typeface="Times New Roman" panose="02020603050405020304" pitchFamily="18" charset="0"/>
              </a:rPr>
              <a:t>A temperature-based fan speed controller enhances thermal management by adjusting fan speeds according to real-time temperature. This results in improved cooling efficiency, lower energy use, and reduced noise, making it an effective solution for optimizing performance and extending equipment lifespan.</a:t>
            </a:r>
          </a:p>
        </p:txBody>
      </p:sp>
    </p:spTree>
    <p:extLst>
      <p:ext uri="{BB962C8B-B14F-4D97-AF65-F5344CB8AC3E}">
        <p14:creationId xmlns:p14="http://schemas.microsoft.com/office/powerpoint/2010/main" val="237730642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419</Words>
  <Application>Microsoft Office PowerPoint</Application>
  <PresentationFormat>Custom</PresentationFormat>
  <Paragraphs>54</Paragraphs>
  <Slides>10</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Abadi</vt:lpstr>
      <vt:lpstr>Akira Expanded</vt:lpstr>
      <vt:lpstr>Arial</vt:lpstr>
      <vt:lpstr>Bahnschrift SemiBold</vt:lpstr>
      <vt:lpstr>Calibri</vt:lpstr>
      <vt:lpstr>Calibri Light</vt:lpstr>
      <vt:lpstr>Inter</vt:lpstr>
      <vt:lpstr>Times New Roman</vt:lpstr>
      <vt:lpstr>Retrospect</vt:lpstr>
      <vt:lpstr>PowerPoint Presentation</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cp:lastModifiedBy>Girish nadakattin</cp:lastModifiedBy>
  <cp:revision>2</cp:revision>
  <dcterms:created xsi:type="dcterms:W3CDTF">2024-06-27T20:00:02Z</dcterms:created>
  <dcterms:modified xsi:type="dcterms:W3CDTF">2024-07-30T07:00:35Z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1a29fa29bd1a49318153b4234392c50d</vt:lpwstr>
  </property>
</Properties>
</file>