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swald Bold" charset="1" panose="00000800000000000000"/>
      <p:regular r:id="rId18"/>
    </p:embeddedFont>
    <p:embeddedFont>
      <p:font typeface="Oswald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1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176364">
            <a:off x="-3808278" y="655688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98794" y="447724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6597" y="961678"/>
            <a:ext cx="2040142" cy="2040142"/>
          </a:xfrm>
          <a:custGeom>
            <a:avLst/>
            <a:gdLst/>
            <a:ahLst/>
            <a:cxnLst/>
            <a:rect r="r" b="b" t="t" l="l"/>
            <a:pathLst>
              <a:path h="2040142" w="2040142">
                <a:moveTo>
                  <a:pt x="0" y="0"/>
                </a:moveTo>
                <a:lnTo>
                  <a:pt x="2040143" y="0"/>
                </a:lnTo>
                <a:lnTo>
                  <a:pt x="2040143" y="2040143"/>
                </a:lnTo>
                <a:lnTo>
                  <a:pt x="0" y="20401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92049" y="733974"/>
            <a:ext cx="13298091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6"/>
              </a:lnSpc>
              <a:spcBef>
                <a:spcPct val="0"/>
              </a:spcBef>
            </a:pPr>
            <a:r>
              <a:rPr lang="en-US" sz="6271">
                <a:solidFill>
                  <a:srgbClr val="000000"/>
                </a:solidFill>
                <a:latin typeface="Oswald Bold"/>
              </a:rPr>
              <a:t>JAIN COLLEGE OF ENGINEERING BELAGAVI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</a:p>
          <a:p>
            <a:pPr algn="ctr">
              <a:lnSpc>
                <a:spcPts val="5486"/>
              </a:lnSpc>
              <a:spcBef>
                <a:spcPct val="0"/>
              </a:spcBef>
            </a:pPr>
            <a:r>
              <a:rPr lang="en-US" sz="4571">
                <a:solidFill>
                  <a:srgbClr val="000000"/>
                </a:solidFill>
                <a:latin typeface="Oswald Bold"/>
              </a:rPr>
              <a:t>?</a:t>
            </a:r>
            <a:r>
              <a:rPr lang="en-US" sz="4571">
                <a:solidFill>
                  <a:srgbClr val="000000"/>
                </a:solidFill>
                <a:latin typeface="Oswald Bold"/>
              </a:rPr>
              <a:t>DEPARTMENT OF ELECTRONICS AND COMMUNICATION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083455"/>
            <a:ext cx="6416381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000000"/>
                </a:solidFill>
                <a:latin typeface="Oswald Bold"/>
              </a:rPr>
              <a:t>GUIDE</a:t>
            </a:r>
          </a:p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>
                <a:solidFill>
                  <a:srgbClr val="000000"/>
                </a:solidFill>
                <a:latin typeface="Oswald Bold"/>
              </a:rPr>
              <a:t>       DR. H P RAJANI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6083455"/>
            <a:ext cx="6788476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>
                <a:solidFill>
                  <a:srgbClr val="000000"/>
                </a:solidFill>
                <a:latin typeface="Oswald Bold"/>
              </a:rPr>
              <a:t>NAME : Baburao Sunthe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59516" y="7055005"/>
            <a:ext cx="6124843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>
                <a:solidFill>
                  <a:srgbClr val="000000"/>
                </a:solidFill>
                <a:latin typeface="Oswald Bold"/>
              </a:rPr>
              <a:t>USN : 2JI21EC029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914928" y="-1130216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8460" y="-1068083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82206" y="1844219"/>
            <a:ext cx="15277094" cy="7805331"/>
          </a:xfrm>
          <a:custGeom>
            <a:avLst/>
            <a:gdLst/>
            <a:ahLst/>
            <a:cxnLst/>
            <a:rect r="r" b="b" t="t" l="l"/>
            <a:pathLst>
              <a:path h="7805331" w="15277094">
                <a:moveTo>
                  <a:pt x="0" y="0"/>
                </a:moveTo>
                <a:lnTo>
                  <a:pt x="15277094" y="0"/>
                </a:lnTo>
                <a:lnTo>
                  <a:pt x="15277094" y="7805331"/>
                </a:lnTo>
                <a:lnTo>
                  <a:pt x="0" y="78053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3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97026" y="764084"/>
            <a:ext cx="12057353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spc="588">
                <a:solidFill>
                  <a:srgbClr val="010101"/>
                </a:solidFill>
                <a:latin typeface="Oswald Bold"/>
              </a:rPr>
              <a:t> OUTPUT DEMONSTRATION: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775960" y="9159240"/>
            <a:ext cx="1592580" cy="447675"/>
            <a:chOff x="0" y="0"/>
            <a:chExt cx="2123440" cy="596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4130" y="17780"/>
              <a:ext cx="2169160" cy="599440"/>
            </a:xfrm>
            <a:custGeom>
              <a:avLst/>
              <a:gdLst/>
              <a:ahLst/>
              <a:cxnLst/>
              <a:rect r="r" b="b" t="t" l="l"/>
              <a:pathLst>
                <a:path h="599440" w="2169160">
                  <a:moveTo>
                    <a:pt x="74930" y="67310"/>
                  </a:moveTo>
                  <a:cubicBezTo>
                    <a:pt x="588010" y="60960"/>
                    <a:pt x="633730" y="40640"/>
                    <a:pt x="736600" y="34290"/>
                  </a:cubicBezTo>
                  <a:cubicBezTo>
                    <a:pt x="916940" y="21590"/>
                    <a:pt x="1310640" y="21590"/>
                    <a:pt x="1488440" y="33020"/>
                  </a:cubicBezTo>
                  <a:cubicBezTo>
                    <a:pt x="1586230" y="40640"/>
                    <a:pt x="1630680" y="59690"/>
                    <a:pt x="1715770" y="66040"/>
                  </a:cubicBezTo>
                  <a:cubicBezTo>
                    <a:pt x="1826260" y="73660"/>
                    <a:pt x="2029460" y="0"/>
                    <a:pt x="2095500" y="67310"/>
                  </a:cubicBezTo>
                  <a:cubicBezTo>
                    <a:pt x="2169160" y="139700"/>
                    <a:pt x="2167890" y="452120"/>
                    <a:pt x="2095500" y="524510"/>
                  </a:cubicBezTo>
                  <a:cubicBezTo>
                    <a:pt x="2032000" y="588010"/>
                    <a:pt x="1844040" y="530860"/>
                    <a:pt x="1736090" y="523240"/>
                  </a:cubicBezTo>
                  <a:cubicBezTo>
                    <a:pt x="1644650" y="516890"/>
                    <a:pt x="1584960" y="496570"/>
                    <a:pt x="1488440" y="490220"/>
                  </a:cubicBezTo>
                  <a:cubicBezTo>
                    <a:pt x="1348740" y="481330"/>
                    <a:pt x="1112520" y="508000"/>
                    <a:pt x="977900" y="490220"/>
                  </a:cubicBezTo>
                  <a:cubicBezTo>
                    <a:pt x="886460" y="480060"/>
                    <a:pt x="829310" y="430530"/>
                    <a:pt x="751840" y="434340"/>
                  </a:cubicBezTo>
                  <a:cubicBezTo>
                    <a:pt x="668020" y="438150"/>
                    <a:pt x="594360" y="506730"/>
                    <a:pt x="496570" y="524510"/>
                  </a:cubicBezTo>
                  <a:cubicBezTo>
                    <a:pt x="374650" y="544830"/>
                    <a:pt x="146050" y="599440"/>
                    <a:pt x="74930" y="528320"/>
                  </a:cubicBezTo>
                  <a:cubicBezTo>
                    <a:pt x="0" y="454660"/>
                    <a:pt x="74930" y="67310"/>
                    <a:pt x="74930" y="67310"/>
                  </a:cubicBezTo>
                </a:path>
              </a:pathLst>
            </a:custGeom>
            <a:solidFill>
              <a:srgbClr val="010101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643312" y="9070657"/>
            <a:ext cx="4930140" cy="618172"/>
            <a:chOff x="0" y="0"/>
            <a:chExt cx="6573520" cy="8242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50800"/>
              <a:ext cx="6470650" cy="730250"/>
            </a:xfrm>
            <a:custGeom>
              <a:avLst/>
              <a:gdLst/>
              <a:ahLst/>
              <a:cxnLst/>
              <a:rect r="r" b="b" t="t" l="l"/>
              <a:pathLst>
                <a:path h="730250" w="6470650">
                  <a:moveTo>
                    <a:pt x="0" y="223520"/>
                  </a:moveTo>
                  <a:cubicBezTo>
                    <a:pt x="0" y="223520"/>
                    <a:pt x="1270" y="219710"/>
                    <a:pt x="1270" y="217170"/>
                  </a:cubicBezTo>
                  <a:cubicBezTo>
                    <a:pt x="1270" y="214630"/>
                    <a:pt x="2540" y="209550"/>
                    <a:pt x="2540" y="209550"/>
                  </a:cubicBezTo>
                  <a:cubicBezTo>
                    <a:pt x="2540" y="209550"/>
                    <a:pt x="3810" y="205740"/>
                    <a:pt x="5080" y="203200"/>
                  </a:cubicBezTo>
                  <a:cubicBezTo>
                    <a:pt x="6350" y="200660"/>
                    <a:pt x="7620" y="196850"/>
                    <a:pt x="7620" y="196850"/>
                  </a:cubicBezTo>
                  <a:cubicBezTo>
                    <a:pt x="7620" y="196850"/>
                    <a:pt x="11430" y="193040"/>
                    <a:pt x="12700" y="190500"/>
                  </a:cubicBezTo>
                  <a:cubicBezTo>
                    <a:pt x="13970" y="189230"/>
                    <a:pt x="16510" y="185420"/>
                    <a:pt x="16510" y="185420"/>
                  </a:cubicBezTo>
                  <a:cubicBezTo>
                    <a:pt x="16510" y="185420"/>
                    <a:pt x="20320" y="182880"/>
                    <a:pt x="21590" y="180340"/>
                  </a:cubicBezTo>
                  <a:cubicBezTo>
                    <a:pt x="24130" y="179070"/>
                    <a:pt x="27940" y="176530"/>
                    <a:pt x="27940" y="176530"/>
                  </a:cubicBezTo>
                  <a:cubicBezTo>
                    <a:pt x="27940" y="176530"/>
                    <a:pt x="31750" y="173990"/>
                    <a:pt x="34290" y="173990"/>
                  </a:cubicBezTo>
                  <a:cubicBezTo>
                    <a:pt x="35560" y="172720"/>
                    <a:pt x="40640" y="170180"/>
                    <a:pt x="40640" y="170180"/>
                  </a:cubicBezTo>
                  <a:cubicBezTo>
                    <a:pt x="40640" y="170180"/>
                    <a:pt x="44450" y="168910"/>
                    <a:pt x="46990" y="168910"/>
                  </a:cubicBezTo>
                  <a:cubicBezTo>
                    <a:pt x="49530" y="168910"/>
                    <a:pt x="54610" y="167640"/>
                    <a:pt x="54610" y="167640"/>
                  </a:cubicBezTo>
                  <a:cubicBezTo>
                    <a:pt x="54610" y="167640"/>
                    <a:pt x="58420" y="167640"/>
                    <a:pt x="60960" y="167640"/>
                  </a:cubicBezTo>
                  <a:cubicBezTo>
                    <a:pt x="63500" y="167640"/>
                    <a:pt x="68580" y="167640"/>
                    <a:pt x="68580" y="167640"/>
                  </a:cubicBezTo>
                  <a:cubicBezTo>
                    <a:pt x="69850" y="167640"/>
                    <a:pt x="269240" y="120650"/>
                    <a:pt x="392430" y="105410"/>
                  </a:cubicBezTo>
                  <a:cubicBezTo>
                    <a:pt x="548640" y="86360"/>
                    <a:pt x="918210" y="105410"/>
                    <a:pt x="935990" y="80010"/>
                  </a:cubicBezTo>
                  <a:cubicBezTo>
                    <a:pt x="938530" y="74930"/>
                    <a:pt x="930910" y="66040"/>
                    <a:pt x="929640" y="66040"/>
                  </a:cubicBezTo>
                  <a:cubicBezTo>
                    <a:pt x="929640" y="66040"/>
                    <a:pt x="934720" y="64770"/>
                    <a:pt x="937260" y="64770"/>
                  </a:cubicBezTo>
                  <a:cubicBezTo>
                    <a:pt x="939800" y="64770"/>
                    <a:pt x="944880" y="64770"/>
                    <a:pt x="944880" y="64770"/>
                  </a:cubicBezTo>
                  <a:cubicBezTo>
                    <a:pt x="944880" y="64770"/>
                    <a:pt x="948690" y="66040"/>
                    <a:pt x="951230" y="66040"/>
                  </a:cubicBezTo>
                  <a:cubicBezTo>
                    <a:pt x="953770" y="66040"/>
                    <a:pt x="958850" y="67310"/>
                    <a:pt x="958850" y="67310"/>
                  </a:cubicBezTo>
                  <a:cubicBezTo>
                    <a:pt x="958850" y="67310"/>
                    <a:pt x="962660" y="68580"/>
                    <a:pt x="965200" y="69850"/>
                  </a:cubicBezTo>
                  <a:cubicBezTo>
                    <a:pt x="967740" y="71120"/>
                    <a:pt x="971550" y="72390"/>
                    <a:pt x="971550" y="73660"/>
                  </a:cubicBezTo>
                  <a:cubicBezTo>
                    <a:pt x="971550" y="73660"/>
                    <a:pt x="975360" y="76200"/>
                    <a:pt x="976630" y="77470"/>
                  </a:cubicBezTo>
                  <a:cubicBezTo>
                    <a:pt x="977900" y="78740"/>
                    <a:pt x="979170" y="78740"/>
                    <a:pt x="979170" y="80010"/>
                  </a:cubicBezTo>
                  <a:cubicBezTo>
                    <a:pt x="981710" y="80010"/>
                    <a:pt x="984250" y="80010"/>
                    <a:pt x="984250" y="80010"/>
                  </a:cubicBezTo>
                  <a:cubicBezTo>
                    <a:pt x="984250" y="80010"/>
                    <a:pt x="989330" y="82550"/>
                    <a:pt x="990600" y="83820"/>
                  </a:cubicBezTo>
                  <a:cubicBezTo>
                    <a:pt x="990600" y="83820"/>
                    <a:pt x="990600" y="83820"/>
                    <a:pt x="991870" y="83820"/>
                  </a:cubicBezTo>
                  <a:cubicBezTo>
                    <a:pt x="993140" y="82550"/>
                    <a:pt x="991870" y="66040"/>
                    <a:pt x="1000760" y="58420"/>
                  </a:cubicBezTo>
                  <a:cubicBezTo>
                    <a:pt x="1028700" y="36830"/>
                    <a:pt x="1203960" y="34290"/>
                    <a:pt x="1245870" y="24130"/>
                  </a:cubicBezTo>
                  <a:cubicBezTo>
                    <a:pt x="1261110" y="20320"/>
                    <a:pt x="1262380" y="15240"/>
                    <a:pt x="1276350" y="12700"/>
                  </a:cubicBezTo>
                  <a:cubicBezTo>
                    <a:pt x="1305560" y="6350"/>
                    <a:pt x="1409700" y="0"/>
                    <a:pt x="1409700" y="0"/>
                  </a:cubicBezTo>
                  <a:cubicBezTo>
                    <a:pt x="1409700" y="0"/>
                    <a:pt x="1414780" y="1270"/>
                    <a:pt x="1417320" y="1270"/>
                  </a:cubicBezTo>
                  <a:cubicBezTo>
                    <a:pt x="1419860" y="1270"/>
                    <a:pt x="1423670" y="1270"/>
                    <a:pt x="1424940" y="1270"/>
                  </a:cubicBezTo>
                  <a:cubicBezTo>
                    <a:pt x="1424940" y="1270"/>
                    <a:pt x="1428750" y="2540"/>
                    <a:pt x="1431290" y="3810"/>
                  </a:cubicBezTo>
                  <a:cubicBezTo>
                    <a:pt x="1433830" y="3810"/>
                    <a:pt x="1437640" y="5080"/>
                    <a:pt x="1437640" y="5080"/>
                  </a:cubicBezTo>
                  <a:cubicBezTo>
                    <a:pt x="1437640" y="5080"/>
                    <a:pt x="1442720" y="7620"/>
                    <a:pt x="1443990" y="8890"/>
                  </a:cubicBezTo>
                  <a:cubicBezTo>
                    <a:pt x="1446530" y="10160"/>
                    <a:pt x="1450340" y="12700"/>
                    <a:pt x="1450340" y="12700"/>
                  </a:cubicBezTo>
                  <a:cubicBezTo>
                    <a:pt x="1450340" y="12700"/>
                    <a:pt x="1454150" y="15240"/>
                    <a:pt x="1455420" y="17780"/>
                  </a:cubicBezTo>
                  <a:cubicBezTo>
                    <a:pt x="1456690" y="19050"/>
                    <a:pt x="1460500" y="22860"/>
                    <a:pt x="1460500" y="22860"/>
                  </a:cubicBezTo>
                  <a:cubicBezTo>
                    <a:pt x="1460500" y="22860"/>
                    <a:pt x="1463040" y="26670"/>
                    <a:pt x="1464310" y="27940"/>
                  </a:cubicBezTo>
                  <a:cubicBezTo>
                    <a:pt x="1465580" y="30480"/>
                    <a:pt x="1468120" y="34290"/>
                    <a:pt x="1468120" y="34290"/>
                  </a:cubicBezTo>
                  <a:cubicBezTo>
                    <a:pt x="1468120" y="34290"/>
                    <a:pt x="1468120" y="36830"/>
                    <a:pt x="1469390" y="38100"/>
                  </a:cubicBezTo>
                  <a:cubicBezTo>
                    <a:pt x="1473200" y="40640"/>
                    <a:pt x="1494790" y="36830"/>
                    <a:pt x="1511300" y="35560"/>
                  </a:cubicBezTo>
                  <a:cubicBezTo>
                    <a:pt x="1540510" y="34290"/>
                    <a:pt x="1586230" y="27940"/>
                    <a:pt x="1626870" y="26670"/>
                  </a:cubicBezTo>
                  <a:cubicBezTo>
                    <a:pt x="1672590" y="24130"/>
                    <a:pt x="1705610" y="24130"/>
                    <a:pt x="1774190" y="24130"/>
                  </a:cubicBezTo>
                  <a:cubicBezTo>
                    <a:pt x="1930400" y="21590"/>
                    <a:pt x="2336800" y="22860"/>
                    <a:pt x="2541270" y="22860"/>
                  </a:cubicBezTo>
                  <a:cubicBezTo>
                    <a:pt x="2679700" y="22860"/>
                    <a:pt x="2804160" y="16510"/>
                    <a:pt x="2886710" y="22860"/>
                  </a:cubicBezTo>
                  <a:cubicBezTo>
                    <a:pt x="2933700" y="26670"/>
                    <a:pt x="2979420" y="38100"/>
                    <a:pt x="2994660" y="40640"/>
                  </a:cubicBezTo>
                  <a:cubicBezTo>
                    <a:pt x="2998470" y="40640"/>
                    <a:pt x="2999740" y="40640"/>
                    <a:pt x="3002280" y="41910"/>
                  </a:cubicBezTo>
                  <a:cubicBezTo>
                    <a:pt x="3004820" y="41910"/>
                    <a:pt x="3009900" y="41910"/>
                    <a:pt x="3009900" y="41910"/>
                  </a:cubicBezTo>
                  <a:cubicBezTo>
                    <a:pt x="3009900" y="41910"/>
                    <a:pt x="3013710" y="44450"/>
                    <a:pt x="3016250" y="44450"/>
                  </a:cubicBezTo>
                  <a:cubicBezTo>
                    <a:pt x="3018790" y="45720"/>
                    <a:pt x="3022600" y="46990"/>
                    <a:pt x="3023870" y="46990"/>
                  </a:cubicBezTo>
                  <a:cubicBezTo>
                    <a:pt x="3023870" y="46990"/>
                    <a:pt x="3027680" y="50800"/>
                    <a:pt x="3028950" y="52070"/>
                  </a:cubicBezTo>
                  <a:cubicBezTo>
                    <a:pt x="3031490" y="53340"/>
                    <a:pt x="3035300" y="55880"/>
                    <a:pt x="3035300" y="55880"/>
                  </a:cubicBezTo>
                  <a:cubicBezTo>
                    <a:pt x="3035300" y="55880"/>
                    <a:pt x="3039110" y="59690"/>
                    <a:pt x="3040380" y="60960"/>
                  </a:cubicBezTo>
                  <a:cubicBezTo>
                    <a:pt x="3041650" y="63500"/>
                    <a:pt x="3045460" y="66040"/>
                    <a:pt x="3045460" y="67310"/>
                  </a:cubicBezTo>
                  <a:cubicBezTo>
                    <a:pt x="3045460" y="67310"/>
                    <a:pt x="3048000" y="71120"/>
                    <a:pt x="3048000" y="73660"/>
                  </a:cubicBezTo>
                  <a:cubicBezTo>
                    <a:pt x="3049270" y="74930"/>
                    <a:pt x="3051810" y="80010"/>
                    <a:pt x="3051810" y="80010"/>
                  </a:cubicBezTo>
                  <a:cubicBezTo>
                    <a:pt x="3051810" y="80010"/>
                    <a:pt x="3053080" y="85090"/>
                    <a:pt x="3054350" y="86360"/>
                  </a:cubicBezTo>
                  <a:cubicBezTo>
                    <a:pt x="3054350" y="88900"/>
                    <a:pt x="3055620" y="93980"/>
                    <a:pt x="3055620" y="93980"/>
                  </a:cubicBezTo>
                  <a:cubicBezTo>
                    <a:pt x="3055620" y="93980"/>
                    <a:pt x="3055620" y="99060"/>
                    <a:pt x="3055620" y="101600"/>
                  </a:cubicBezTo>
                  <a:cubicBezTo>
                    <a:pt x="3055620" y="104140"/>
                    <a:pt x="3055620" y="107950"/>
                    <a:pt x="3055620" y="109220"/>
                  </a:cubicBezTo>
                  <a:cubicBezTo>
                    <a:pt x="3055620" y="109220"/>
                    <a:pt x="3054350" y="113030"/>
                    <a:pt x="3054350" y="115570"/>
                  </a:cubicBezTo>
                  <a:cubicBezTo>
                    <a:pt x="3053080" y="118110"/>
                    <a:pt x="3051810" y="123190"/>
                    <a:pt x="3051810" y="123190"/>
                  </a:cubicBezTo>
                  <a:cubicBezTo>
                    <a:pt x="3051810" y="123190"/>
                    <a:pt x="3049270" y="127000"/>
                    <a:pt x="3049270" y="129540"/>
                  </a:cubicBezTo>
                  <a:cubicBezTo>
                    <a:pt x="3048000" y="132080"/>
                    <a:pt x="3045460" y="135890"/>
                    <a:pt x="3045460" y="135890"/>
                  </a:cubicBezTo>
                  <a:cubicBezTo>
                    <a:pt x="3045460" y="135890"/>
                    <a:pt x="3041650" y="139700"/>
                    <a:pt x="3040380" y="140970"/>
                  </a:cubicBezTo>
                  <a:cubicBezTo>
                    <a:pt x="3039110" y="143510"/>
                    <a:pt x="3035300" y="147320"/>
                    <a:pt x="3035300" y="147320"/>
                  </a:cubicBezTo>
                  <a:cubicBezTo>
                    <a:pt x="3035300" y="147320"/>
                    <a:pt x="3031490" y="149860"/>
                    <a:pt x="3028950" y="151130"/>
                  </a:cubicBezTo>
                  <a:cubicBezTo>
                    <a:pt x="3027680" y="152400"/>
                    <a:pt x="3023870" y="154940"/>
                    <a:pt x="3023870" y="154940"/>
                  </a:cubicBezTo>
                  <a:cubicBezTo>
                    <a:pt x="3023870" y="154940"/>
                    <a:pt x="3018790" y="157480"/>
                    <a:pt x="3016250" y="157480"/>
                  </a:cubicBezTo>
                  <a:cubicBezTo>
                    <a:pt x="3013710" y="158750"/>
                    <a:pt x="3009900" y="160020"/>
                    <a:pt x="3009900" y="160020"/>
                  </a:cubicBezTo>
                  <a:cubicBezTo>
                    <a:pt x="3009900" y="160020"/>
                    <a:pt x="3004820" y="161290"/>
                    <a:pt x="3002280" y="161290"/>
                  </a:cubicBezTo>
                  <a:cubicBezTo>
                    <a:pt x="2999740" y="161290"/>
                    <a:pt x="2994660" y="162560"/>
                    <a:pt x="2994660" y="162560"/>
                  </a:cubicBezTo>
                  <a:cubicBezTo>
                    <a:pt x="2994660" y="162560"/>
                    <a:pt x="2922270" y="203200"/>
                    <a:pt x="2919730" y="213360"/>
                  </a:cubicBezTo>
                  <a:cubicBezTo>
                    <a:pt x="2918460" y="215900"/>
                    <a:pt x="2921000" y="217170"/>
                    <a:pt x="2922270" y="219710"/>
                  </a:cubicBezTo>
                  <a:cubicBezTo>
                    <a:pt x="2923540" y="220980"/>
                    <a:pt x="2926080" y="226060"/>
                    <a:pt x="2926080" y="226060"/>
                  </a:cubicBezTo>
                  <a:cubicBezTo>
                    <a:pt x="2926080" y="226060"/>
                    <a:pt x="2927350" y="231140"/>
                    <a:pt x="2927350" y="233680"/>
                  </a:cubicBezTo>
                  <a:cubicBezTo>
                    <a:pt x="2928620" y="234950"/>
                    <a:pt x="2929890" y="240030"/>
                    <a:pt x="2929890" y="240030"/>
                  </a:cubicBezTo>
                  <a:cubicBezTo>
                    <a:pt x="2929890" y="240030"/>
                    <a:pt x="2929890" y="245110"/>
                    <a:pt x="2929890" y="247650"/>
                  </a:cubicBezTo>
                  <a:cubicBezTo>
                    <a:pt x="2929890" y="250190"/>
                    <a:pt x="2929890" y="255270"/>
                    <a:pt x="2929890" y="255270"/>
                  </a:cubicBezTo>
                  <a:cubicBezTo>
                    <a:pt x="2929890" y="255270"/>
                    <a:pt x="2927350" y="260350"/>
                    <a:pt x="2927350" y="262890"/>
                  </a:cubicBezTo>
                  <a:cubicBezTo>
                    <a:pt x="2927350" y="262890"/>
                    <a:pt x="2927350" y="262890"/>
                    <a:pt x="2927350" y="264160"/>
                  </a:cubicBezTo>
                  <a:cubicBezTo>
                    <a:pt x="2931160" y="267970"/>
                    <a:pt x="3034030" y="257810"/>
                    <a:pt x="3103880" y="255270"/>
                  </a:cubicBezTo>
                  <a:cubicBezTo>
                    <a:pt x="3202940" y="254000"/>
                    <a:pt x="3413760" y="250190"/>
                    <a:pt x="3468370" y="255270"/>
                  </a:cubicBezTo>
                  <a:cubicBezTo>
                    <a:pt x="3484880" y="257810"/>
                    <a:pt x="3496310" y="264160"/>
                    <a:pt x="3500120" y="261620"/>
                  </a:cubicBezTo>
                  <a:cubicBezTo>
                    <a:pt x="3501390" y="261620"/>
                    <a:pt x="3500120" y="260350"/>
                    <a:pt x="3501390" y="259080"/>
                  </a:cubicBezTo>
                  <a:cubicBezTo>
                    <a:pt x="3502660" y="257810"/>
                    <a:pt x="3503930" y="252730"/>
                    <a:pt x="3503930" y="252730"/>
                  </a:cubicBezTo>
                  <a:cubicBezTo>
                    <a:pt x="3505200" y="252730"/>
                    <a:pt x="3507740" y="250190"/>
                    <a:pt x="3509010" y="247650"/>
                  </a:cubicBezTo>
                  <a:cubicBezTo>
                    <a:pt x="3510280" y="246380"/>
                    <a:pt x="3514090" y="242570"/>
                    <a:pt x="3514090" y="242570"/>
                  </a:cubicBezTo>
                  <a:cubicBezTo>
                    <a:pt x="3514090" y="242570"/>
                    <a:pt x="3517900" y="240030"/>
                    <a:pt x="3519170" y="238760"/>
                  </a:cubicBezTo>
                  <a:cubicBezTo>
                    <a:pt x="3521710" y="237490"/>
                    <a:pt x="3525520" y="234950"/>
                    <a:pt x="3525520" y="234950"/>
                  </a:cubicBezTo>
                  <a:cubicBezTo>
                    <a:pt x="3525520" y="234950"/>
                    <a:pt x="3529330" y="233680"/>
                    <a:pt x="3531870" y="232410"/>
                  </a:cubicBezTo>
                  <a:cubicBezTo>
                    <a:pt x="3534410" y="231140"/>
                    <a:pt x="3538220" y="229870"/>
                    <a:pt x="3538220" y="229870"/>
                  </a:cubicBezTo>
                  <a:cubicBezTo>
                    <a:pt x="3538220" y="229870"/>
                    <a:pt x="3543300" y="229870"/>
                    <a:pt x="3544570" y="228600"/>
                  </a:cubicBezTo>
                  <a:cubicBezTo>
                    <a:pt x="3547110" y="228600"/>
                    <a:pt x="3548380" y="228600"/>
                    <a:pt x="3552190" y="228600"/>
                  </a:cubicBezTo>
                  <a:cubicBezTo>
                    <a:pt x="3573780" y="226060"/>
                    <a:pt x="3749040" y="219710"/>
                    <a:pt x="3766820" y="210820"/>
                  </a:cubicBezTo>
                  <a:cubicBezTo>
                    <a:pt x="3769360" y="209550"/>
                    <a:pt x="3770630" y="205740"/>
                    <a:pt x="3770630" y="205740"/>
                  </a:cubicBezTo>
                  <a:cubicBezTo>
                    <a:pt x="3770630" y="205740"/>
                    <a:pt x="3774440" y="203200"/>
                    <a:pt x="3776980" y="201930"/>
                  </a:cubicBezTo>
                  <a:cubicBezTo>
                    <a:pt x="3778250" y="200660"/>
                    <a:pt x="3782060" y="198120"/>
                    <a:pt x="3782060" y="198120"/>
                  </a:cubicBezTo>
                  <a:cubicBezTo>
                    <a:pt x="3782060" y="198120"/>
                    <a:pt x="3787140" y="196850"/>
                    <a:pt x="3788410" y="195580"/>
                  </a:cubicBezTo>
                  <a:cubicBezTo>
                    <a:pt x="3790950" y="194310"/>
                    <a:pt x="3794760" y="193040"/>
                    <a:pt x="3794760" y="193040"/>
                  </a:cubicBezTo>
                  <a:cubicBezTo>
                    <a:pt x="3796030" y="193040"/>
                    <a:pt x="3799840" y="193040"/>
                    <a:pt x="3802380" y="191770"/>
                  </a:cubicBezTo>
                  <a:cubicBezTo>
                    <a:pt x="3804920" y="191770"/>
                    <a:pt x="3808730" y="191770"/>
                    <a:pt x="3808730" y="191770"/>
                  </a:cubicBezTo>
                  <a:cubicBezTo>
                    <a:pt x="3810000" y="191770"/>
                    <a:pt x="3972560" y="193040"/>
                    <a:pt x="4001770" y="191770"/>
                  </a:cubicBezTo>
                  <a:cubicBezTo>
                    <a:pt x="4010660" y="190500"/>
                    <a:pt x="4009390" y="190500"/>
                    <a:pt x="4018280" y="190500"/>
                  </a:cubicBezTo>
                  <a:cubicBezTo>
                    <a:pt x="4072890" y="187960"/>
                    <a:pt x="4588510" y="190500"/>
                    <a:pt x="4589780" y="190500"/>
                  </a:cubicBezTo>
                  <a:cubicBezTo>
                    <a:pt x="4589780" y="190500"/>
                    <a:pt x="4594860" y="191770"/>
                    <a:pt x="4597400" y="191770"/>
                  </a:cubicBezTo>
                  <a:cubicBezTo>
                    <a:pt x="4598670" y="191770"/>
                    <a:pt x="4603750" y="191770"/>
                    <a:pt x="4603750" y="191770"/>
                  </a:cubicBezTo>
                  <a:cubicBezTo>
                    <a:pt x="4603750" y="191770"/>
                    <a:pt x="4608830" y="194310"/>
                    <a:pt x="4610100" y="194310"/>
                  </a:cubicBezTo>
                  <a:cubicBezTo>
                    <a:pt x="4611370" y="195580"/>
                    <a:pt x="4612640" y="195580"/>
                    <a:pt x="4613910" y="195580"/>
                  </a:cubicBezTo>
                  <a:cubicBezTo>
                    <a:pt x="4617720" y="196850"/>
                    <a:pt x="4621530" y="195580"/>
                    <a:pt x="4629150" y="196850"/>
                  </a:cubicBezTo>
                  <a:cubicBezTo>
                    <a:pt x="4644390" y="196850"/>
                    <a:pt x="4700270" y="200660"/>
                    <a:pt x="4704080" y="199390"/>
                  </a:cubicBezTo>
                  <a:cubicBezTo>
                    <a:pt x="4704080" y="199390"/>
                    <a:pt x="4704080" y="199390"/>
                    <a:pt x="4705350" y="199390"/>
                  </a:cubicBezTo>
                  <a:cubicBezTo>
                    <a:pt x="4709160" y="198120"/>
                    <a:pt x="4748530" y="185420"/>
                    <a:pt x="4780280" y="176530"/>
                  </a:cubicBezTo>
                  <a:cubicBezTo>
                    <a:pt x="4837430" y="160020"/>
                    <a:pt x="4989830" y="96520"/>
                    <a:pt x="5019040" y="115570"/>
                  </a:cubicBezTo>
                  <a:cubicBezTo>
                    <a:pt x="5031740" y="123190"/>
                    <a:pt x="5025390" y="166370"/>
                    <a:pt x="5026660" y="166370"/>
                  </a:cubicBezTo>
                  <a:cubicBezTo>
                    <a:pt x="5027930" y="166370"/>
                    <a:pt x="5029200" y="158750"/>
                    <a:pt x="5029200" y="158750"/>
                  </a:cubicBezTo>
                  <a:cubicBezTo>
                    <a:pt x="5029200" y="158750"/>
                    <a:pt x="5031740" y="153670"/>
                    <a:pt x="5033010" y="151130"/>
                  </a:cubicBezTo>
                  <a:cubicBezTo>
                    <a:pt x="5034280" y="148590"/>
                    <a:pt x="5036820" y="144780"/>
                    <a:pt x="5036820" y="144780"/>
                  </a:cubicBezTo>
                  <a:cubicBezTo>
                    <a:pt x="5036820" y="144780"/>
                    <a:pt x="5040630" y="140970"/>
                    <a:pt x="5041900" y="138430"/>
                  </a:cubicBezTo>
                  <a:cubicBezTo>
                    <a:pt x="5044440" y="135890"/>
                    <a:pt x="5046980" y="132080"/>
                    <a:pt x="5046980" y="132080"/>
                  </a:cubicBezTo>
                  <a:cubicBezTo>
                    <a:pt x="5046980" y="132080"/>
                    <a:pt x="5052060" y="129540"/>
                    <a:pt x="5054600" y="128270"/>
                  </a:cubicBezTo>
                  <a:cubicBezTo>
                    <a:pt x="5055870" y="125730"/>
                    <a:pt x="5060950" y="123190"/>
                    <a:pt x="5060950" y="123190"/>
                  </a:cubicBezTo>
                  <a:cubicBezTo>
                    <a:pt x="5060950" y="123190"/>
                    <a:pt x="5066030" y="121920"/>
                    <a:pt x="5068570" y="120650"/>
                  </a:cubicBezTo>
                  <a:cubicBezTo>
                    <a:pt x="5071110" y="119380"/>
                    <a:pt x="5076190" y="118110"/>
                    <a:pt x="5076190" y="118110"/>
                  </a:cubicBezTo>
                  <a:cubicBezTo>
                    <a:pt x="5076190" y="118110"/>
                    <a:pt x="5081270" y="116840"/>
                    <a:pt x="5083810" y="116840"/>
                  </a:cubicBezTo>
                  <a:cubicBezTo>
                    <a:pt x="5087620" y="116840"/>
                    <a:pt x="5092700" y="115570"/>
                    <a:pt x="5092700" y="115570"/>
                  </a:cubicBezTo>
                  <a:cubicBezTo>
                    <a:pt x="5092700" y="115570"/>
                    <a:pt x="5097780" y="116840"/>
                    <a:pt x="5100320" y="116840"/>
                  </a:cubicBezTo>
                  <a:cubicBezTo>
                    <a:pt x="5102860" y="116840"/>
                    <a:pt x="5107940" y="118110"/>
                    <a:pt x="5107940" y="118110"/>
                  </a:cubicBezTo>
                  <a:cubicBezTo>
                    <a:pt x="5109210" y="118110"/>
                    <a:pt x="5113020" y="119380"/>
                    <a:pt x="5115560" y="120650"/>
                  </a:cubicBezTo>
                  <a:cubicBezTo>
                    <a:pt x="5118100" y="121920"/>
                    <a:pt x="5123180" y="123190"/>
                    <a:pt x="5123180" y="123190"/>
                  </a:cubicBezTo>
                  <a:cubicBezTo>
                    <a:pt x="5123180" y="123190"/>
                    <a:pt x="5128260" y="127000"/>
                    <a:pt x="5130800" y="128270"/>
                  </a:cubicBezTo>
                  <a:cubicBezTo>
                    <a:pt x="5132070" y="129540"/>
                    <a:pt x="5137150" y="133350"/>
                    <a:pt x="5137150" y="133350"/>
                  </a:cubicBezTo>
                  <a:cubicBezTo>
                    <a:pt x="5137150" y="133350"/>
                    <a:pt x="5140960" y="137160"/>
                    <a:pt x="5142230" y="139700"/>
                  </a:cubicBezTo>
                  <a:cubicBezTo>
                    <a:pt x="5143500" y="140970"/>
                    <a:pt x="5147310" y="144780"/>
                    <a:pt x="5147310" y="144780"/>
                  </a:cubicBezTo>
                  <a:cubicBezTo>
                    <a:pt x="5147310" y="146050"/>
                    <a:pt x="5080000" y="187960"/>
                    <a:pt x="5082540" y="198120"/>
                  </a:cubicBezTo>
                  <a:cubicBezTo>
                    <a:pt x="5086350" y="208280"/>
                    <a:pt x="5172710" y="203200"/>
                    <a:pt x="5172710" y="203200"/>
                  </a:cubicBezTo>
                  <a:cubicBezTo>
                    <a:pt x="5172710" y="203200"/>
                    <a:pt x="5177790" y="203200"/>
                    <a:pt x="5180330" y="203200"/>
                  </a:cubicBezTo>
                  <a:cubicBezTo>
                    <a:pt x="5182870" y="203200"/>
                    <a:pt x="5187950" y="203200"/>
                    <a:pt x="5187950" y="203200"/>
                  </a:cubicBezTo>
                  <a:cubicBezTo>
                    <a:pt x="5187950" y="203200"/>
                    <a:pt x="5193030" y="204470"/>
                    <a:pt x="5195570" y="204470"/>
                  </a:cubicBezTo>
                  <a:cubicBezTo>
                    <a:pt x="5198110" y="205740"/>
                    <a:pt x="5203190" y="205740"/>
                    <a:pt x="5203190" y="205740"/>
                  </a:cubicBezTo>
                  <a:cubicBezTo>
                    <a:pt x="5203190" y="207010"/>
                    <a:pt x="5207000" y="208280"/>
                    <a:pt x="5209540" y="209550"/>
                  </a:cubicBezTo>
                  <a:cubicBezTo>
                    <a:pt x="5212080" y="210820"/>
                    <a:pt x="5215890" y="213360"/>
                    <a:pt x="5215890" y="213360"/>
                  </a:cubicBezTo>
                  <a:cubicBezTo>
                    <a:pt x="5215890" y="213360"/>
                    <a:pt x="5219700" y="215900"/>
                    <a:pt x="5222240" y="218440"/>
                  </a:cubicBezTo>
                  <a:cubicBezTo>
                    <a:pt x="5223510" y="219710"/>
                    <a:pt x="5227320" y="222250"/>
                    <a:pt x="5227320" y="222250"/>
                  </a:cubicBezTo>
                  <a:cubicBezTo>
                    <a:pt x="5228590" y="222250"/>
                    <a:pt x="5231130" y="227330"/>
                    <a:pt x="5232400" y="228600"/>
                  </a:cubicBezTo>
                  <a:cubicBezTo>
                    <a:pt x="5233670" y="231140"/>
                    <a:pt x="5236210" y="234950"/>
                    <a:pt x="5236210" y="234950"/>
                  </a:cubicBezTo>
                  <a:cubicBezTo>
                    <a:pt x="5237480" y="234950"/>
                    <a:pt x="5238750" y="240030"/>
                    <a:pt x="5240020" y="241300"/>
                  </a:cubicBezTo>
                  <a:cubicBezTo>
                    <a:pt x="5240020" y="243840"/>
                    <a:pt x="5240020" y="245110"/>
                    <a:pt x="5241290" y="246380"/>
                  </a:cubicBezTo>
                  <a:cubicBezTo>
                    <a:pt x="5242560" y="246380"/>
                    <a:pt x="5243830" y="247650"/>
                    <a:pt x="5243830" y="247650"/>
                  </a:cubicBezTo>
                  <a:cubicBezTo>
                    <a:pt x="5243830" y="247650"/>
                    <a:pt x="5247640" y="250190"/>
                    <a:pt x="5250180" y="252730"/>
                  </a:cubicBezTo>
                  <a:cubicBezTo>
                    <a:pt x="5251450" y="254000"/>
                    <a:pt x="5255260" y="256540"/>
                    <a:pt x="5255260" y="257810"/>
                  </a:cubicBezTo>
                  <a:cubicBezTo>
                    <a:pt x="5255260" y="257810"/>
                    <a:pt x="5257800" y="261620"/>
                    <a:pt x="5259070" y="262890"/>
                  </a:cubicBezTo>
                  <a:cubicBezTo>
                    <a:pt x="5260340" y="262890"/>
                    <a:pt x="5261610" y="262890"/>
                    <a:pt x="5261610" y="262890"/>
                  </a:cubicBezTo>
                  <a:cubicBezTo>
                    <a:pt x="5261610" y="262890"/>
                    <a:pt x="5265420" y="264160"/>
                    <a:pt x="5267960" y="264160"/>
                  </a:cubicBezTo>
                  <a:cubicBezTo>
                    <a:pt x="5270500" y="265430"/>
                    <a:pt x="5274310" y="265430"/>
                    <a:pt x="5274310" y="265430"/>
                  </a:cubicBezTo>
                  <a:cubicBezTo>
                    <a:pt x="5274310" y="265430"/>
                    <a:pt x="5274310" y="265430"/>
                    <a:pt x="5274310" y="266700"/>
                  </a:cubicBezTo>
                  <a:cubicBezTo>
                    <a:pt x="5274310" y="266700"/>
                    <a:pt x="5276850" y="267970"/>
                    <a:pt x="5279390" y="267970"/>
                  </a:cubicBezTo>
                  <a:cubicBezTo>
                    <a:pt x="5294630" y="271780"/>
                    <a:pt x="5449570" y="260350"/>
                    <a:pt x="5449570" y="260350"/>
                  </a:cubicBezTo>
                  <a:cubicBezTo>
                    <a:pt x="5449570" y="260350"/>
                    <a:pt x="5454650" y="260350"/>
                    <a:pt x="5457190" y="260350"/>
                  </a:cubicBezTo>
                  <a:cubicBezTo>
                    <a:pt x="5459730" y="260350"/>
                    <a:pt x="5463540" y="260350"/>
                    <a:pt x="5463540" y="260350"/>
                  </a:cubicBezTo>
                  <a:cubicBezTo>
                    <a:pt x="5463540" y="260350"/>
                    <a:pt x="5468620" y="261620"/>
                    <a:pt x="5471160" y="262890"/>
                  </a:cubicBezTo>
                  <a:cubicBezTo>
                    <a:pt x="5473700" y="262890"/>
                    <a:pt x="5477510" y="264160"/>
                    <a:pt x="5477510" y="264160"/>
                  </a:cubicBezTo>
                  <a:cubicBezTo>
                    <a:pt x="5477510" y="264160"/>
                    <a:pt x="5482590" y="266700"/>
                    <a:pt x="5483860" y="267970"/>
                  </a:cubicBezTo>
                  <a:cubicBezTo>
                    <a:pt x="5486400" y="269240"/>
                    <a:pt x="5490210" y="270510"/>
                    <a:pt x="5490210" y="270510"/>
                  </a:cubicBezTo>
                  <a:cubicBezTo>
                    <a:pt x="5490210" y="271780"/>
                    <a:pt x="5494020" y="274320"/>
                    <a:pt x="5495290" y="275590"/>
                  </a:cubicBezTo>
                  <a:cubicBezTo>
                    <a:pt x="5497830" y="278130"/>
                    <a:pt x="5501640" y="280670"/>
                    <a:pt x="5501640" y="280670"/>
                  </a:cubicBezTo>
                  <a:cubicBezTo>
                    <a:pt x="5501640" y="280670"/>
                    <a:pt x="5504180" y="284480"/>
                    <a:pt x="5505450" y="287020"/>
                  </a:cubicBezTo>
                  <a:cubicBezTo>
                    <a:pt x="5506720" y="288290"/>
                    <a:pt x="5509260" y="292100"/>
                    <a:pt x="5509260" y="293370"/>
                  </a:cubicBezTo>
                  <a:cubicBezTo>
                    <a:pt x="5509260" y="293370"/>
                    <a:pt x="5510530" y="297180"/>
                    <a:pt x="5511800" y="299720"/>
                  </a:cubicBezTo>
                  <a:cubicBezTo>
                    <a:pt x="5511800" y="302260"/>
                    <a:pt x="5514340" y="306070"/>
                    <a:pt x="5514340" y="306070"/>
                  </a:cubicBezTo>
                  <a:cubicBezTo>
                    <a:pt x="5514340" y="306070"/>
                    <a:pt x="5514340" y="311150"/>
                    <a:pt x="5514340" y="313690"/>
                  </a:cubicBezTo>
                  <a:cubicBezTo>
                    <a:pt x="5514340" y="316230"/>
                    <a:pt x="5515610" y="320040"/>
                    <a:pt x="5515610" y="320040"/>
                  </a:cubicBezTo>
                  <a:cubicBezTo>
                    <a:pt x="5515610" y="321310"/>
                    <a:pt x="5514340" y="322580"/>
                    <a:pt x="5515610" y="323850"/>
                  </a:cubicBezTo>
                  <a:cubicBezTo>
                    <a:pt x="5518150" y="326390"/>
                    <a:pt x="5561330" y="327660"/>
                    <a:pt x="5567680" y="323850"/>
                  </a:cubicBezTo>
                  <a:cubicBezTo>
                    <a:pt x="5570220" y="322580"/>
                    <a:pt x="5570220" y="320040"/>
                    <a:pt x="5571490" y="318770"/>
                  </a:cubicBezTo>
                  <a:cubicBezTo>
                    <a:pt x="5572760" y="316230"/>
                    <a:pt x="5576570" y="311150"/>
                    <a:pt x="5576570" y="309880"/>
                  </a:cubicBezTo>
                  <a:cubicBezTo>
                    <a:pt x="5576570" y="309880"/>
                    <a:pt x="5581650" y="306070"/>
                    <a:pt x="5584190" y="304800"/>
                  </a:cubicBezTo>
                  <a:cubicBezTo>
                    <a:pt x="5586730" y="302260"/>
                    <a:pt x="5590540" y="298450"/>
                    <a:pt x="5591810" y="298450"/>
                  </a:cubicBezTo>
                  <a:cubicBezTo>
                    <a:pt x="5591810" y="298450"/>
                    <a:pt x="5596890" y="294640"/>
                    <a:pt x="5599430" y="293370"/>
                  </a:cubicBezTo>
                  <a:cubicBezTo>
                    <a:pt x="5601970" y="292100"/>
                    <a:pt x="5605780" y="292100"/>
                    <a:pt x="5608320" y="289560"/>
                  </a:cubicBezTo>
                  <a:cubicBezTo>
                    <a:pt x="5610860" y="285750"/>
                    <a:pt x="5607050" y="279400"/>
                    <a:pt x="5610860" y="274320"/>
                  </a:cubicBezTo>
                  <a:cubicBezTo>
                    <a:pt x="5619750" y="261620"/>
                    <a:pt x="5650230" y="240030"/>
                    <a:pt x="5678170" y="228600"/>
                  </a:cubicBezTo>
                  <a:cubicBezTo>
                    <a:pt x="5716270" y="214630"/>
                    <a:pt x="5781040" y="209550"/>
                    <a:pt x="5822950" y="207010"/>
                  </a:cubicBezTo>
                  <a:cubicBezTo>
                    <a:pt x="5854700" y="204470"/>
                    <a:pt x="5877560" y="208280"/>
                    <a:pt x="5908040" y="209550"/>
                  </a:cubicBezTo>
                  <a:cubicBezTo>
                    <a:pt x="5943600" y="212090"/>
                    <a:pt x="5989320" y="208280"/>
                    <a:pt x="6026150" y="217170"/>
                  </a:cubicBezTo>
                  <a:cubicBezTo>
                    <a:pt x="6060440" y="226060"/>
                    <a:pt x="6101080" y="234950"/>
                    <a:pt x="6122670" y="262890"/>
                  </a:cubicBezTo>
                  <a:cubicBezTo>
                    <a:pt x="6150610" y="295910"/>
                    <a:pt x="6168390" y="386080"/>
                    <a:pt x="6162040" y="417830"/>
                  </a:cubicBezTo>
                  <a:cubicBezTo>
                    <a:pt x="6158230" y="434340"/>
                    <a:pt x="6135370" y="445770"/>
                    <a:pt x="6136640" y="450850"/>
                  </a:cubicBezTo>
                  <a:cubicBezTo>
                    <a:pt x="6136640" y="452120"/>
                    <a:pt x="6139180" y="452120"/>
                    <a:pt x="6139180" y="453390"/>
                  </a:cubicBezTo>
                  <a:cubicBezTo>
                    <a:pt x="6139180" y="453390"/>
                    <a:pt x="6142990" y="455930"/>
                    <a:pt x="6144260" y="458470"/>
                  </a:cubicBezTo>
                  <a:cubicBezTo>
                    <a:pt x="6145530" y="459740"/>
                    <a:pt x="6149340" y="463550"/>
                    <a:pt x="6149340" y="463550"/>
                  </a:cubicBezTo>
                  <a:cubicBezTo>
                    <a:pt x="6149340" y="463550"/>
                    <a:pt x="6151880" y="468630"/>
                    <a:pt x="6153150" y="469900"/>
                  </a:cubicBezTo>
                  <a:cubicBezTo>
                    <a:pt x="6154420" y="472440"/>
                    <a:pt x="6155690" y="477520"/>
                    <a:pt x="6155690" y="477520"/>
                  </a:cubicBezTo>
                  <a:cubicBezTo>
                    <a:pt x="6155690" y="477520"/>
                    <a:pt x="6156960" y="482600"/>
                    <a:pt x="6158230" y="483870"/>
                  </a:cubicBezTo>
                  <a:cubicBezTo>
                    <a:pt x="6158230" y="486410"/>
                    <a:pt x="6158230" y="487680"/>
                    <a:pt x="6159500" y="488950"/>
                  </a:cubicBezTo>
                  <a:cubicBezTo>
                    <a:pt x="6162040" y="491490"/>
                    <a:pt x="6177280" y="488950"/>
                    <a:pt x="6177280" y="488950"/>
                  </a:cubicBezTo>
                  <a:cubicBezTo>
                    <a:pt x="6177280" y="488950"/>
                    <a:pt x="6182360" y="488950"/>
                    <a:pt x="6184900" y="488950"/>
                  </a:cubicBezTo>
                  <a:cubicBezTo>
                    <a:pt x="6187440" y="488950"/>
                    <a:pt x="6192520" y="488950"/>
                    <a:pt x="6192520" y="488950"/>
                  </a:cubicBezTo>
                  <a:cubicBezTo>
                    <a:pt x="6192520" y="488950"/>
                    <a:pt x="6197600" y="490220"/>
                    <a:pt x="6200140" y="491490"/>
                  </a:cubicBezTo>
                  <a:cubicBezTo>
                    <a:pt x="6202680" y="492760"/>
                    <a:pt x="6206490" y="494030"/>
                    <a:pt x="6207760" y="494030"/>
                  </a:cubicBezTo>
                  <a:cubicBezTo>
                    <a:pt x="6207760" y="494030"/>
                    <a:pt x="6211570" y="496570"/>
                    <a:pt x="6214110" y="497840"/>
                  </a:cubicBezTo>
                  <a:cubicBezTo>
                    <a:pt x="6215380" y="499110"/>
                    <a:pt x="6220460" y="501650"/>
                    <a:pt x="6220460" y="501650"/>
                  </a:cubicBezTo>
                  <a:cubicBezTo>
                    <a:pt x="6220460" y="501650"/>
                    <a:pt x="6224270" y="504190"/>
                    <a:pt x="6225540" y="506730"/>
                  </a:cubicBezTo>
                  <a:cubicBezTo>
                    <a:pt x="6228080" y="508000"/>
                    <a:pt x="6230620" y="511810"/>
                    <a:pt x="6230620" y="511810"/>
                  </a:cubicBezTo>
                  <a:cubicBezTo>
                    <a:pt x="6230620" y="511810"/>
                    <a:pt x="6234430" y="518160"/>
                    <a:pt x="6235700" y="518160"/>
                  </a:cubicBezTo>
                  <a:cubicBezTo>
                    <a:pt x="6236970" y="519430"/>
                    <a:pt x="6393180" y="518160"/>
                    <a:pt x="6412230" y="519430"/>
                  </a:cubicBezTo>
                  <a:cubicBezTo>
                    <a:pt x="6417310" y="519430"/>
                    <a:pt x="6417310" y="520700"/>
                    <a:pt x="6419850" y="520700"/>
                  </a:cubicBezTo>
                  <a:cubicBezTo>
                    <a:pt x="6422390" y="520700"/>
                    <a:pt x="6426200" y="521970"/>
                    <a:pt x="6426200" y="521970"/>
                  </a:cubicBezTo>
                  <a:cubicBezTo>
                    <a:pt x="6427470" y="521970"/>
                    <a:pt x="6431280" y="523240"/>
                    <a:pt x="6433820" y="524510"/>
                  </a:cubicBezTo>
                  <a:cubicBezTo>
                    <a:pt x="6435090" y="524510"/>
                    <a:pt x="6440170" y="525780"/>
                    <a:pt x="6440170" y="527050"/>
                  </a:cubicBezTo>
                  <a:cubicBezTo>
                    <a:pt x="6440170" y="527050"/>
                    <a:pt x="6443980" y="529590"/>
                    <a:pt x="6445250" y="530860"/>
                  </a:cubicBezTo>
                  <a:cubicBezTo>
                    <a:pt x="6447790" y="532130"/>
                    <a:pt x="6451600" y="534670"/>
                    <a:pt x="6451600" y="534670"/>
                  </a:cubicBezTo>
                  <a:cubicBezTo>
                    <a:pt x="6451600" y="534670"/>
                    <a:pt x="6455410" y="538480"/>
                    <a:pt x="6456680" y="539750"/>
                  </a:cubicBezTo>
                  <a:cubicBezTo>
                    <a:pt x="6457950" y="541020"/>
                    <a:pt x="6460490" y="544830"/>
                    <a:pt x="6460490" y="544830"/>
                  </a:cubicBezTo>
                  <a:cubicBezTo>
                    <a:pt x="6460490" y="544830"/>
                    <a:pt x="6463030" y="549910"/>
                    <a:pt x="6464300" y="551180"/>
                  </a:cubicBezTo>
                  <a:cubicBezTo>
                    <a:pt x="6465570" y="553720"/>
                    <a:pt x="6468110" y="557530"/>
                    <a:pt x="6468110" y="557530"/>
                  </a:cubicBezTo>
                  <a:cubicBezTo>
                    <a:pt x="6468110" y="557530"/>
                    <a:pt x="6468110" y="562610"/>
                    <a:pt x="6469380" y="565150"/>
                  </a:cubicBezTo>
                  <a:cubicBezTo>
                    <a:pt x="6469380" y="566420"/>
                    <a:pt x="6470650" y="571500"/>
                    <a:pt x="6470650" y="571500"/>
                  </a:cubicBezTo>
                  <a:cubicBezTo>
                    <a:pt x="6470650" y="571500"/>
                    <a:pt x="6470650" y="576580"/>
                    <a:pt x="6470650" y="579120"/>
                  </a:cubicBezTo>
                  <a:cubicBezTo>
                    <a:pt x="6470650" y="580390"/>
                    <a:pt x="6470650" y="585470"/>
                    <a:pt x="6470650" y="585470"/>
                  </a:cubicBezTo>
                  <a:cubicBezTo>
                    <a:pt x="6470650" y="585470"/>
                    <a:pt x="6469380" y="590550"/>
                    <a:pt x="6469380" y="593090"/>
                  </a:cubicBezTo>
                  <a:cubicBezTo>
                    <a:pt x="6468110" y="594360"/>
                    <a:pt x="6466840" y="599440"/>
                    <a:pt x="6466840" y="599440"/>
                  </a:cubicBezTo>
                  <a:cubicBezTo>
                    <a:pt x="6466840" y="599440"/>
                    <a:pt x="6465570" y="603250"/>
                    <a:pt x="6464300" y="605790"/>
                  </a:cubicBezTo>
                  <a:cubicBezTo>
                    <a:pt x="6463030" y="608330"/>
                    <a:pt x="6460490" y="612140"/>
                    <a:pt x="6460490" y="612140"/>
                  </a:cubicBezTo>
                  <a:cubicBezTo>
                    <a:pt x="6460490" y="612140"/>
                    <a:pt x="6457950" y="615950"/>
                    <a:pt x="6456680" y="617220"/>
                  </a:cubicBezTo>
                  <a:cubicBezTo>
                    <a:pt x="6454140" y="618490"/>
                    <a:pt x="6451600" y="622300"/>
                    <a:pt x="6451600" y="622300"/>
                  </a:cubicBezTo>
                  <a:cubicBezTo>
                    <a:pt x="6451600" y="622300"/>
                    <a:pt x="6447790" y="624840"/>
                    <a:pt x="6445250" y="626110"/>
                  </a:cubicBezTo>
                  <a:cubicBezTo>
                    <a:pt x="6443980" y="627380"/>
                    <a:pt x="6440170" y="629920"/>
                    <a:pt x="6440170" y="629920"/>
                  </a:cubicBezTo>
                  <a:cubicBezTo>
                    <a:pt x="6440170" y="629920"/>
                    <a:pt x="6435090" y="632460"/>
                    <a:pt x="6432550" y="632460"/>
                  </a:cubicBezTo>
                  <a:cubicBezTo>
                    <a:pt x="6431280" y="633730"/>
                    <a:pt x="6426200" y="635000"/>
                    <a:pt x="6426200" y="635000"/>
                  </a:cubicBezTo>
                  <a:cubicBezTo>
                    <a:pt x="6426200" y="635000"/>
                    <a:pt x="6421120" y="636270"/>
                    <a:pt x="6419850" y="636270"/>
                  </a:cubicBezTo>
                  <a:cubicBezTo>
                    <a:pt x="6417310" y="636270"/>
                    <a:pt x="6412230" y="637540"/>
                    <a:pt x="6412230" y="637540"/>
                  </a:cubicBezTo>
                  <a:cubicBezTo>
                    <a:pt x="6412230" y="637540"/>
                    <a:pt x="6292850" y="631190"/>
                    <a:pt x="6283960" y="637540"/>
                  </a:cubicBezTo>
                  <a:cubicBezTo>
                    <a:pt x="6282690" y="637540"/>
                    <a:pt x="6282690" y="638810"/>
                    <a:pt x="6282690" y="640080"/>
                  </a:cubicBezTo>
                  <a:cubicBezTo>
                    <a:pt x="6281420" y="642620"/>
                    <a:pt x="6278880" y="646430"/>
                    <a:pt x="6278880" y="646430"/>
                  </a:cubicBezTo>
                  <a:cubicBezTo>
                    <a:pt x="6278880" y="646430"/>
                    <a:pt x="6276340" y="650240"/>
                    <a:pt x="6273800" y="652780"/>
                  </a:cubicBezTo>
                  <a:cubicBezTo>
                    <a:pt x="6272530" y="654050"/>
                    <a:pt x="6269990" y="657860"/>
                    <a:pt x="6269990" y="657860"/>
                  </a:cubicBezTo>
                  <a:cubicBezTo>
                    <a:pt x="6269990" y="657860"/>
                    <a:pt x="6266180" y="660400"/>
                    <a:pt x="6263640" y="661670"/>
                  </a:cubicBezTo>
                  <a:cubicBezTo>
                    <a:pt x="6261100" y="662940"/>
                    <a:pt x="6257290" y="666750"/>
                    <a:pt x="6257290" y="666750"/>
                  </a:cubicBezTo>
                  <a:cubicBezTo>
                    <a:pt x="6257290" y="666750"/>
                    <a:pt x="6253480" y="668020"/>
                    <a:pt x="6250940" y="669290"/>
                  </a:cubicBezTo>
                  <a:cubicBezTo>
                    <a:pt x="6248400" y="669290"/>
                    <a:pt x="6244590" y="671830"/>
                    <a:pt x="6244590" y="671830"/>
                  </a:cubicBezTo>
                  <a:cubicBezTo>
                    <a:pt x="6243320" y="671830"/>
                    <a:pt x="6243320" y="671830"/>
                    <a:pt x="6243320" y="671830"/>
                  </a:cubicBezTo>
                  <a:cubicBezTo>
                    <a:pt x="6243320" y="671830"/>
                    <a:pt x="6239510" y="671830"/>
                    <a:pt x="6236970" y="673100"/>
                  </a:cubicBezTo>
                  <a:cubicBezTo>
                    <a:pt x="6234430" y="673100"/>
                    <a:pt x="6229350" y="673100"/>
                    <a:pt x="6229350" y="673100"/>
                  </a:cubicBezTo>
                  <a:cubicBezTo>
                    <a:pt x="6229350" y="673100"/>
                    <a:pt x="6146800" y="671830"/>
                    <a:pt x="6098540" y="671830"/>
                  </a:cubicBezTo>
                  <a:cubicBezTo>
                    <a:pt x="6041390" y="671830"/>
                    <a:pt x="5980430" y="673100"/>
                    <a:pt x="5911850" y="673100"/>
                  </a:cubicBezTo>
                  <a:cubicBezTo>
                    <a:pt x="5828030" y="674370"/>
                    <a:pt x="5636260" y="676910"/>
                    <a:pt x="5636260" y="676910"/>
                  </a:cubicBezTo>
                  <a:cubicBezTo>
                    <a:pt x="5636260" y="676910"/>
                    <a:pt x="5631180" y="678180"/>
                    <a:pt x="5629910" y="678180"/>
                  </a:cubicBezTo>
                  <a:cubicBezTo>
                    <a:pt x="5627370" y="678180"/>
                    <a:pt x="5622290" y="678180"/>
                    <a:pt x="5622290" y="678180"/>
                  </a:cubicBezTo>
                  <a:cubicBezTo>
                    <a:pt x="5622290" y="678180"/>
                    <a:pt x="5617210" y="678180"/>
                    <a:pt x="5614670" y="678180"/>
                  </a:cubicBezTo>
                  <a:cubicBezTo>
                    <a:pt x="5612130" y="676910"/>
                    <a:pt x="5608320" y="676910"/>
                    <a:pt x="5608320" y="676910"/>
                  </a:cubicBezTo>
                  <a:cubicBezTo>
                    <a:pt x="5608320" y="676910"/>
                    <a:pt x="5603240" y="675640"/>
                    <a:pt x="5600700" y="674370"/>
                  </a:cubicBezTo>
                  <a:cubicBezTo>
                    <a:pt x="5599430" y="673100"/>
                    <a:pt x="5594350" y="671830"/>
                    <a:pt x="5594350" y="671830"/>
                  </a:cubicBezTo>
                  <a:cubicBezTo>
                    <a:pt x="5594350" y="671830"/>
                    <a:pt x="5590540" y="669290"/>
                    <a:pt x="5588000" y="668020"/>
                  </a:cubicBezTo>
                  <a:cubicBezTo>
                    <a:pt x="5586730" y="666750"/>
                    <a:pt x="5582920" y="664210"/>
                    <a:pt x="5582920" y="662940"/>
                  </a:cubicBezTo>
                  <a:cubicBezTo>
                    <a:pt x="5582920" y="662940"/>
                    <a:pt x="5579110" y="660400"/>
                    <a:pt x="5577840" y="657860"/>
                  </a:cubicBezTo>
                  <a:cubicBezTo>
                    <a:pt x="5576570" y="656590"/>
                    <a:pt x="5572760" y="652780"/>
                    <a:pt x="5572760" y="652780"/>
                  </a:cubicBezTo>
                  <a:cubicBezTo>
                    <a:pt x="5572760" y="652780"/>
                    <a:pt x="5571490" y="648970"/>
                    <a:pt x="5570220" y="646430"/>
                  </a:cubicBezTo>
                  <a:cubicBezTo>
                    <a:pt x="5568950" y="643890"/>
                    <a:pt x="5566410" y="640080"/>
                    <a:pt x="5566410" y="640080"/>
                  </a:cubicBezTo>
                  <a:cubicBezTo>
                    <a:pt x="5566410" y="640080"/>
                    <a:pt x="5566410" y="638810"/>
                    <a:pt x="5566410" y="637540"/>
                  </a:cubicBezTo>
                  <a:cubicBezTo>
                    <a:pt x="5556250" y="629920"/>
                    <a:pt x="5341620" y="638810"/>
                    <a:pt x="5317490" y="637540"/>
                  </a:cubicBezTo>
                  <a:cubicBezTo>
                    <a:pt x="5313680" y="637540"/>
                    <a:pt x="5312410" y="636270"/>
                    <a:pt x="5311140" y="636270"/>
                  </a:cubicBezTo>
                  <a:cubicBezTo>
                    <a:pt x="5308600" y="636270"/>
                    <a:pt x="5303520" y="636270"/>
                    <a:pt x="5303520" y="636270"/>
                  </a:cubicBezTo>
                  <a:cubicBezTo>
                    <a:pt x="5303520" y="636270"/>
                    <a:pt x="5298440" y="633730"/>
                    <a:pt x="5297170" y="633730"/>
                  </a:cubicBezTo>
                  <a:cubicBezTo>
                    <a:pt x="5295900" y="633730"/>
                    <a:pt x="5292090" y="632460"/>
                    <a:pt x="5289550" y="632460"/>
                  </a:cubicBezTo>
                  <a:cubicBezTo>
                    <a:pt x="5287010" y="632460"/>
                    <a:pt x="5283200" y="632460"/>
                    <a:pt x="5283200" y="632460"/>
                  </a:cubicBezTo>
                  <a:cubicBezTo>
                    <a:pt x="5281930" y="632460"/>
                    <a:pt x="5278120" y="629920"/>
                    <a:pt x="5275580" y="629920"/>
                  </a:cubicBezTo>
                  <a:cubicBezTo>
                    <a:pt x="5273040" y="628650"/>
                    <a:pt x="5269230" y="627380"/>
                    <a:pt x="5269230" y="627380"/>
                  </a:cubicBezTo>
                  <a:cubicBezTo>
                    <a:pt x="5269230" y="627380"/>
                    <a:pt x="5266690" y="624840"/>
                    <a:pt x="5264150" y="623570"/>
                  </a:cubicBezTo>
                  <a:cubicBezTo>
                    <a:pt x="5253990" y="622300"/>
                    <a:pt x="5203190" y="635000"/>
                    <a:pt x="5200650" y="638810"/>
                  </a:cubicBezTo>
                  <a:cubicBezTo>
                    <a:pt x="5200650" y="641350"/>
                    <a:pt x="5199380" y="647700"/>
                    <a:pt x="5199380" y="647700"/>
                  </a:cubicBezTo>
                  <a:cubicBezTo>
                    <a:pt x="5199380" y="647700"/>
                    <a:pt x="5198110" y="652780"/>
                    <a:pt x="5196840" y="655320"/>
                  </a:cubicBezTo>
                  <a:cubicBezTo>
                    <a:pt x="5195570" y="657860"/>
                    <a:pt x="5193030" y="664210"/>
                    <a:pt x="5193030" y="664210"/>
                  </a:cubicBezTo>
                  <a:cubicBezTo>
                    <a:pt x="5193030" y="664210"/>
                    <a:pt x="5190490" y="668020"/>
                    <a:pt x="5187950" y="670560"/>
                  </a:cubicBezTo>
                  <a:cubicBezTo>
                    <a:pt x="5186680" y="673100"/>
                    <a:pt x="5184140" y="678180"/>
                    <a:pt x="5182870" y="678180"/>
                  </a:cubicBezTo>
                  <a:cubicBezTo>
                    <a:pt x="5182870" y="678180"/>
                    <a:pt x="5179060" y="681990"/>
                    <a:pt x="5176520" y="683260"/>
                  </a:cubicBezTo>
                  <a:cubicBezTo>
                    <a:pt x="5175250" y="685800"/>
                    <a:pt x="5170170" y="688340"/>
                    <a:pt x="5170170" y="689610"/>
                  </a:cubicBezTo>
                  <a:cubicBezTo>
                    <a:pt x="5170170" y="689610"/>
                    <a:pt x="5165090" y="692150"/>
                    <a:pt x="5162550" y="693420"/>
                  </a:cubicBezTo>
                  <a:cubicBezTo>
                    <a:pt x="5160010" y="694690"/>
                    <a:pt x="5154930" y="697230"/>
                    <a:pt x="5154930" y="697230"/>
                  </a:cubicBezTo>
                  <a:cubicBezTo>
                    <a:pt x="5154930" y="697230"/>
                    <a:pt x="5149850" y="698500"/>
                    <a:pt x="5147310" y="698500"/>
                  </a:cubicBezTo>
                  <a:cubicBezTo>
                    <a:pt x="5143500" y="699770"/>
                    <a:pt x="5142230" y="699770"/>
                    <a:pt x="5138420" y="701040"/>
                  </a:cubicBezTo>
                  <a:cubicBezTo>
                    <a:pt x="5129530" y="703580"/>
                    <a:pt x="5115560" y="718820"/>
                    <a:pt x="5096510" y="722630"/>
                  </a:cubicBezTo>
                  <a:cubicBezTo>
                    <a:pt x="5062220" y="730250"/>
                    <a:pt x="4941570" y="711200"/>
                    <a:pt x="4941570" y="711200"/>
                  </a:cubicBezTo>
                  <a:cubicBezTo>
                    <a:pt x="4941570" y="711200"/>
                    <a:pt x="4940300" y="711200"/>
                    <a:pt x="4940300" y="711200"/>
                  </a:cubicBezTo>
                  <a:cubicBezTo>
                    <a:pt x="4940300" y="711200"/>
                    <a:pt x="4941570" y="713740"/>
                    <a:pt x="4941570" y="713740"/>
                  </a:cubicBezTo>
                  <a:cubicBezTo>
                    <a:pt x="4941570" y="713740"/>
                    <a:pt x="4935220" y="713740"/>
                    <a:pt x="4932680" y="713740"/>
                  </a:cubicBezTo>
                  <a:cubicBezTo>
                    <a:pt x="4930140" y="713740"/>
                    <a:pt x="4923790" y="715010"/>
                    <a:pt x="4923790" y="715010"/>
                  </a:cubicBezTo>
                  <a:cubicBezTo>
                    <a:pt x="4923790" y="715010"/>
                    <a:pt x="4917440" y="712470"/>
                    <a:pt x="4916170" y="712470"/>
                  </a:cubicBezTo>
                  <a:cubicBezTo>
                    <a:pt x="4916170" y="713740"/>
                    <a:pt x="4917440" y="715010"/>
                    <a:pt x="4916170" y="715010"/>
                  </a:cubicBezTo>
                  <a:cubicBezTo>
                    <a:pt x="4912360" y="720090"/>
                    <a:pt x="4827270" y="718820"/>
                    <a:pt x="4827270" y="718820"/>
                  </a:cubicBezTo>
                  <a:cubicBezTo>
                    <a:pt x="4827270" y="718820"/>
                    <a:pt x="4822190" y="717550"/>
                    <a:pt x="4818380" y="717550"/>
                  </a:cubicBezTo>
                  <a:cubicBezTo>
                    <a:pt x="4815840" y="717550"/>
                    <a:pt x="4810760" y="716280"/>
                    <a:pt x="4809490" y="716280"/>
                  </a:cubicBezTo>
                  <a:cubicBezTo>
                    <a:pt x="4809490" y="716280"/>
                    <a:pt x="4804410" y="715010"/>
                    <a:pt x="4801870" y="713740"/>
                  </a:cubicBezTo>
                  <a:cubicBezTo>
                    <a:pt x="4799330" y="712470"/>
                    <a:pt x="4794250" y="709930"/>
                    <a:pt x="4792980" y="709930"/>
                  </a:cubicBezTo>
                  <a:cubicBezTo>
                    <a:pt x="4792980" y="709930"/>
                    <a:pt x="4789170" y="707390"/>
                    <a:pt x="4786630" y="706120"/>
                  </a:cubicBezTo>
                  <a:cubicBezTo>
                    <a:pt x="4784090" y="703580"/>
                    <a:pt x="4779010" y="701040"/>
                    <a:pt x="4779010" y="701040"/>
                  </a:cubicBezTo>
                  <a:cubicBezTo>
                    <a:pt x="4779010" y="701040"/>
                    <a:pt x="4775200" y="695960"/>
                    <a:pt x="4772660" y="694690"/>
                  </a:cubicBezTo>
                  <a:cubicBezTo>
                    <a:pt x="4771390" y="692150"/>
                    <a:pt x="4767580" y="687070"/>
                    <a:pt x="4767580" y="687070"/>
                  </a:cubicBezTo>
                  <a:cubicBezTo>
                    <a:pt x="4767580" y="687070"/>
                    <a:pt x="4763770" y="681990"/>
                    <a:pt x="4762500" y="679450"/>
                  </a:cubicBezTo>
                  <a:cubicBezTo>
                    <a:pt x="4761230" y="676910"/>
                    <a:pt x="4758690" y="671830"/>
                    <a:pt x="4758690" y="671830"/>
                  </a:cubicBezTo>
                  <a:cubicBezTo>
                    <a:pt x="4758690" y="671830"/>
                    <a:pt x="4757420" y="666750"/>
                    <a:pt x="4756150" y="662940"/>
                  </a:cubicBezTo>
                  <a:cubicBezTo>
                    <a:pt x="4756150" y="660400"/>
                    <a:pt x="4754880" y="655320"/>
                    <a:pt x="4754880" y="655320"/>
                  </a:cubicBezTo>
                  <a:cubicBezTo>
                    <a:pt x="4754880" y="655320"/>
                    <a:pt x="4754880" y="648970"/>
                    <a:pt x="4753610" y="646430"/>
                  </a:cubicBezTo>
                  <a:cubicBezTo>
                    <a:pt x="4753610" y="643890"/>
                    <a:pt x="4753610" y="637540"/>
                    <a:pt x="4753610" y="637540"/>
                  </a:cubicBezTo>
                  <a:cubicBezTo>
                    <a:pt x="4753610" y="637540"/>
                    <a:pt x="4754880" y="631190"/>
                    <a:pt x="4756150" y="628650"/>
                  </a:cubicBezTo>
                  <a:cubicBezTo>
                    <a:pt x="4756150" y="626110"/>
                    <a:pt x="4758690" y="622300"/>
                    <a:pt x="4757420" y="621030"/>
                  </a:cubicBezTo>
                  <a:cubicBezTo>
                    <a:pt x="4754880" y="617220"/>
                    <a:pt x="4723130" y="622300"/>
                    <a:pt x="4718050" y="623570"/>
                  </a:cubicBezTo>
                  <a:cubicBezTo>
                    <a:pt x="4716780" y="623570"/>
                    <a:pt x="4716780" y="623570"/>
                    <a:pt x="4716780" y="623570"/>
                  </a:cubicBezTo>
                  <a:cubicBezTo>
                    <a:pt x="4716780" y="623570"/>
                    <a:pt x="4711700" y="624840"/>
                    <a:pt x="4709160" y="624840"/>
                  </a:cubicBezTo>
                  <a:cubicBezTo>
                    <a:pt x="4706620" y="624840"/>
                    <a:pt x="4705350" y="624840"/>
                    <a:pt x="4701540" y="624840"/>
                  </a:cubicBezTo>
                  <a:cubicBezTo>
                    <a:pt x="4683760" y="627380"/>
                    <a:pt x="4616450" y="642620"/>
                    <a:pt x="4570730" y="645160"/>
                  </a:cubicBezTo>
                  <a:cubicBezTo>
                    <a:pt x="4521200" y="647700"/>
                    <a:pt x="4414520" y="641350"/>
                    <a:pt x="4414520" y="641350"/>
                  </a:cubicBezTo>
                  <a:cubicBezTo>
                    <a:pt x="4414520" y="641350"/>
                    <a:pt x="4414520" y="640080"/>
                    <a:pt x="4413250" y="640080"/>
                  </a:cubicBezTo>
                  <a:cubicBezTo>
                    <a:pt x="4413250" y="641350"/>
                    <a:pt x="4408170" y="642620"/>
                    <a:pt x="4408170" y="642620"/>
                  </a:cubicBezTo>
                  <a:cubicBezTo>
                    <a:pt x="4408170" y="642620"/>
                    <a:pt x="4401820" y="642620"/>
                    <a:pt x="4399280" y="642620"/>
                  </a:cubicBezTo>
                  <a:cubicBezTo>
                    <a:pt x="4396740" y="642620"/>
                    <a:pt x="4391660" y="642620"/>
                    <a:pt x="4391660" y="642620"/>
                  </a:cubicBezTo>
                  <a:cubicBezTo>
                    <a:pt x="4391660" y="642620"/>
                    <a:pt x="4386580" y="641350"/>
                    <a:pt x="4384040" y="640080"/>
                  </a:cubicBezTo>
                  <a:cubicBezTo>
                    <a:pt x="4381500" y="640080"/>
                    <a:pt x="4376420" y="638810"/>
                    <a:pt x="4376420" y="638810"/>
                  </a:cubicBezTo>
                  <a:cubicBezTo>
                    <a:pt x="4375150" y="638810"/>
                    <a:pt x="4282440" y="654050"/>
                    <a:pt x="4221480" y="660400"/>
                  </a:cubicBezTo>
                  <a:cubicBezTo>
                    <a:pt x="4130040" y="670560"/>
                    <a:pt x="3901440" y="676910"/>
                    <a:pt x="3882390" y="685800"/>
                  </a:cubicBezTo>
                  <a:cubicBezTo>
                    <a:pt x="3881120" y="687070"/>
                    <a:pt x="3879850" y="688340"/>
                    <a:pt x="3879850" y="688340"/>
                  </a:cubicBezTo>
                  <a:cubicBezTo>
                    <a:pt x="3879850" y="688340"/>
                    <a:pt x="3876040" y="690880"/>
                    <a:pt x="3874770" y="692150"/>
                  </a:cubicBezTo>
                  <a:cubicBezTo>
                    <a:pt x="3872230" y="694690"/>
                    <a:pt x="3868420" y="697230"/>
                    <a:pt x="3868420" y="697230"/>
                  </a:cubicBezTo>
                  <a:cubicBezTo>
                    <a:pt x="3868420" y="697230"/>
                    <a:pt x="3864610" y="698500"/>
                    <a:pt x="3862070" y="699770"/>
                  </a:cubicBezTo>
                  <a:cubicBezTo>
                    <a:pt x="3859530" y="699770"/>
                    <a:pt x="3855720" y="701040"/>
                    <a:pt x="3855720" y="701040"/>
                  </a:cubicBezTo>
                  <a:cubicBezTo>
                    <a:pt x="3855720" y="702310"/>
                    <a:pt x="3850640" y="702310"/>
                    <a:pt x="3848100" y="702310"/>
                  </a:cubicBezTo>
                  <a:cubicBezTo>
                    <a:pt x="3845560" y="702310"/>
                    <a:pt x="3841750" y="703580"/>
                    <a:pt x="3840480" y="703580"/>
                  </a:cubicBezTo>
                  <a:cubicBezTo>
                    <a:pt x="3840480" y="703580"/>
                    <a:pt x="3653790" y="701040"/>
                    <a:pt x="3624580" y="702310"/>
                  </a:cubicBezTo>
                  <a:cubicBezTo>
                    <a:pt x="3618230" y="703580"/>
                    <a:pt x="3611880" y="704850"/>
                    <a:pt x="3611880" y="704850"/>
                  </a:cubicBezTo>
                  <a:cubicBezTo>
                    <a:pt x="3611880" y="704850"/>
                    <a:pt x="3606800" y="703580"/>
                    <a:pt x="3604260" y="703580"/>
                  </a:cubicBezTo>
                  <a:cubicBezTo>
                    <a:pt x="3601720" y="703580"/>
                    <a:pt x="3596640" y="703580"/>
                    <a:pt x="3596640" y="703580"/>
                  </a:cubicBezTo>
                  <a:cubicBezTo>
                    <a:pt x="3596640" y="703580"/>
                    <a:pt x="3591560" y="702310"/>
                    <a:pt x="3590290" y="701040"/>
                  </a:cubicBezTo>
                  <a:cubicBezTo>
                    <a:pt x="3587750" y="701040"/>
                    <a:pt x="3587750" y="699770"/>
                    <a:pt x="3585210" y="699770"/>
                  </a:cubicBezTo>
                  <a:cubicBezTo>
                    <a:pt x="3564890" y="695960"/>
                    <a:pt x="3350260" y="698500"/>
                    <a:pt x="3318510" y="697230"/>
                  </a:cubicBezTo>
                  <a:cubicBezTo>
                    <a:pt x="3312160" y="697230"/>
                    <a:pt x="3312160" y="697230"/>
                    <a:pt x="3305810" y="697230"/>
                  </a:cubicBezTo>
                  <a:cubicBezTo>
                    <a:pt x="3280410" y="697230"/>
                    <a:pt x="3178810" y="699770"/>
                    <a:pt x="3125470" y="701040"/>
                  </a:cubicBezTo>
                  <a:cubicBezTo>
                    <a:pt x="3079750" y="702310"/>
                    <a:pt x="3030220" y="703580"/>
                    <a:pt x="3002280" y="704850"/>
                  </a:cubicBezTo>
                  <a:cubicBezTo>
                    <a:pt x="2987040" y="706120"/>
                    <a:pt x="2969260" y="707390"/>
                    <a:pt x="2969260" y="707390"/>
                  </a:cubicBezTo>
                  <a:cubicBezTo>
                    <a:pt x="2967990" y="707390"/>
                    <a:pt x="2967990" y="707390"/>
                    <a:pt x="2967990" y="707390"/>
                  </a:cubicBezTo>
                  <a:cubicBezTo>
                    <a:pt x="2967990" y="707390"/>
                    <a:pt x="2964180" y="707390"/>
                    <a:pt x="2961640" y="707390"/>
                  </a:cubicBezTo>
                  <a:cubicBezTo>
                    <a:pt x="2959100" y="706120"/>
                    <a:pt x="2954020" y="706120"/>
                    <a:pt x="2954020" y="706120"/>
                  </a:cubicBezTo>
                  <a:cubicBezTo>
                    <a:pt x="2954020" y="706120"/>
                    <a:pt x="2948940" y="704850"/>
                    <a:pt x="2946400" y="703580"/>
                  </a:cubicBezTo>
                  <a:cubicBezTo>
                    <a:pt x="2943860" y="702310"/>
                    <a:pt x="2938780" y="701040"/>
                    <a:pt x="2938780" y="701040"/>
                  </a:cubicBezTo>
                  <a:cubicBezTo>
                    <a:pt x="2938780" y="701040"/>
                    <a:pt x="2934970" y="698500"/>
                    <a:pt x="2932430" y="697230"/>
                  </a:cubicBezTo>
                  <a:cubicBezTo>
                    <a:pt x="2931160" y="695960"/>
                    <a:pt x="2926080" y="693420"/>
                    <a:pt x="2926080" y="692150"/>
                  </a:cubicBezTo>
                  <a:cubicBezTo>
                    <a:pt x="2926080" y="692150"/>
                    <a:pt x="2923540" y="689610"/>
                    <a:pt x="2921000" y="687070"/>
                  </a:cubicBezTo>
                  <a:cubicBezTo>
                    <a:pt x="2919730" y="685800"/>
                    <a:pt x="2915920" y="681990"/>
                    <a:pt x="2915920" y="681990"/>
                  </a:cubicBezTo>
                  <a:cubicBezTo>
                    <a:pt x="2915920" y="681990"/>
                    <a:pt x="2913380" y="676910"/>
                    <a:pt x="2912110" y="674370"/>
                  </a:cubicBezTo>
                  <a:cubicBezTo>
                    <a:pt x="2912110" y="674370"/>
                    <a:pt x="2912110" y="673100"/>
                    <a:pt x="2910840" y="673100"/>
                  </a:cubicBezTo>
                  <a:cubicBezTo>
                    <a:pt x="2907030" y="670560"/>
                    <a:pt x="2880360" y="673100"/>
                    <a:pt x="2863850" y="673100"/>
                  </a:cubicBezTo>
                  <a:cubicBezTo>
                    <a:pt x="2842260" y="673100"/>
                    <a:pt x="2800350" y="671830"/>
                    <a:pt x="2791460" y="671830"/>
                  </a:cubicBezTo>
                  <a:cubicBezTo>
                    <a:pt x="2790190" y="673100"/>
                    <a:pt x="2790190" y="673100"/>
                    <a:pt x="2787650" y="673100"/>
                  </a:cubicBezTo>
                  <a:cubicBezTo>
                    <a:pt x="2776220" y="674370"/>
                    <a:pt x="2668270" y="673100"/>
                    <a:pt x="2668270" y="673100"/>
                  </a:cubicBezTo>
                  <a:cubicBezTo>
                    <a:pt x="2667000" y="673100"/>
                    <a:pt x="2663190" y="673100"/>
                    <a:pt x="2660650" y="673100"/>
                  </a:cubicBezTo>
                  <a:cubicBezTo>
                    <a:pt x="2658110" y="671830"/>
                    <a:pt x="2653030" y="671830"/>
                    <a:pt x="2653030" y="671830"/>
                  </a:cubicBezTo>
                  <a:cubicBezTo>
                    <a:pt x="2653030" y="671830"/>
                    <a:pt x="2647950" y="669290"/>
                    <a:pt x="2646680" y="669290"/>
                  </a:cubicBezTo>
                  <a:cubicBezTo>
                    <a:pt x="2644140" y="668020"/>
                    <a:pt x="2639060" y="666750"/>
                    <a:pt x="2639060" y="666750"/>
                  </a:cubicBezTo>
                  <a:cubicBezTo>
                    <a:pt x="2639060" y="666750"/>
                    <a:pt x="2635250" y="664210"/>
                    <a:pt x="2632710" y="661670"/>
                  </a:cubicBezTo>
                  <a:cubicBezTo>
                    <a:pt x="2631440" y="660400"/>
                    <a:pt x="2627630" y="657860"/>
                    <a:pt x="2627630" y="657860"/>
                  </a:cubicBezTo>
                  <a:cubicBezTo>
                    <a:pt x="2627630" y="657860"/>
                    <a:pt x="2623820" y="654050"/>
                    <a:pt x="2622550" y="652780"/>
                  </a:cubicBezTo>
                  <a:cubicBezTo>
                    <a:pt x="2621280" y="650240"/>
                    <a:pt x="2617470" y="647700"/>
                    <a:pt x="2617470" y="646430"/>
                  </a:cubicBezTo>
                  <a:cubicBezTo>
                    <a:pt x="2617470" y="646430"/>
                    <a:pt x="2614930" y="642620"/>
                    <a:pt x="2613660" y="640080"/>
                  </a:cubicBezTo>
                  <a:cubicBezTo>
                    <a:pt x="2613660" y="640080"/>
                    <a:pt x="2613660" y="638810"/>
                    <a:pt x="2613660" y="638810"/>
                  </a:cubicBezTo>
                  <a:cubicBezTo>
                    <a:pt x="2606040" y="635000"/>
                    <a:pt x="2485390" y="636270"/>
                    <a:pt x="2481580" y="629920"/>
                  </a:cubicBezTo>
                  <a:cubicBezTo>
                    <a:pt x="2481580" y="627380"/>
                    <a:pt x="2487930" y="624840"/>
                    <a:pt x="2486660" y="623570"/>
                  </a:cubicBezTo>
                  <a:cubicBezTo>
                    <a:pt x="2484120" y="617220"/>
                    <a:pt x="2381250" y="636270"/>
                    <a:pt x="2329180" y="636270"/>
                  </a:cubicBezTo>
                  <a:cubicBezTo>
                    <a:pt x="2280920" y="635000"/>
                    <a:pt x="2194560" y="619760"/>
                    <a:pt x="2185670" y="621030"/>
                  </a:cubicBezTo>
                  <a:cubicBezTo>
                    <a:pt x="2184400" y="621030"/>
                    <a:pt x="2184400" y="621030"/>
                    <a:pt x="2184400" y="621030"/>
                  </a:cubicBezTo>
                  <a:cubicBezTo>
                    <a:pt x="2184400" y="621030"/>
                    <a:pt x="2179320" y="621030"/>
                    <a:pt x="2176780" y="621030"/>
                  </a:cubicBezTo>
                  <a:cubicBezTo>
                    <a:pt x="2174240" y="622300"/>
                    <a:pt x="2169160" y="622300"/>
                    <a:pt x="2169160" y="622300"/>
                  </a:cubicBezTo>
                  <a:cubicBezTo>
                    <a:pt x="2169160" y="622300"/>
                    <a:pt x="2164080" y="621030"/>
                    <a:pt x="2161540" y="621030"/>
                  </a:cubicBezTo>
                  <a:cubicBezTo>
                    <a:pt x="2159000" y="619760"/>
                    <a:pt x="2153920" y="618490"/>
                    <a:pt x="2153920" y="618490"/>
                  </a:cubicBezTo>
                  <a:cubicBezTo>
                    <a:pt x="2153920" y="618490"/>
                    <a:pt x="2148840" y="617220"/>
                    <a:pt x="2147570" y="615950"/>
                  </a:cubicBezTo>
                  <a:cubicBezTo>
                    <a:pt x="2145030" y="614680"/>
                    <a:pt x="2139950" y="612140"/>
                    <a:pt x="2139950" y="612140"/>
                  </a:cubicBezTo>
                  <a:cubicBezTo>
                    <a:pt x="2139950" y="612140"/>
                    <a:pt x="2136140" y="609600"/>
                    <a:pt x="2133600" y="608330"/>
                  </a:cubicBezTo>
                  <a:cubicBezTo>
                    <a:pt x="2133600" y="607060"/>
                    <a:pt x="2133600" y="607060"/>
                    <a:pt x="2132330" y="607060"/>
                  </a:cubicBezTo>
                  <a:cubicBezTo>
                    <a:pt x="2118360" y="601980"/>
                    <a:pt x="1880870" y="614680"/>
                    <a:pt x="1840230" y="604520"/>
                  </a:cubicBezTo>
                  <a:cubicBezTo>
                    <a:pt x="1828800" y="601980"/>
                    <a:pt x="1822450" y="593090"/>
                    <a:pt x="1818640" y="594360"/>
                  </a:cubicBezTo>
                  <a:cubicBezTo>
                    <a:pt x="1817370" y="594360"/>
                    <a:pt x="1816100" y="596900"/>
                    <a:pt x="1816100" y="596900"/>
                  </a:cubicBezTo>
                  <a:cubicBezTo>
                    <a:pt x="1816100" y="596900"/>
                    <a:pt x="1812290" y="600710"/>
                    <a:pt x="1811020" y="601980"/>
                  </a:cubicBezTo>
                  <a:cubicBezTo>
                    <a:pt x="1808480" y="604520"/>
                    <a:pt x="1804670" y="607060"/>
                    <a:pt x="1804670" y="607060"/>
                  </a:cubicBezTo>
                  <a:cubicBezTo>
                    <a:pt x="1804670" y="607060"/>
                    <a:pt x="1800860" y="609600"/>
                    <a:pt x="1798320" y="610870"/>
                  </a:cubicBezTo>
                  <a:cubicBezTo>
                    <a:pt x="1797050" y="612140"/>
                    <a:pt x="1791970" y="614680"/>
                    <a:pt x="1791970" y="614680"/>
                  </a:cubicBezTo>
                  <a:cubicBezTo>
                    <a:pt x="1791970" y="614680"/>
                    <a:pt x="1786890" y="614680"/>
                    <a:pt x="1785620" y="615950"/>
                  </a:cubicBezTo>
                  <a:cubicBezTo>
                    <a:pt x="1783080" y="615950"/>
                    <a:pt x="1781810" y="617220"/>
                    <a:pt x="1778000" y="617220"/>
                  </a:cubicBezTo>
                  <a:cubicBezTo>
                    <a:pt x="1767840" y="619760"/>
                    <a:pt x="1743710" y="626110"/>
                    <a:pt x="1715770" y="629920"/>
                  </a:cubicBezTo>
                  <a:cubicBezTo>
                    <a:pt x="1654810" y="640080"/>
                    <a:pt x="1524000" y="661670"/>
                    <a:pt x="1427480" y="666750"/>
                  </a:cubicBezTo>
                  <a:cubicBezTo>
                    <a:pt x="1332230" y="671830"/>
                    <a:pt x="1143000" y="660400"/>
                    <a:pt x="1141730" y="660400"/>
                  </a:cubicBezTo>
                  <a:cubicBezTo>
                    <a:pt x="1141730" y="660400"/>
                    <a:pt x="1136650" y="661670"/>
                    <a:pt x="1134110" y="661670"/>
                  </a:cubicBezTo>
                  <a:cubicBezTo>
                    <a:pt x="1131570" y="661670"/>
                    <a:pt x="1127760" y="661670"/>
                    <a:pt x="1126490" y="661670"/>
                  </a:cubicBezTo>
                  <a:cubicBezTo>
                    <a:pt x="1126490" y="661670"/>
                    <a:pt x="1122680" y="661670"/>
                    <a:pt x="1120140" y="661670"/>
                  </a:cubicBezTo>
                  <a:cubicBezTo>
                    <a:pt x="1117600" y="660400"/>
                    <a:pt x="1112520" y="660400"/>
                    <a:pt x="1112520" y="660400"/>
                  </a:cubicBezTo>
                  <a:cubicBezTo>
                    <a:pt x="1112520" y="660400"/>
                    <a:pt x="1107440" y="657860"/>
                    <a:pt x="1106170" y="656590"/>
                  </a:cubicBezTo>
                  <a:cubicBezTo>
                    <a:pt x="1103630" y="656590"/>
                    <a:pt x="1098550" y="654050"/>
                    <a:pt x="1098550" y="654050"/>
                  </a:cubicBezTo>
                  <a:cubicBezTo>
                    <a:pt x="1098550" y="654050"/>
                    <a:pt x="1094740" y="651510"/>
                    <a:pt x="1093470" y="650240"/>
                  </a:cubicBezTo>
                  <a:cubicBezTo>
                    <a:pt x="1090930" y="648970"/>
                    <a:pt x="1087120" y="646430"/>
                    <a:pt x="1087120" y="645160"/>
                  </a:cubicBezTo>
                  <a:cubicBezTo>
                    <a:pt x="1087120" y="645160"/>
                    <a:pt x="1083310" y="641350"/>
                    <a:pt x="1082040" y="640080"/>
                  </a:cubicBezTo>
                  <a:cubicBezTo>
                    <a:pt x="1076960" y="637540"/>
                    <a:pt x="1010920" y="640080"/>
                    <a:pt x="972820" y="640080"/>
                  </a:cubicBezTo>
                  <a:cubicBezTo>
                    <a:pt x="929640" y="640080"/>
                    <a:pt x="883920" y="638810"/>
                    <a:pt x="835660" y="640080"/>
                  </a:cubicBezTo>
                  <a:cubicBezTo>
                    <a:pt x="779780" y="641350"/>
                    <a:pt x="679450" y="651510"/>
                    <a:pt x="660400" y="651510"/>
                  </a:cubicBezTo>
                  <a:cubicBezTo>
                    <a:pt x="656590" y="651510"/>
                    <a:pt x="655320" y="651510"/>
                    <a:pt x="652780" y="651510"/>
                  </a:cubicBezTo>
                  <a:cubicBezTo>
                    <a:pt x="650240" y="651510"/>
                    <a:pt x="646430" y="651510"/>
                    <a:pt x="646430" y="651510"/>
                  </a:cubicBezTo>
                  <a:cubicBezTo>
                    <a:pt x="646430" y="651510"/>
                    <a:pt x="641350" y="650240"/>
                    <a:pt x="640080" y="648970"/>
                  </a:cubicBezTo>
                  <a:cubicBezTo>
                    <a:pt x="637540" y="648970"/>
                    <a:pt x="632460" y="647700"/>
                    <a:pt x="632460" y="647700"/>
                  </a:cubicBezTo>
                  <a:cubicBezTo>
                    <a:pt x="632460" y="647700"/>
                    <a:pt x="628650" y="645160"/>
                    <a:pt x="627380" y="643890"/>
                  </a:cubicBezTo>
                  <a:cubicBezTo>
                    <a:pt x="624840" y="642620"/>
                    <a:pt x="621030" y="640080"/>
                    <a:pt x="621030" y="640080"/>
                  </a:cubicBezTo>
                  <a:cubicBezTo>
                    <a:pt x="621030" y="640080"/>
                    <a:pt x="621030" y="640080"/>
                    <a:pt x="619760" y="640080"/>
                  </a:cubicBezTo>
                  <a:cubicBezTo>
                    <a:pt x="614680" y="637540"/>
                    <a:pt x="535940" y="640080"/>
                    <a:pt x="486410" y="638810"/>
                  </a:cubicBezTo>
                  <a:cubicBezTo>
                    <a:pt x="420370" y="638810"/>
                    <a:pt x="294640" y="637540"/>
                    <a:pt x="260350" y="638810"/>
                  </a:cubicBezTo>
                  <a:cubicBezTo>
                    <a:pt x="250190" y="638810"/>
                    <a:pt x="240030" y="640080"/>
                    <a:pt x="240030" y="640080"/>
                  </a:cubicBezTo>
                  <a:cubicBezTo>
                    <a:pt x="240030" y="640080"/>
                    <a:pt x="234950" y="638810"/>
                    <a:pt x="232410" y="638810"/>
                  </a:cubicBezTo>
                  <a:cubicBezTo>
                    <a:pt x="229870" y="638810"/>
                    <a:pt x="226060" y="637540"/>
                    <a:pt x="226060" y="637540"/>
                  </a:cubicBezTo>
                  <a:cubicBezTo>
                    <a:pt x="226060" y="637540"/>
                    <a:pt x="220980" y="636270"/>
                    <a:pt x="218440" y="635000"/>
                  </a:cubicBezTo>
                  <a:cubicBezTo>
                    <a:pt x="217170" y="635000"/>
                    <a:pt x="212090" y="632460"/>
                    <a:pt x="212090" y="632460"/>
                  </a:cubicBezTo>
                  <a:cubicBezTo>
                    <a:pt x="212090" y="632460"/>
                    <a:pt x="208280" y="629920"/>
                    <a:pt x="205740" y="628650"/>
                  </a:cubicBezTo>
                  <a:cubicBezTo>
                    <a:pt x="204470" y="627380"/>
                    <a:pt x="200660" y="624840"/>
                    <a:pt x="200660" y="624840"/>
                  </a:cubicBezTo>
                  <a:cubicBezTo>
                    <a:pt x="199390" y="624840"/>
                    <a:pt x="196850" y="621030"/>
                    <a:pt x="195580" y="618490"/>
                  </a:cubicBezTo>
                  <a:cubicBezTo>
                    <a:pt x="193040" y="617220"/>
                    <a:pt x="190500" y="613410"/>
                    <a:pt x="190500" y="613410"/>
                  </a:cubicBezTo>
                  <a:cubicBezTo>
                    <a:pt x="190500" y="613410"/>
                    <a:pt x="187960" y="609600"/>
                    <a:pt x="186690" y="607060"/>
                  </a:cubicBezTo>
                  <a:cubicBezTo>
                    <a:pt x="185420" y="604520"/>
                    <a:pt x="184150" y="600710"/>
                    <a:pt x="184150" y="600710"/>
                  </a:cubicBezTo>
                  <a:cubicBezTo>
                    <a:pt x="184150" y="600710"/>
                    <a:pt x="182880" y="595630"/>
                    <a:pt x="181610" y="593090"/>
                  </a:cubicBezTo>
                  <a:cubicBezTo>
                    <a:pt x="181610" y="591820"/>
                    <a:pt x="180340" y="586740"/>
                    <a:pt x="180340" y="586740"/>
                  </a:cubicBezTo>
                  <a:cubicBezTo>
                    <a:pt x="180340" y="586740"/>
                    <a:pt x="180340" y="581660"/>
                    <a:pt x="180340" y="579120"/>
                  </a:cubicBezTo>
                  <a:cubicBezTo>
                    <a:pt x="180340" y="576580"/>
                    <a:pt x="180340" y="571500"/>
                    <a:pt x="180340" y="571500"/>
                  </a:cubicBezTo>
                  <a:cubicBezTo>
                    <a:pt x="180340" y="571500"/>
                    <a:pt x="181610" y="567690"/>
                    <a:pt x="181610" y="565150"/>
                  </a:cubicBezTo>
                  <a:cubicBezTo>
                    <a:pt x="182880" y="562610"/>
                    <a:pt x="184150" y="557530"/>
                    <a:pt x="184150" y="557530"/>
                  </a:cubicBezTo>
                  <a:cubicBezTo>
                    <a:pt x="184150" y="557530"/>
                    <a:pt x="185420" y="553720"/>
                    <a:pt x="186690" y="551180"/>
                  </a:cubicBezTo>
                  <a:cubicBezTo>
                    <a:pt x="187960" y="548640"/>
                    <a:pt x="190500" y="544830"/>
                    <a:pt x="190500" y="544830"/>
                  </a:cubicBezTo>
                  <a:cubicBezTo>
                    <a:pt x="190500" y="544830"/>
                    <a:pt x="193040" y="541020"/>
                    <a:pt x="195580" y="539750"/>
                  </a:cubicBezTo>
                  <a:cubicBezTo>
                    <a:pt x="196850" y="537210"/>
                    <a:pt x="199390" y="534670"/>
                    <a:pt x="199390" y="533400"/>
                  </a:cubicBezTo>
                  <a:cubicBezTo>
                    <a:pt x="200660" y="533400"/>
                    <a:pt x="204470" y="530860"/>
                    <a:pt x="205740" y="529590"/>
                  </a:cubicBezTo>
                  <a:cubicBezTo>
                    <a:pt x="208280" y="528320"/>
                    <a:pt x="212090" y="525780"/>
                    <a:pt x="212090" y="525780"/>
                  </a:cubicBezTo>
                  <a:cubicBezTo>
                    <a:pt x="212090" y="525780"/>
                    <a:pt x="217170" y="524510"/>
                    <a:pt x="218440" y="523240"/>
                  </a:cubicBezTo>
                  <a:cubicBezTo>
                    <a:pt x="220980" y="521970"/>
                    <a:pt x="226060" y="520700"/>
                    <a:pt x="226060" y="520700"/>
                  </a:cubicBezTo>
                  <a:cubicBezTo>
                    <a:pt x="226060" y="520700"/>
                    <a:pt x="229870" y="519430"/>
                    <a:pt x="232410" y="519430"/>
                  </a:cubicBezTo>
                  <a:cubicBezTo>
                    <a:pt x="234950" y="519430"/>
                    <a:pt x="240030" y="518160"/>
                    <a:pt x="240030" y="518160"/>
                  </a:cubicBezTo>
                  <a:cubicBezTo>
                    <a:pt x="240030" y="518160"/>
                    <a:pt x="535940" y="466090"/>
                    <a:pt x="537210" y="459740"/>
                  </a:cubicBezTo>
                  <a:cubicBezTo>
                    <a:pt x="537210" y="458470"/>
                    <a:pt x="535940" y="458470"/>
                    <a:pt x="534670" y="457200"/>
                  </a:cubicBezTo>
                  <a:cubicBezTo>
                    <a:pt x="533400" y="455930"/>
                    <a:pt x="528320" y="453390"/>
                    <a:pt x="528320" y="453390"/>
                  </a:cubicBezTo>
                  <a:cubicBezTo>
                    <a:pt x="528320" y="453390"/>
                    <a:pt x="524510" y="449580"/>
                    <a:pt x="523240" y="448310"/>
                  </a:cubicBezTo>
                  <a:cubicBezTo>
                    <a:pt x="521970" y="445770"/>
                    <a:pt x="518160" y="441960"/>
                    <a:pt x="518160" y="441960"/>
                  </a:cubicBezTo>
                  <a:cubicBezTo>
                    <a:pt x="518160" y="441960"/>
                    <a:pt x="515620" y="438150"/>
                    <a:pt x="514350" y="435610"/>
                  </a:cubicBezTo>
                  <a:cubicBezTo>
                    <a:pt x="513080" y="433070"/>
                    <a:pt x="510540" y="429260"/>
                    <a:pt x="510540" y="429260"/>
                  </a:cubicBezTo>
                  <a:cubicBezTo>
                    <a:pt x="510540" y="429260"/>
                    <a:pt x="509270" y="424180"/>
                    <a:pt x="509270" y="421640"/>
                  </a:cubicBezTo>
                  <a:cubicBezTo>
                    <a:pt x="508000" y="419100"/>
                    <a:pt x="506730" y="414020"/>
                    <a:pt x="506730" y="414020"/>
                  </a:cubicBezTo>
                  <a:cubicBezTo>
                    <a:pt x="506730" y="414020"/>
                    <a:pt x="506730" y="408940"/>
                    <a:pt x="506730" y="406400"/>
                  </a:cubicBezTo>
                  <a:cubicBezTo>
                    <a:pt x="506730" y="405130"/>
                    <a:pt x="508000" y="402590"/>
                    <a:pt x="506730" y="400050"/>
                  </a:cubicBezTo>
                  <a:cubicBezTo>
                    <a:pt x="500380" y="393700"/>
                    <a:pt x="452120" y="398780"/>
                    <a:pt x="427990" y="391160"/>
                  </a:cubicBezTo>
                  <a:cubicBezTo>
                    <a:pt x="405130" y="386080"/>
                    <a:pt x="375920" y="368300"/>
                    <a:pt x="365760" y="364490"/>
                  </a:cubicBezTo>
                  <a:cubicBezTo>
                    <a:pt x="361950" y="363220"/>
                    <a:pt x="360680" y="363220"/>
                    <a:pt x="358140" y="363220"/>
                  </a:cubicBezTo>
                  <a:cubicBezTo>
                    <a:pt x="355600" y="361950"/>
                    <a:pt x="350520" y="360680"/>
                    <a:pt x="350520" y="360680"/>
                  </a:cubicBezTo>
                  <a:cubicBezTo>
                    <a:pt x="350520" y="360680"/>
                    <a:pt x="346710" y="358140"/>
                    <a:pt x="344170" y="358140"/>
                  </a:cubicBezTo>
                  <a:cubicBezTo>
                    <a:pt x="341630" y="356870"/>
                    <a:pt x="337820" y="354330"/>
                    <a:pt x="337820" y="354330"/>
                  </a:cubicBezTo>
                  <a:cubicBezTo>
                    <a:pt x="337820" y="354330"/>
                    <a:pt x="332740" y="350520"/>
                    <a:pt x="331470" y="349250"/>
                  </a:cubicBezTo>
                  <a:cubicBezTo>
                    <a:pt x="325120" y="346710"/>
                    <a:pt x="190500" y="374650"/>
                    <a:pt x="190500" y="375920"/>
                  </a:cubicBezTo>
                  <a:cubicBezTo>
                    <a:pt x="189230" y="375920"/>
                    <a:pt x="185420" y="375920"/>
                    <a:pt x="182880" y="375920"/>
                  </a:cubicBezTo>
                  <a:cubicBezTo>
                    <a:pt x="180340" y="375920"/>
                    <a:pt x="176530" y="375920"/>
                    <a:pt x="176530" y="375920"/>
                  </a:cubicBezTo>
                  <a:cubicBezTo>
                    <a:pt x="175260" y="375920"/>
                    <a:pt x="171450" y="374650"/>
                    <a:pt x="168910" y="374650"/>
                  </a:cubicBezTo>
                  <a:cubicBezTo>
                    <a:pt x="166370" y="373380"/>
                    <a:pt x="162560" y="373380"/>
                    <a:pt x="162560" y="373380"/>
                  </a:cubicBezTo>
                  <a:cubicBezTo>
                    <a:pt x="162560" y="373380"/>
                    <a:pt x="158750" y="370840"/>
                    <a:pt x="156210" y="369570"/>
                  </a:cubicBezTo>
                  <a:cubicBezTo>
                    <a:pt x="153670" y="368300"/>
                    <a:pt x="149860" y="367030"/>
                    <a:pt x="149860" y="367030"/>
                  </a:cubicBezTo>
                  <a:cubicBezTo>
                    <a:pt x="149860" y="367030"/>
                    <a:pt x="146050" y="363220"/>
                    <a:pt x="144780" y="361950"/>
                  </a:cubicBezTo>
                  <a:cubicBezTo>
                    <a:pt x="142240" y="360680"/>
                    <a:pt x="139700" y="358140"/>
                    <a:pt x="138430" y="358140"/>
                  </a:cubicBezTo>
                  <a:cubicBezTo>
                    <a:pt x="138430" y="358140"/>
                    <a:pt x="135890" y="354330"/>
                    <a:pt x="134620" y="351790"/>
                  </a:cubicBezTo>
                  <a:cubicBezTo>
                    <a:pt x="133350" y="350520"/>
                    <a:pt x="130810" y="346710"/>
                    <a:pt x="130810" y="346710"/>
                  </a:cubicBezTo>
                  <a:cubicBezTo>
                    <a:pt x="130810" y="346710"/>
                    <a:pt x="129540" y="342900"/>
                    <a:pt x="128270" y="340360"/>
                  </a:cubicBezTo>
                  <a:cubicBezTo>
                    <a:pt x="127000" y="337820"/>
                    <a:pt x="125730" y="334010"/>
                    <a:pt x="125730" y="334010"/>
                  </a:cubicBezTo>
                  <a:cubicBezTo>
                    <a:pt x="125730" y="334010"/>
                    <a:pt x="124460" y="328930"/>
                    <a:pt x="124460" y="326390"/>
                  </a:cubicBezTo>
                  <a:cubicBezTo>
                    <a:pt x="124460" y="325120"/>
                    <a:pt x="123190" y="320040"/>
                    <a:pt x="123190" y="320040"/>
                  </a:cubicBezTo>
                  <a:cubicBezTo>
                    <a:pt x="123190" y="320040"/>
                    <a:pt x="123190" y="314960"/>
                    <a:pt x="124460" y="312420"/>
                  </a:cubicBezTo>
                  <a:cubicBezTo>
                    <a:pt x="124460" y="311150"/>
                    <a:pt x="124460" y="306070"/>
                    <a:pt x="124460" y="306070"/>
                  </a:cubicBezTo>
                  <a:cubicBezTo>
                    <a:pt x="124460" y="306070"/>
                    <a:pt x="125730" y="302260"/>
                    <a:pt x="127000" y="299720"/>
                  </a:cubicBezTo>
                  <a:cubicBezTo>
                    <a:pt x="127000" y="297180"/>
                    <a:pt x="129540" y="293370"/>
                    <a:pt x="129540" y="293370"/>
                  </a:cubicBezTo>
                  <a:cubicBezTo>
                    <a:pt x="128270" y="292100"/>
                    <a:pt x="49530" y="284480"/>
                    <a:pt x="49530" y="284480"/>
                  </a:cubicBezTo>
                  <a:cubicBezTo>
                    <a:pt x="49530" y="284480"/>
                    <a:pt x="44450" y="283210"/>
                    <a:pt x="43180" y="281940"/>
                  </a:cubicBezTo>
                  <a:cubicBezTo>
                    <a:pt x="40640" y="281940"/>
                    <a:pt x="35560" y="280670"/>
                    <a:pt x="35560" y="280670"/>
                  </a:cubicBezTo>
                  <a:cubicBezTo>
                    <a:pt x="35560" y="280670"/>
                    <a:pt x="31750" y="278130"/>
                    <a:pt x="29210" y="276860"/>
                  </a:cubicBezTo>
                  <a:cubicBezTo>
                    <a:pt x="27940" y="275590"/>
                    <a:pt x="24130" y="273050"/>
                    <a:pt x="24130" y="273050"/>
                  </a:cubicBezTo>
                  <a:cubicBezTo>
                    <a:pt x="24130" y="273050"/>
                    <a:pt x="20320" y="270510"/>
                    <a:pt x="19050" y="267970"/>
                  </a:cubicBezTo>
                  <a:cubicBezTo>
                    <a:pt x="16510" y="266700"/>
                    <a:pt x="13970" y="262890"/>
                    <a:pt x="13970" y="262890"/>
                  </a:cubicBezTo>
                  <a:cubicBezTo>
                    <a:pt x="12700" y="262890"/>
                    <a:pt x="11430" y="259080"/>
                    <a:pt x="10160" y="257810"/>
                  </a:cubicBezTo>
                  <a:cubicBezTo>
                    <a:pt x="8890" y="255270"/>
                    <a:pt x="6350" y="251460"/>
                    <a:pt x="6350" y="251460"/>
                  </a:cubicBezTo>
                  <a:cubicBezTo>
                    <a:pt x="6350" y="251460"/>
                    <a:pt x="3810" y="246380"/>
                    <a:pt x="3810" y="245110"/>
                  </a:cubicBezTo>
                  <a:cubicBezTo>
                    <a:pt x="2540" y="242570"/>
                    <a:pt x="1270" y="237490"/>
                    <a:pt x="1270" y="237490"/>
                  </a:cubicBezTo>
                  <a:cubicBezTo>
                    <a:pt x="1270" y="237490"/>
                    <a:pt x="1270" y="233680"/>
                    <a:pt x="1270" y="231140"/>
                  </a:cubicBezTo>
                  <a:cubicBezTo>
                    <a:pt x="0" y="228600"/>
                    <a:pt x="0" y="223520"/>
                    <a:pt x="0" y="223520"/>
                  </a:cubicBezTo>
                  <a:moveTo>
                    <a:pt x="298450" y="298450"/>
                  </a:moveTo>
                  <a:cubicBezTo>
                    <a:pt x="312420" y="300990"/>
                    <a:pt x="311150" y="298450"/>
                    <a:pt x="311150" y="297180"/>
                  </a:cubicBezTo>
                  <a:cubicBezTo>
                    <a:pt x="311150" y="294640"/>
                    <a:pt x="312420" y="289560"/>
                    <a:pt x="312420" y="289560"/>
                  </a:cubicBezTo>
                  <a:cubicBezTo>
                    <a:pt x="312420" y="289560"/>
                    <a:pt x="312420" y="288290"/>
                    <a:pt x="312420" y="288290"/>
                  </a:cubicBezTo>
                  <a:cubicBezTo>
                    <a:pt x="312420" y="287020"/>
                    <a:pt x="298450" y="298450"/>
                    <a:pt x="298450" y="298450"/>
                  </a:cubicBezTo>
                  <a:moveTo>
                    <a:pt x="307340" y="255270"/>
                  </a:moveTo>
                  <a:cubicBezTo>
                    <a:pt x="323850" y="266700"/>
                    <a:pt x="325120" y="262890"/>
                    <a:pt x="325120" y="262890"/>
                  </a:cubicBezTo>
                  <a:cubicBezTo>
                    <a:pt x="325120" y="262890"/>
                    <a:pt x="328930" y="260350"/>
                    <a:pt x="331470" y="257810"/>
                  </a:cubicBezTo>
                  <a:cubicBezTo>
                    <a:pt x="332740" y="256540"/>
                    <a:pt x="336550" y="252730"/>
                    <a:pt x="336550" y="252730"/>
                  </a:cubicBezTo>
                  <a:cubicBezTo>
                    <a:pt x="336550" y="252730"/>
                    <a:pt x="340360" y="250190"/>
                    <a:pt x="342900" y="250190"/>
                  </a:cubicBezTo>
                  <a:cubicBezTo>
                    <a:pt x="345440" y="248920"/>
                    <a:pt x="349250" y="246380"/>
                    <a:pt x="349250" y="246380"/>
                  </a:cubicBezTo>
                  <a:cubicBezTo>
                    <a:pt x="349250" y="246380"/>
                    <a:pt x="354330" y="245110"/>
                    <a:pt x="356870" y="243840"/>
                  </a:cubicBezTo>
                  <a:cubicBezTo>
                    <a:pt x="359410" y="243840"/>
                    <a:pt x="363220" y="242570"/>
                    <a:pt x="363220" y="242570"/>
                  </a:cubicBezTo>
                  <a:cubicBezTo>
                    <a:pt x="363220" y="242570"/>
                    <a:pt x="369570" y="242570"/>
                    <a:pt x="370840" y="242570"/>
                  </a:cubicBezTo>
                  <a:cubicBezTo>
                    <a:pt x="370840" y="242570"/>
                    <a:pt x="372110" y="241300"/>
                    <a:pt x="372110" y="241300"/>
                  </a:cubicBezTo>
                  <a:cubicBezTo>
                    <a:pt x="372110" y="241300"/>
                    <a:pt x="374650" y="237490"/>
                    <a:pt x="377190" y="236220"/>
                  </a:cubicBezTo>
                  <a:cubicBezTo>
                    <a:pt x="378460" y="234950"/>
                    <a:pt x="382270" y="231140"/>
                    <a:pt x="382270" y="231140"/>
                  </a:cubicBezTo>
                  <a:cubicBezTo>
                    <a:pt x="382270" y="231140"/>
                    <a:pt x="386080" y="228600"/>
                    <a:pt x="387350" y="227330"/>
                  </a:cubicBezTo>
                  <a:cubicBezTo>
                    <a:pt x="388620" y="227330"/>
                    <a:pt x="389890" y="227330"/>
                    <a:pt x="389890" y="226060"/>
                  </a:cubicBezTo>
                  <a:cubicBezTo>
                    <a:pt x="389890" y="226060"/>
                    <a:pt x="307340" y="255270"/>
                    <a:pt x="307340" y="255270"/>
                  </a:cubicBezTo>
                  <a:moveTo>
                    <a:pt x="680720" y="299720"/>
                  </a:moveTo>
                  <a:cubicBezTo>
                    <a:pt x="784860" y="302260"/>
                    <a:pt x="802640" y="295910"/>
                    <a:pt x="816610" y="294640"/>
                  </a:cubicBezTo>
                  <a:cubicBezTo>
                    <a:pt x="828040" y="292100"/>
                    <a:pt x="842010" y="292100"/>
                    <a:pt x="844550" y="292100"/>
                  </a:cubicBezTo>
                  <a:cubicBezTo>
                    <a:pt x="844550" y="290830"/>
                    <a:pt x="844550" y="290830"/>
                    <a:pt x="844550" y="290830"/>
                  </a:cubicBezTo>
                  <a:cubicBezTo>
                    <a:pt x="845820" y="289560"/>
                    <a:pt x="850900" y="285750"/>
                    <a:pt x="850900" y="285750"/>
                  </a:cubicBezTo>
                  <a:cubicBezTo>
                    <a:pt x="850900" y="285750"/>
                    <a:pt x="854710" y="281940"/>
                    <a:pt x="857250" y="280670"/>
                  </a:cubicBezTo>
                  <a:cubicBezTo>
                    <a:pt x="858520" y="279400"/>
                    <a:pt x="863600" y="276860"/>
                    <a:pt x="863600" y="276860"/>
                  </a:cubicBezTo>
                  <a:cubicBezTo>
                    <a:pt x="863600" y="276860"/>
                    <a:pt x="868680" y="275590"/>
                    <a:pt x="871220" y="274320"/>
                  </a:cubicBezTo>
                  <a:cubicBezTo>
                    <a:pt x="872490" y="273050"/>
                    <a:pt x="877570" y="271780"/>
                    <a:pt x="877570" y="271780"/>
                  </a:cubicBezTo>
                  <a:cubicBezTo>
                    <a:pt x="877570" y="271780"/>
                    <a:pt x="882650" y="271780"/>
                    <a:pt x="885190" y="271780"/>
                  </a:cubicBezTo>
                  <a:cubicBezTo>
                    <a:pt x="887730" y="270510"/>
                    <a:pt x="890270" y="271780"/>
                    <a:pt x="892810" y="270510"/>
                  </a:cubicBezTo>
                  <a:cubicBezTo>
                    <a:pt x="902970" y="269240"/>
                    <a:pt x="922020" y="257810"/>
                    <a:pt x="941070" y="255270"/>
                  </a:cubicBezTo>
                  <a:cubicBezTo>
                    <a:pt x="966470" y="251460"/>
                    <a:pt x="1008380" y="262890"/>
                    <a:pt x="1033780" y="259080"/>
                  </a:cubicBezTo>
                  <a:cubicBezTo>
                    <a:pt x="1050290" y="255270"/>
                    <a:pt x="1069340" y="246380"/>
                    <a:pt x="1075690" y="241300"/>
                  </a:cubicBezTo>
                  <a:cubicBezTo>
                    <a:pt x="1078230" y="238760"/>
                    <a:pt x="1079500" y="237490"/>
                    <a:pt x="1079500" y="236220"/>
                  </a:cubicBezTo>
                  <a:cubicBezTo>
                    <a:pt x="1079500" y="232410"/>
                    <a:pt x="1071880" y="222250"/>
                    <a:pt x="1071880" y="220980"/>
                  </a:cubicBezTo>
                  <a:cubicBezTo>
                    <a:pt x="1071880" y="220980"/>
                    <a:pt x="1076960" y="219710"/>
                    <a:pt x="1079500" y="218440"/>
                  </a:cubicBezTo>
                  <a:cubicBezTo>
                    <a:pt x="1083310" y="218440"/>
                    <a:pt x="1088390" y="215900"/>
                    <a:pt x="1088390" y="215900"/>
                  </a:cubicBezTo>
                  <a:cubicBezTo>
                    <a:pt x="1088390" y="215900"/>
                    <a:pt x="1093470" y="215900"/>
                    <a:pt x="1096010" y="215900"/>
                  </a:cubicBezTo>
                  <a:cubicBezTo>
                    <a:pt x="1098550" y="215900"/>
                    <a:pt x="1104900" y="215900"/>
                    <a:pt x="1104900" y="215900"/>
                  </a:cubicBezTo>
                  <a:cubicBezTo>
                    <a:pt x="1104900" y="215900"/>
                    <a:pt x="1109980" y="217170"/>
                    <a:pt x="1112520" y="217170"/>
                  </a:cubicBezTo>
                  <a:cubicBezTo>
                    <a:pt x="1115060" y="218440"/>
                    <a:pt x="1121410" y="219710"/>
                    <a:pt x="1121410" y="219710"/>
                  </a:cubicBezTo>
                  <a:cubicBezTo>
                    <a:pt x="1121410" y="219710"/>
                    <a:pt x="1125220" y="222250"/>
                    <a:pt x="1126490" y="222250"/>
                  </a:cubicBezTo>
                  <a:cubicBezTo>
                    <a:pt x="1127760" y="222250"/>
                    <a:pt x="1127760" y="222250"/>
                    <a:pt x="1129030" y="222250"/>
                  </a:cubicBezTo>
                  <a:cubicBezTo>
                    <a:pt x="1130300" y="222250"/>
                    <a:pt x="1136650" y="224790"/>
                    <a:pt x="1136650" y="224790"/>
                  </a:cubicBezTo>
                  <a:cubicBezTo>
                    <a:pt x="1136650" y="224790"/>
                    <a:pt x="1141730" y="228600"/>
                    <a:pt x="1144270" y="227330"/>
                  </a:cubicBezTo>
                  <a:cubicBezTo>
                    <a:pt x="1145540" y="226060"/>
                    <a:pt x="1141730" y="217170"/>
                    <a:pt x="1146810" y="213360"/>
                  </a:cubicBezTo>
                  <a:cubicBezTo>
                    <a:pt x="1165860" y="196850"/>
                    <a:pt x="1316990" y="214630"/>
                    <a:pt x="1399540" y="215900"/>
                  </a:cubicBezTo>
                  <a:cubicBezTo>
                    <a:pt x="1475740" y="215900"/>
                    <a:pt x="1582420" y="208280"/>
                    <a:pt x="1623060" y="218440"/>
                  </a:cubicBezTo>
                  <a:cubicBezTo>
                    <a:pt x="1639570" y="222250"/>
                    <a:pt x="1648460" y="232410"/>
                    <a:pt x="1656080" y="234950"/>
                  </a:cubicBezTo>
                  <a:cubicBezTo>
                    <a:pt x="1659890" y="236220"/>
                    <a:pt x="1661160" y="234950"/>
                    <a:pt x="1663700" y="236220"/>
                  </a:cubicBezTo>
                  <a:cubicBezTo>
                    <a:pt x="1666240" y="236220"/>
                    <a:pt x="1671320" y="236220"/>
                    <a:pt x="1671320" y="236220"/>
                  </a:cubicBezTo>
                  <a:cubicBezTo>
                    <a:pt x="1672590" y="236220"/>
                    <a:pt x="1675130" y="238760"/>
                    <a:pt x="1677670" y="238760"/>
                  </a:cubicBezTo>
                  <a:cubicBezTo>
                    <a:pt x="1678940" y="238760"/>
                    <a:pt x="1680210" y="237490"/>
                    <a:pt x="1680210" y="237490"/>
                  </a:cubicBezTo>
                  <a:cubicBezTo>
                    <a:pt x="1680210" y="237490"/>
                    <a:pt x="1685290" y="237490"/>
                    <a:pt x="1687830" y="236220"/>
                  </a:cubicBezTo>
                  <a:cubicBezTo>
                    <a:pt x="1690370" y="236220"/>
                    <a:pt x="1694180" y="236220"/>
                    <a:pt x="1694180" y="236220"/>
                  </a:cubicBezTo>
                  <a:cubicBezTo>
                    <a:pt x="1695450" y="236220"/>
                    <a:pt x="1860550" y="213360"/>
                    <a:pt x="1877060" y="204470"/>
                  </a:cubicBezTo>
                  <a:cubicBezTo>
                    <a:pt x="1880870" y="203200"/>
                    <a:pt x="1880870" y="200660"/>
                    <a:pt x="1883410" y="199390"/>
                  </a:cubicBezTo>
                  <a:cubicBezTo>
                    <a:pt x="1884680" y="196850"/>
                    <a:pt x="1888490" y="194310"/>
                    <a:pt x="1888490" y="194310"/>
                  </a:cubicBezTo>
                  <a:cubicBezTo>
                    <a:pt x="1888490" y="193040"/>
                    <a:pt x="1892300" y="190500"/>
                    <a:pt x="1894840" y="189230"/>
                  </a:cubicBezTo>
                  <a:cubicBezTo>
                    <a:pt x="1897380" y="187960"/>
                    <a:pt x="1901190" y="185420"/>
                    <a:pt x="1901190" y="185420"/>
                  </a:cubicBezTo>
                  <a:cubicBezTo>
                    <a:pt x="1901190" y="185420"/>
                    <a:pt x="1906270" y="184150"/>
                    <a:pt x="1908810" y="182880"/>
                  </a:cubicBezTo>
                  <a:cubicBezTo>
                    <a:pt x="1911350" y="182880"/>
                    <a:pt x="1912620" y="181610"/>
                    <a:pt x="1915160" y="181610"/>
                  </a:cubicBezTo>
                  <a:cubicBezTo>
                    <a:pt x="1920240" y="180340"/>
                    <a:pt x="1922780" y="176530"/>
                    <a:pt x="1931670" y="175260"/>
                  </a:cubicBezTo>
                  <a:cubicBezTo>
                    <a:pt x="1954530" y="171450"/>
                    <a:pt x="2073910" y="171450"/>
                    <a:pt x="2073910" y="171450"/>
                  </a:cubicBezTo>
                  <a:cubicBezTo>
                    <a:pt x="2073910" y="171450"/>
                    <a:pt x="2078990" y="171450"/>
                    <a:pt x="2081530" y="171450"/>
                  </a:cubicBezTo>
                  <a:cubicBezTo>
                    <a:pt x="2084070" y="171450"/>
                    <a:pt x="2087880" y="171450"/>
                    <a:pt x="2087880" y="171450"/>
                  </a:cubicBezTo>
                  <a:cubicBezTo>
                    <a:pt x="2087880" y="171450"/>
                    <a:pt x="2092960" y="171450"/>
                    <a:pt x="2095500" y="172720"/>
                  </a:cubicBezTo>
                  <a:cubicBezTo>
                    <a:pt x="2098040" y="172720"/>
                    <a:pt x="2101850" y="173990"/>
                    <a:pt x="2101850" y="173990"/>
                  </a:cubicBezTo>
                  <a:cubicBezTo>
                    <a:pt x="2101850" y="173990"/>
                    <a:pt x="2106930" y="175260"/>
                    <a:pt x="2108200" y="176530"/>
                  </a:cubicBezTo>
                  <a:cubicBezTo>
                    <a:pt x="2110740" y="177800"/>
                    <a:pt x="2114550" y="179070"/>
                    <a:pt x="2114550" y="179070"/>
                  </a:cubicBezTo>
                  <a:cubicBezTo>
                    <a:pt x="2114550" y="179070"/>
                    <a:pt x="2117090" y="181610"/>
                    <a:pt x="2119630" y="182880"/>
                  </a:cubicBezTo>
                  <a:cubicBezTo>
                    <a:pt x="2139950" y="190500"/>
                    <a:pt x="2297430" y="184150"/>
                    <a:pt x="2396490" y="185420"/>
                  </a:cubicBezTo>
                  <a:cubicBezTo>
                    <a:pt x="2512060" y="185420"/>
                    <a:pt x="2733040" y="187960"/>
                    <a:pt x="2768600" y="186690"/>
                  </a:cubicBezTo>
                  <a:cubicBezTo>
                    <a:pt x="2773680" y="186690"/>
                    <a:pt x="2776220" y="189230"/>
                    <a:pt x="2778760" y="186690"/>
                  </a:cubicBezTo>
                  <a:cubicBezTo>
                    <a:pt x="2780030" y="185420"/>
                    <a:pt x="2778760" y="182880"/>
                    <a:pt x="2778760" y="180340"/>
                  </a:cubicBezTo>
                  <a:cubicBezTo>
                    <a:pt x="2778760" y="179070"/>
                    <a:pt x="2778760" y="175260"/>
                    <a:pt x="2778760" y="173990"/>
                  </a:cubicBezTo>
                  <a:cubicBezTo>
                    <a:pt x="2778760" y="172720"/>
                    <a:pt x="2778760" y="171450"/>
                    <a:pt x="2778760" y="170180"/>
                  </a:cubicBezTo>
                  <a:cubicBezTo>
                    <a:pt x="2780030" y="168910"/>
                    <a:pt x="2778760" y="167640"/>
                    <a:pt x="2780030" y="166370"/>
                  </a:cubicBezTo>
                  <a:cubicBezTo>
                    <a:pt x="2780030" y="165100"/>
                    <a:pt x="2781300" y="162560"/>
                    <a:pt x="2782570" y="160020"/>
                  </a:cubicBezTo>
                  <a:cubicBezTo>
                    <a:pt x="2782570" y="158750"/>
                    <a:pt x="2783840" y="154940"/>
                    <a:pt x="2783840" y="153670"/>
                  </a:cubicBezTo>
                  <a:cubicBezTo>
                    <a:pt x="2785110" y="152400"/>
                    <a:pt x="2785110" y="151130"/>
                    <a:pt x="2786380" y="151130"/>
                  </a:cubicBezTo>
                  <a:cubicBezTo>
                    <a:pt x="2786380" y="149860"/>
                    <a:pt x="2786380" y="148590"/>
                    <a:pt x="2787650" y="147320"/>
                  </a:cubicBezTo>
                  <a:cubicBezTo>
                    <a:pt x="2788920" y="146050"/>
                    <a:pt x="2792730" y="143510"/>
                    <a:pt x="2791460" y="142240"/>
                  </a:cubicBezTo>
                  <a:cubicBezTo>
                    <a:pt x="2787650" y="133350"/>
                    <a:pt x="2647950" y="143510"/>
                    <a:pt x="2542540" y="143510"/>
                  </a:cubicBezTo>
                  <a:cubicBezTo>
                    <a:pt x="2357120" y="143510"/>
                    <a:pt x="1930400" y="143510"/>
                    <a:pt x="1776730" y="146050"/>
                  </a:cubicBezTo>
                  <a:cubicBezTo>
                    <a:pt x="1710690" y="147320"/>
                    <a:pt x="1680210" y="148590"/>
                    <a:pt x="1635760" y="149860"/>
                  </a:cubicBezTo>
                  <a:cubicBezTo>
                    <a:pt x="1595120" y="152400"/>
                    <a:pt x="1568450" y="153670"/>
                    <a:pt x="1518920" y="157480"/>
                  </a:cubicBezTo>
                  <a:cubicBezTo>
                    <a:pt x="1435100" y="162560"/>
                    <a:pt x="1177290" y="177800"/>
                    <a:pt x="1176020" y="177800"/>
                  </a:cubicBezTo>
                  <a:cubicBezTo>
                    <a:pt x="1176020" y="177800"/>
                    <a:pt x="1170940" y="177800"/>
                    <a:pt x="1169670" y="177800"/>
                  </a:cubicBezTo>
                  <a:cubicBezTo>
                    <a:pt x="1167130" y="177800"/>
                    <a:pt x="1162050" y="177800"/>
                    <a:pt x="1162050" y="177800"/>
                  </a:cubicBezTo>
                  <a:cubicBezTo>
                    <a:pt x="1162050" y="177800"/>
                    <a:pt x="1156970" y="176530"/>
                    <a:pt x="1154430" y="175260"/>
                  </a:cubicBezTo>
                  <a:cubicBezTo>
                    <a:pt x="1151890" y="175260"/>
                    <a:pt x="1146810" y="173990"/>
                    <a:pt x="1146810" y="172720"/>
                  </a:cubicBezTo>
                  <a:cubicBezTo>
                    <a:pt x="1146810" y="172720"/>
                    <a:pt x="1143000" y="171450"/>
                    <a:pt x="1140460" y="170180"/>
                  </a:cubicBezTo>
                  <a:cubicBezTo>
                    <a:pt x="1139190" y="168910"/>
                    <a:pt x="1134110" y="166370"/>
                    <a:pt x="1134110" y="166370"/>
                  </a:cubicBezTo>
                  <a:cubicBezTo>
                    <a:pt x="1134110" y="166370"/>
                    <a:pt x="1132840" y="162560"/>
                    <a:pt x="1129030" y="161290"/>
                  </a:cubicBezTo>
                  <a:cubicBezTo>
                    <a:pt x="1116330" y="157480"/>
                    <a:pt x="1019810" y="182880"/>
                    <a:pt x="1010920" y="179070"/>
                  </a:cubicBezTo>
                  <a:cubicBezTo>
                    <a:pt x="1008380" y="177800"/>
                    <a:pt x="1008380" y="175260"/>
                    <a:pt x="1008380" y="175260"/>
                  </a:cubicBezTo>
                  <a:cubicBezTo>
                    <a:pt x="1007110" y="176530"/>
                    <a:pt x="1003300" y="180340"/>
                    <a:pt x="1003300" y="180340"/>
                  </a:cubicBezTo>
                  <a:cubicBezTo>
                    <a:pt x="1003300" y="180340"/>
                    <a:pt x="999490" y="182880"/>
                    <a:pt x="996950" y="184150"/>
                  </a:cubicBezTo>
                  <a:cubicBezTo>
                    <a:pt x="995680" y="185420"/>
                    <a:pt x="991870" y="187960"/>
                    <a:pt x="991870" y="187960"/>
                  </a:cubicBezTo>
                  <a:cubicBezTo>
                    <a:pt x="991870" y="187960"/>
                    <a:pt x="991870" y="187960"/>
                    <a:pt x="990600" y="187960"/>
                  </a:cubicBezTo>
                  <a:cubicBezTo>
                    <a:pt x="990600" y="187960"/>
                    <a:pt x="986790" y="189230"/>
                    <a:pt x="984250" y="189230"/>
                  </a:cubicBezTo>
                  <a:cubicBezTo>
                    <a:pt x="982980" y="190500"/>
                    <a:pt x="977900" y="191770"/>
                    <a:pt x="977900" y="191770"/>
                  </a:cubicBezTo>
                  <a:cubicBezTo>
                    <a:pt x="977900" y="191770"/>
                    <a:pt x="760730" y="195580"/>
                    <a:pt x="755650" y="203200"/>
                  </a:cubicBezTo>
                  <a:cubicBezTo>
                    <a:pt x="755650" y="203200"/>
                    <a:pt x="756920" y="204470"/>
                    <a:pt x="756920" y="205740"/>
                  </a:cubicBezTo>
                  <a:cubicBezTo>
                    <a:pt x="758190" y="207010"/>
                    <a:pt x="760730" y="212090"/>
                    <a:pt x="760730" y="212090"/>
                  </a:cubicBezTo>
                  <a:cubicBezTo>
                    <a:pt x="760730" y="212090"/>
                    <a:pt x="762000" y="217170"/>
                    <a:pt x="762000" y="218440"/>
                  </a:cubicBezTo>
                  <a:cubicBezTo>
                    <a:pt x="762000" y="220980"/>
                    <a:pt x="763270" y="226060"/>
                    <a:pt x="763270" y="226060"/>
                  </a:cubicBezTo>
                  <a:cubicBezTo>
                    <a:pt x="763270" y="226060"/>
                    <a:pt x="763270" y="231140"/>
                    <a:pt x="763270" y="233680"/>
                  </a:cubicBezTo>
                  <a:cubicBezTo>
                    <a:pt x="763270" y="236220"/>
                    <a:pt x="762000" y="241300"/>
                    <a:pt x="762000" y="241300"/>
                  </a:cubicBezTo>
                  <a:cubicBezTo>
                    <a:pt x="762000" y="241300"/>
                    <a:pt x="760730" y="245110"/>
                    <a:pt x="760730" y="247650"/>
                  </a:cubicBezTo>
                  <a:cubicBezTo>
                    <a:pt x="759460" y="250190"/>
                    <a:pt x="758190" y="255270"/>
                    <a:pt x="758190" y="255270"/>
                  </a:cubicBezTo>
                  <a:cubicBezTo>
                    <a:pt x="758190" y="255270"/>
                    <a:pt x="755650" y="259080"/>
                    <a:pt x="754380" y="261620"/>
                  </a:cubicBezTo>
                  <a:cubicBezTo>
                    <a:pt x="753110" y="262890"/>
                    <a:pt x="750570" y="267970"/>
                    <a:pt x="750570" y="267970"/>
                  </a:cubicBezTo>
                  <a:cubicBezTo>
                    <a:pt x="750570" y="267970"/>
                    <a:pt x="748030" y="271780"/>
                    <a:pt x="745490" y="273050"/>
                  </a:cubicBezTo>
                  <a:cubicBezTo>
                    <a:pt x="744220" y="274320"/>
                    <a:pt x="740410" y="278130"/>
                    <a:pt x="740410" y="278130"/>
                  </a:cubicBezTo>
                  <a:cubicBezTo>
                    <a:pt x="740410" y="278130"/>
                    <a:pt x="736600" y="280670"/>
                    <a:pt x="734060" y="281940"/>
                  </a:cubicBezTo>
                  <a:cubicBezTo>
                    <a:pt x="732790" y="283210"/>
                    <a:pt x="727710" y="285750"/>
                    <a:pt x="727710" y="285750"/>
                  </a:cubicBezTo>
                  <a:cubicBezTo>
                    <a:pt x="727710" y="285750"/>
                    <a:pt x="723900" y="287020"/>
                    <a:pt x="721360" y="288290"/>
                  </a:cubicBezTo>
                  <a:cubicBezTo>
                    <a:pt x="718820" y="289560"/>
                    <a:pt x="717550" y="289560"/>
                    <a:pt x="713740" y="290830"/>
                  </a:cubicBezTo>
                  <a:cubicBezTo>
                    <a:pt x="707390" y="292100"/>
                    <a:pt x="680720" y="299720"/>
                    <a:pt x="680720" y="299720"/>
                  </a:cubicBezTo>
                  <a:moveTo>
                    <a:pt x="2336800" y="367030"/>
                  </a:moveTo>
                  <a:cubicBezTo>
                    <a:pt x="2343150" y="365760"/>
                    <a:pt x="2343150" y="365760"/>
                    <a:pt x="2343150" y="365760"/>
                  </a:cubicBezTo>
                  <a:cubicBezTo>
                    <a:pt x="2343150" y="365760"/>
                    <a:pt x="2348230" y="367030"/>
                    <a:pt x="2350770" y="367030"/>
                  </a:cubicBezTo>
                  <a:cubicBezTo>
                    <a:pt x="2353310" y="367030"/>
                    <a:pt x="2358390" y="368300"/>
                    <a:pt x="2358390" y="368300"/>
                  </a:cubicBezTo>
                  <a:cubicBezTo>
                    <a:pt x="2358390" y="368300"/>
                    <a:pt x="2362200" y="369570"/>
                    <a:pt x="2364740" y="370840"/>
                  </a:cubicBezTo>
                  <a:cubicBezTo>
                    <a:pt x="2367280" y="372110"/>
                    <a:pt x="2371090" y="373380"/>
                    <a:pt x="2372360" y="373380"/>
                  </a:cubicBezTo>
                  <a:cubicBezTo>
                    <a:pt x="2372360" y="373380"/>
                    <a:pt x="2376170" y="375920"/>
                    <a:pt x="2377440" y="377190"/>
                  </a:cubicBezTo>
                  <a:cubicBezTo>
                    <a:pt x="2379980" y="378460"/>
                    <a:pt x="2383790" y="382270"/>
                    <a:pt x="2383790" y="382270"/>
                  </a:cubicBezTo>
                  <a:cubicBezTo>
                    <a:pt x="2383790" y="382270"/>
                    <a:pt x="2385060" y="384810"/>
                    <a:pt x="2387600" y="386080"/>
                  </a:cubicBezTo>
                  <a:cubicBezTo>
                    <a:pt x="2395220" y="389890"/>
                    <a:pt x="2443480" y="387350"/>
                    <a:pt x="2444750" y="386080"/>
                  </a:cubicBezTo>
                  <a:cubicBezTo>
                    <a:pt x="2444750" y="386080"/>
                    <a:pt x="2443480" y="381000"/>
                    <a:pt x="2443480" y="379730"/>
                  </a:cubicBezTo>
                  <a:cubicBezTo>
                    <a:pt x="2443480" y="377190"/>
                    <a:pt x="2443480" y="372110"/>
                    <a:pt x="2443480" y="372110"/>
                  </a:cubicBezTo>
                  <a:cubicBezTo>
                    <a:pt x="2443480" y="372110"/>
                    <a:pt x="2443480" y="367030"/>
                    <a:pt x="2444750" y="364490"/>
                  </a:cubicBezTo>
                  <a:cubicBezTo>
                    <a:pt x="2444750" y="361950"/>
                    <a:pt x="2446020" y="358140"/>
                    <a:pt x="2446020" y="358140"/>
                  </a:cubicBezTo>
                  <a:cubicBezTo>
                    <a:pt x="2446020" y="358140"/>
                    <a:pt x="2447290" y="353060"/>
                    <a:pt x="2448560" y="351790"/>
                  </a:cubicBezTo>
                  <a:cubicBezTo>
                    <a:pt x="2449830" y="349250"/>
                    <a:pt x="2451100" y="344170"/>
                    <a:pt x="2451100" y="344170"/>
                  </a:cubicBezTo>
                  <a:cubicBezTo>
                    <a:pt x="2452370" y="344170"/>
                    <a:pt x="2454910" y="340360"/>
                    <a:pt x="2456180" y="339090"/>
                  </a:cubicBezTo>
                  <a:cubicBezTo>
                    <a:pt x="2457450" y="336550"/>
                    <a:pt x="2459990" y="334010"/>
                    <a:pt x="2459990" y="332740"/>
                  </a:cubicBezTo>
                  <a:cubicBezTo>
                    <a:pt x="2459990" y="332740"/>
                    <a:pt x="2463800" y="330200"/>
                    <a:pt x="2466340" y="328930"/>
                  </a:cubicBezTo>
                  <a:cubicBezTo>
                    <a:pt x="2467610" y="327660"/>
                    <a:pt x="2471420" y="323850"/>
                    <a:pt x="2471420" y="323850"/>
                  </a:cubicBezTo>
                  <a:cubicBezTo>
                    <a:pt x="2471420" y="323850"/>
                    <a:pt x="2476500" y="322580"/>
                    <a:pt x="2479040" y="321310"/>
                  </a:cubicBezTo>
                  <a:cubicBezTo>
                    <a:pt x="2480310" y="320040"/>
                    <a:pt x="2481580" y="320040"/>
                    <a:pt x="2485390" y="318770"/>
                  </a:cubicBezTo>
                  <a:cubicBezTo>
                    <a:pt x="2491740" y="316230"/>
                    <a:pt x="2514600" y="308610"/>
                    <a:pt x="2513330" y="306070"/>
                  </a:cubicBezTo>
                  <a:cubicBezTo>
                    <a:pt x="2513330" y="300990"/>
                    <a:pt x="2425700" y="306070"/>
                    <a:pt x="2396490" y="306070"/>
                  </a:cubicBezTo>
                  <a:cubicBezTo>
                    <a:pt x="2377440" y="306070"/>
                    <a:pt x="2353310" y="304800"/>
                    <a:pt x="2352040" y="306070"/>
                  </a:cubicBezTo>
                  <a:cubicBezTo>
                    <a:pt x="2352040" y="306070"/>
                    <a:pt x="2352040" y="307340"/>
                    <a:pt x="2352040" y="307340"/>
                  </a:cubicBezTo>
                  <a:cubicBezTo>
                    <a:pt x="2352040" y="307340"/>
                    <a:pt x="2353310" y="312420"/>
                    <a:pt x="2353310" y="314960"/>
                  </a:cubicBezTo>
                  <a:cubicBezTo>
                    <a:pt x="2354580" y="316230"/>
                    <a:pt x="2354580" y="321310"/>
                    <a:pt x="2354580" y="321310"/>
                  </a:cubicBezTo>
                  <a:cubicBezTo>
                    <a:pt x="2354580" y="321310"/>
                    <a:pt x="2354580" y="326390"/>
                    <a:pt x="2354580" y="328930"/>
                  </a:cubicBezTo>
                  <a:cubicBezTo>
                    <a:pt x="2354580" y="331470"/>
                    <a:pt x="2354580" y="335280"/>
                    <a:pt x="2354580" y="335280"/>
                  </a:cubicBezTo>
                  <a:cubicBezTo>
                    <a:pt x="2354580" y="335280"/>
                    <a:pt x="2353310" y="340360"/>
                    <a:pt x="2352040" y="342900"/>
                  </a:cubicBezTo>
                  <a:cubicBezTo>
                    <a:pt x="2350770" y="344170"/>
                    <a:pt x="2349500" y="349250"/>
                    <a:pt x="2349500" y="349250"/>
                  </a:cubicBezTo>
                  <a:cubicBezTo>
                    <a:pt x="2349500" y="349250"/>
                    <a:pt x="2346960" y="353060"/>
                    <a:pt x="2345690" y="355600"/>
                  </a:cubicBezTo>
                  <a:cubicBezTo>
                    <a:pt x="2344420" y="356870"/>
                    <a:pt x="2341880" y="361950"/>
                    <a:pt x="2341880" y="361950"/>
                  </a:cubicBezTo>
                  <a:cubicBezTo>
                    <a:pt x="2341880" y="361950"/>
                    <a:pt x="2338070" y="365760"/>
                    <a:pt x="2336800" y="367030"/>
                  </a:cubicBezTo>
                  <a:moveTo>
                    <a:pt x="2919730" y="372110"/>
                  </a:moveTo>
                  <a:cubicBezTo>
                    <a:pt x="2926080" y="377190"/>
                    <a:pt x="2929890" y="379730"/>
                    <a:pt x="2929890" y="379730"/>
                  </a:cubicBezTo>
                  <a:cubicBezTo>
                    <a:pt x="2929890" y="379730"/>
                    <a:pt x="2931160" y="382270"/>
                    <a:pt x="2932430" y="383540"/>
                  </a:cubicBezTo>
                  <a:cubicBezTo>
                    <a:pt x="2938780" y="384810"/>
                    <a:pt x="2974340" y="375920"/>
                    <a:pt x="2976880" y="373380"/>
                  </a:cubicBezTo>
                  <a:cubicBezTo>
                    <a:pt x="2975610" y="370840"/>
                    <a:pt x="2923540" y="369570"/>
                    <a:pt x="2921000" y="372110"/>
                  </a:cubicBezTo>
                  <a:cubicBezTo>
                    <a:pt x="2919730" y="372110"/>
                    <a:pt x="2919730" y="372110"/>
                    <a:pt x="2919730" y="372110"/>
                  </a:cubicBezTo>
                  <a:moveTo>
                    <a:pt x="3340100" y="530860"/>
                  </a:moveTo>
                  <a:cubicBezTo>
                    <a:pt x="3342640" y="532130"/>
                    <a:pt x="3346450" y="535940"/>
                    <a:pt x="3346450" y="535940"/>
                  </a:cubicBezTo>
                  <a:cubicBezTo>
                    <a:pt x="3346450" y="537210"/>
                    <a:pt x="3348990" y="541020"/>
                    <a:pt x="3350260" y="542290"/>
                  </a:cubicBezTo>
                  <a:cubicBezTo>
                    <a:pt x="3351530" y="544830"/>
                    <a:pt x="3354070" y="548640"/>
                    <a:pt x="3354070" y="548640"/>
                  </a:cubicBezTo>
                  <a:cubicBezTo>
                    <a:pt x="3354070" y="548640"/>
                    <a:pt x="3355340" y="552450"/>
                    <a:pt x="3355340" y="553720"/>
                  </a:cubicBezTo>
                  <a:cubicBezTo>
                    <a:pt x="3355340" y="553720"/>
                    <a:pt x="3355340" y="553720"/>
                    <a:pt x="3356610" y="553720"/>
                  </a:cubicBezTo>
                  <a:cubicBezTo>
                    <a:pt x="3357880" y="553720"/>
                    <a:pt x="3362960" y="556260"/>
                    <a:pt x="3362960" y="556260"/>
                  </a:cubicBezTo>
                  <a:cubicBezTo>
                    <a:pt x="3364230" y="556260"/>
                    <a:pt x="3369310" y="558800"/>
                    <a:pt x="3369310" y="558800"/>
                  </a:cubicBezTo>
                  <a:cubicBezTo>
                    <a:pt x="3369310" y="558800"/>
                    <a:pt x="3373120" y="561340"/>
                    <a:pt x="3375660" y="562610"/>
                  </a:cubicBezTo>
                  <a:cubicBezTo>
                    <a:pt x="3378200" y="563880"/>
                    <a:pt x="3382010" y="566420"/>
                    <a:pt x="3382010" y="566420"/>
                  </a:cubicBezTo>
                  <a:cubicBezTo>
                    <a:pt x="3382010" y="566420"/>
                    <a:pt x="3384550" y="570230"/>
                    <a:pt x="3387090" y="571500"/>
                  </a:cubicBezTo>
                  <a:cubicBezTo>
                    <a:pt x="3395980" y="575310"/>
                    <a:pt x="3446780" y="570230"/>
                    <a:pt x="3453130" y="568960"/>
                  </a:cubicBezTo>
                  <a:cubicBezTo>
                    <a:pt x="3454400" y="568960"/>
                    <a:pt x="3454400" y="568960"/>
                    <a:pt x="3454400" y="568960"/>
                  </a:cubicBezTo>
                  <a:cubicBezTo>
                    <a:pt x="3455670" y="568960"/>
                    <a:pt x="3548380" y="535940"/>
                    <a:pt x="3547110" y="529590"/>
                  </a:cubicBezTo>
                  <a:cubicBezTo>
                    <a:pt x="3545840" y="521970"/>
                    <a:pt x="3434080" y="532130"/>
                    <a:pt x="3417570" y="530860"/>
                  </a:cubicBezTo>
                  <a:cubicBezTo>
                    <a:pt x="3413760" y="530860"/>
                    <a:pt x="3412490" y="530860"/>
                    <a:pt x="3411220" y="530860"/>
                  </a:cubicBezTo>
                  <a:cubicBezTo>
                    <a:pt x="3408680" y="529590"/>
                    <a:pt x="3403600" y="529590"/>
                    <a:pt x="3403600" y="529590"/>
                  </a:cubicBezTo>
                  <a:cubicBezTo>
                    <a:pt x="3403600" y="529590"/>
                    <a:pt x="3401060" y="528320"/>
                    <a:pt x="3401060" y="528320"/>
                  </a:cubicBezTo>
                  <a:cubicBezTo>
                    <a:pt x="3401060" y="528320"/>
                    <a:pt x="3340100" y="530860"/>
                    <a:pt x="3340100" y="530860"/>
                  </a:cubicBezTo>
                  <a:moveTo>
                    <a:pt x="3822700" y="565150"/>
                  </a:moveTo>
                  <a:cubicBezTo>
                    <a:pt x="3870960" y="562610"/>
                    <a:pt x="3896360" y="561340"/>
                    <a:pt x="3896360" y="560070"/>
                  </a:cubicBezTo>
                  <a:cubicBezTo>
                    <a:pt x="3896360" y="560070"/>
                    <a:pt x="3895090" y="560070"/>
                    <a:pt x="3895090" y="560070"/>
                  </a:cubicBezTo>
                  <a:cubicBezTo>
                    <a:pt x="3895090" y="560070"/>
                    <a:pt x="3891280" y="557530"/>
                    <a:pt x="3890010" y="556260"/>
                  </a:cubicBezTo>
                  <a:cubicBezTo>
                    <a:pt x="3887470" y="554990"/>
                    <a:pt x="3883660" y="551180"/>
                    <a:pt x="3883660" y="551180"/>
                  </a:cubicBezTo>
                  <a:cubicBezTo>
                    <a:pt x="3883660" y="551180"/>
                    <a:pt x="3883660" y="549910"/>
                    <a:pt x="3882390" y="549910"/>
                  </a:cubicBezTo>
                  <a:cubicBezTo>
                    <a:pt x="3877310" y="548640"/>
                    <a:pt x="3822700" y="565150"/>
                    <a:pt x="3822700" y="565150"/>
                  </a:cubicBezTo>
                  <a:moveTo>
                    <a:pt x="4992370" y="256540"/>
                  </a:moveTo>
                  <a:cubicBezTo>
                    <a:pt x="5016500" y="255270"/>
                    <a:pt x="5015230" y="251460"/>
                    <a:pt x="5013960" y="250190"/>
                  </a:cubicBezTo>
                  <a:cubicBezTo>
                    <a:pt x="5010150" y="248920"/>
                    <a:pt x="4992370" y="256540"/>
                    <a:pt x="4992370" y="256540"/>
                  </a:cubicBezTo>
                </a:path>
              </a:pathLst>
            </a:custGeom>
            <a:solidFill>
              <a:srgbClr val="010101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0759859" y="784872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69" y="0"/>
                </a:lnTo>
                <a:lnTo>
                  <a:pt x="12471669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69900"/>
            <a:ext cx="7190862" cy="105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Oswald Bold"/>
              </a:rPr>
              <a:t>APPLICATIONS: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0742" y="1943566"/>
            <a:ext cx="5961766" cy="71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48" indent="-474974" lvl="1">
              <a:lnSpc>
                <a:spcPts val="5719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Oswald"/>
              </a:rPr>
              <a:t>simple security systems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742" y="3081953"/>
            <a:ext cx="4857750" cy="71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48" indent="-474974" lvl="1">
              <a:lnSpc>
                <a:spcPts val="5719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Oswald"/>
              </a:rPr>
              <a:t> Air Traffic Control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0742" y="4429225"/>
            <a:ext cx="4056459" cy="71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48" indent="-474974" lvl="1">
              <a:lnSpc>
                <a:spcPts val="5719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Oswald"/>
              </a:rPr>
              <a:t>Aircraft Safety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0742" y="5761546"/>
            <a:ext cx="3217813" cy="7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1" indent="-474980" lvl="1">
              <a:lnSpc>
                <a:spcPts val="572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swald"/>
              </a:rPr>
              <a:t>Navigation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3923" y="7105841"/>
            <a:ext cx="7560417" cy="7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1" indent="-474980" lvl="1">
              <a:lnSpc>
                <a:spcPts val="572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swald"/>
              </a:rPr>
              <a:t> Obstacle detection for robots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9400" y="3038262"/>
            <a:ext cx="14397905" cy="371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13"/>
              </a:lnSpc>
              <a:spcBef>
                <a:spcPct val="0"/>
              </a:spcBef>
            </a:pPr>
            <a:r>
              <a:rPr lang="en-US" sz="24344">
                <a:solidFill>
                  <a:srgbClr val="000000"/>
                </a:solidFill>
                <a:latin typeface="Oswald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696358" y="-3802921"/>
            <a:ext cx="8277170" cy="8493365"/>
          </a:xfrm>
          <a:custGeom>
            <a:avLst/>
            <a:gdLst/>
            <a:ahLst/>
            <a:cxnLst/>
            <a:rect r="r" b="b" t="t" l="l"/>
            <a:pathLst>
              <a:path h="8493365" w="8277170">
                <a:moveTo>
                  <a:pt x="0" y="0"/>
                </a:moveTo>
                <a:lnTo>
                  <a:pt x="8277170" y="0"/>
                </a:lnTo>
                <a:lnTo>
                  <a:pt x="8277170" y="8493364"/>
                </a:lnTo>
                <a:lnTo>
                  <a:pt x="0" y="8493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76364">
            <a:off x="-2910185" y="5546208"/>
            <a:ext cx="10435286" cy="10707850"/>
          </a:xfrm>
          <a:custGeom>
            <a:avLst/>
            <a:gdLst/>
            <a:ahLst/>
            <a:cxnLst/>
            <a:rect r="r" b="b" t="t" l="l"/>
            <a:pathLst>
              <a:path h="10707850" w="10435286">
                <a:moveTo>
                  <a:pt x="0" y="0"/>
                </a:moveTo>
                <a:lnTo>
                  <a:pt x="10435287" y="0"/>
                </a:lnTo>
                <a:lnTo>
                  <a:pt x="10435287" y="10707850"/>
                </a:lnTo>
                <a:lnTo>
                  <a:pt x="0" y="1070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10829" y="3875507"/>
            <a:ext cx="5866342" cy="3999779"/>
          </a:xfrm>
          <a:custGeom>
            <a:avLst/>
            <a:gdLst/>
            <a:ahLst/>
            <a:cxnLst/>
            <a:rect r="r" b="b" t="t" l="l"/>
            <a:pathLst>
              <a:path h="3999779" w="5866342">
                <a:moveTo>
                  <a:pt x="0" y="0"/>
                </a:moveTo>
                <a:lnTo>
                  <a:pt x="5866342" y="0"/>
                </a:lnTo>
                <a:lnTo>
                  <a:pt x="5866342" y="3999779"/>
                </a:lnTo>
                <a:lnTo>
                  <a:pt x="0" y="3999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7030" y="2418019"/>
            <a:ext cx="11894038" cy="123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4"/>
              </a:lnSpc>
            </a:pPr>
            <a:r>
              <a:rPr lang="en-US" sz="7263" spc="711">
                <a:solidFill>
                  <a:srgbClr val="231F20"/>
                </a:solidFill>
                <a:latin typeface="Oswald Bold"/>
              </a:rPr>
              <a:t>RADAR USING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055782" y="532298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3034949"/>
            <a:ext cx="1400485" cy="5267260"/>
            <a:chOff x="0" y="0"/>
            <a:chExt cx="368852" cy="13872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387262"/>
            </a:xfrm>
            <a:custGeom>
              <a:avLst/>
              <a:gdLst/>
              <a:ahLst/>
              <a:cxnLst/>
              <a:rect r="r" b="b" t="t" l="l"/>
              <a:pathLst>
                <a:path h="1387262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387262"/>
                  </a:lnTo>
                  <a:lnTo>
                    <a:pt x="0" y="138726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40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0644463" y="669886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323612"/>
            <a:ext cx="7469478" cy="50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3"/>
              </a:lnSpc>
            </a:pPr>
            <a:r>
              <a:rPr lang="en-US" sz="3024" spc="296">
                <a:solidFill>
                  <a:srgbClr val="231F20"/>
                </a:solidFill>
                <a:latin typeface="Oswald Bold"/>
              </a:rPr>
              <a:t>INTRODUCTION TO RADAR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117830"/>
            <a:ext cx="6956092" cy="50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3"/>
              </a:lnSpc>
            </a:pPr>
            <a:r>
              <a:rPr lang="en-US" sz="3024" spc="296">
                <a:solidFill>
                  <a:srgbClr val="231F20"/>
                </a:solidFill>
                <a:latin typeface="Oswald Bold"/>
              </a:rPr>
              <a:t>INTRODUCTION TO ARDUINO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037920"/>
            <a:ext cx="5790503" cy="50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Oswald Bold"/>
              </a:rPr>
              <a:t>COMPONENTS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832138"/>
            <a:ext cx="6076629" cy="50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Oswald Bold"/>
              </a:rPr>
              <a:t>WORKING DIAGRAM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6632982"/>
            <a:ext cx="6076629" cy="50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Oswald Bold"/>
              </a:rPr>
              <a:t>DEMONSTRATION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7425359"/>
            <a:ext cx="5790503" cy="50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3"/>
              </a:lnSpc>
              <a:spcBef>
                <a:spcPct val="0"/>
              </a:spcBef>
            </a:pPr>
            <a:r>
              <a:rPr lang="en-US" sz="3024" spc="296">
                <a:solidFill>
                  <a:srgbClr val="231F20"/>
                </a:solidFill>
                <a:latin typeface="Oswald Bold"/>
              </a:rPr>
              <a:t>APPLICATIONS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047" y="-4147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2293963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0"/>
              </a:lnSpc>
            </a:pPr>
            <a:r>
              <a:rPr lang="en-US" sz="6500" spc="637">
                <a:solidFill>
                  <a:srgbClr val="231F20"/>
                </a:solidFill>
                <a:latin typeface="Oswald Bold"/>
              </a:rPr>
              <a:t>INTRODUCTION TO RADAR: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3875" y="2695926"/>
            <a:ext cx="14100251" cy="491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966" indent="-381483" lvl="1">
              <a:lnSpc>
                <a:spcPts val="4876"/>
              </a:lnSpc>
              <a:buFont typeface="Arial"/>
              <a:buChar char="•"/>
            </a:pPr>
            <a:r>
              <a:rPr lang="en-US" sz="3533" spc="346">
                <a:solidFill>
                  <a:srgbClr val="231F20"/>
                </a:solidFill>
                <a:latin typeface="Oswald Bold"/>
              </a:rPr>
              <a:t> Radar stands for Radio Detection and Ranging</a:t>
            </a:r>
          </a:p>
          <a:p>
            <a:pPr algn="l">
              <a:lnSpc>
                <a:spcPts val="4876"/>
              </a:lnSpc>
            </a:pPr>
          </a:p>
          <a:p>
            <a:pPr algn="l" marL="762966" indent="-381483" lvl="1">
              <a:lnSpc>
                <a:spcPts val="4876"/>
              </a:lnSpc>
              <a:buFont typeface="Arial"/>
              <a:buChar char="•"/>
            </a:pPr>
            <a:r>
              <a:rPr lang="en-US" sz="3533" spc="346">
                <a:solidFill>
                  <a:srgbClr val="231F20"/>
                </a:solidFill>
                <a:latin typeface="Oswald Bold"/>
              </a:rPr>
              <a:t>It uses radio waves to determine the distance, angle, and velocity of objects..</a:t>
            </a:r>
          </a:p>
          <a:p>
            <a:pPr algn="l">
              <a:lnSpc>
                <a:spcPts val="4876"/>
              </a:lnSpc>
            </a:pPr>
          </a:p>
          <a:p>
            <a:pPr algn="l" marL="762966" indent="-381483" lvl="1">
              <a:lnSpc>
                <a:spcPts val="4876"/>
              </a:lnSpc>
              <a:buFont typeface="Arial"/>
              <a:buChar char="•"/>
            </a:pPr>
            <a:r>
              <a:rPr lang="en-US" sz="3533" spc="346">
                <a:solidFill>
                  <a:srgbClr val="231F20"/>
                </a:solidFill>
                <a:latin typeface="Oswald Bold"/>
              </a:rPr>
              <a:t>Applications: aviation, weather monitoring, speed enforcement, and more.</a:t>
            </a:r>
          </a:p>
          <a:p>
            <a:pPr algn="l">
              <a:lnSpc>
                <a:spcPts val="487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26266" y="-24138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79086" y="9187433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5"/>
                </a:lnTo>
                <a:lnTo>
                  <a:pt x="0" y="7673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1552977" cy="110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35"/>
              </a:lnSpc>
            </a:pPr>
            <a:r>
              <a:rPr lang="en-US" sz="6547" spc="347">
                <a:solidFill>
                  <a:srgbClr val="231F20"/>
                </a:solidFill>
                <a:latin typeface="Oswald Bold"/>
              </a:rPr>
              <a:t> INTRODUCTION TO ARDUINO: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1890" y="2355002"/>
            <a:ext cx="16643538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231F20"/>
                </a:solidFill>
                <a:latin typeface="Oswald Bold"/>
              </a:rPr>
              <a:t>Arduino is an open-source electronics platform based on easy-to-use hardware and software.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787" y="6047993"/>
            <a:ext cx="12633094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231F20"/>
                </a:solidFill>
                <a:latin typeface="Oswald Bold"/>
              </a:rPr>
              <a:t>Pins- D0 to D13 Digital pins A0 to A5 Analog pins.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4787" y="4337303"/>
            <a:ext cx="15248209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830"/>
              </a:lnSpc>
              <a:buFont typeface="Arial"/>
              <a:buChar char="•"/>
            </a:pPr>
            <a:r>
              <a:rPr lang="en-US" sz="3500" spc="343">
                <a:solidFill>
                  <a:srgbClr val="231F20"/>
                </a:solidFill>
                <a:latin typeface="Oswald Bold"/>
              </a:rPr>
              <a:t>Key feature: Arduino boards can read inputs and turn them into outputs.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1208" y="-206072"/>
            <a:ext cx="13966104" cy="10827906"/>
          </a:xfrm>
          <a:custGeom>
            <a:avLst/>
            <a:gdLst/>
            <a:ahLst/>
            <a:cxnLst/>
            <a:rect r="r" b="b" t="t" l="l"/>
            <a:pathLst>
              <a:path h="10827906" w="13966104">
                <a:moveTo>
                  <a:pt x="0" y="0"/>
                </a:moveTo>
                <a:lnTo>
                  <a:pt x="13966105" y="0"/>
                </a:lnTo>
                <a:lnTo>
                  <a:pt x="13966105" y="10827906"/>
                </a:lnTo>
                <a:lnTo>
                  <a:pt x="0" y="10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" t="-378" r="-188" b="-37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72876" y="719558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26266" y="-24138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73617" y="-3108873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08394" y="51435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01874" y="812913"/>
            <a:ext cx="7931260" cy="105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Oswald Bold"/>
              </a:rPr>
              <a:t>COMPONENTS: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1757" y="2721210"/>
            <a:ext cx="14966796" cy="512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9856" indent="-484928" lvl="1">
              <a:lnSpc>
                <a:spcPts val="5839"/>
              </a:lnSpc>
              <a:buFont typeface="Arial"/>
              <a:buChar char="•"/>
            </a:pPr>
            <a:r>
              <a:rPr lang="en-US" sz="4492">
                <a:solidFill>
                  <a:srgbClr val="000000"/>
                </a:solidFill>
                <a:latin typeface="Oswald Bold"/>
              </a:rPr>
              <a:t>Arduino Board:</a:t>
            </a:r>
            <a:r>
              <a:rPr lang="en-US" sz="4492">
                <a:solidFill>
                  <a:srgbClr val="000000"/>
                </a:solidFill>
                <a:latin typeface="Oswald"/>
              </a:rPr>
              <a:t> The main microcontroller unit</a:t>
            </a:r>
            <a:r>
              <a:rPr lang="en-US" sz="4492">
                <a:solidFill>
                  <a:srgbClr val="000000"/>
                </a:solidFill>
                <a:latin typeface="Oswald Bold"/>
              </a:rPr>
              <a:t>.</a:t>
            </a:r>
          </a:p>
          <a:p>
            <a:pPr algn="ctr">
              <a:lnSpc>
                <a:spcPts val="5839"/>
              </a:lnSpc>
            </a:pPr>
          </a:p>
          <a:p>
            <a:pPr algn="ctr" marL="969856" indent="-484928" lvl="1">
              <a:lnSpc>
                <a:spcPts val="5839"/>
              </a:lnSpc>
              <a:buFont typeface="Arial"/>
              <a:buChar char="•"/>
            </a:pPr>
            <a:r>
              <a:rPr lang="en-US" sz="4492">
                <a:solidFill>
                  <a:srgbClr val="000000"/>
                </a:solidFill>
                <a:latin typeface="Oswald Bold"/>
              </a:rPr>
              <a:t>Ultrasonic Sensor : </a:t>
            </a:r>
            <a:r>
              <a:rPr lang="en-US" sz="4492">
                <a:solidFill>
                  <a:srgbClr val="000000"/>
                </a:solidFill>
                <a:latin typeface="Oswald"/>
              </a:rPr>
              <a:t>Measures distance using sound waves</a:t>
            </a:r>
            <a:r>
              <a:rPr lang="en-US" sz="4492">
                <a:solidFill>
                  <a:srgbClr val="000000"/>
                </a:solidFill>
                <a:latin typeface="Oswald Bold"/>
              </a:rPr>
              <a:t>.</a:t>
            </a:r>
          </a:p>
          <a:p>
            <a:pPr algn="ctr">
              <a:lnSpc>
                <a:spcPts val="5839"/>
              </a:lnSpc>
            </a:pPr>
          </a:p>
          <a:p>
            <a:pPr algn="ctr" marL="969856" indent="-484928" lvl="1">
              <a:lnSpc>
                <a:spcPts val="5839"/>
              </a:lnSpc>
              <a:buFont typeface="Arial"/>
              <a:buChar char="•"/>
            </a:pPr>
            <a:r>
              <a:rPr lang="en-US" sz="4492">
                <a:solidFill>
                  <a:srgbClr val="000000"/>
                </a:solidFill>
                <a:latin typeface="Oswald Bold"/>
              </a:rPr>
              <a:t>Servo Motor: </a:t>
            </a:r>
            <a:r>
              <a:rPr lang="en-US" sz="4492">
                <a:solidFill>
                  <a:srgbClr val="000000"/>
                </a:solidFill>
                <a:latin typeface="Oswald"/>
              </a:rPr>
              <a:t>Rotates the sensor to scan the area.</a:t>
            </a:r>
          </a:p>
          <a:p>
            <a:pPr algn="ctr">
              <a:lnSpc>
                <a:spcPts val="5839"/>
              </a:lnSpc>
            </a:pPr>
          </a:p>
          <a:p>
            <a:pPr algn="ctr" marL="969856" indent="-484928" lvl="1">
              <a:lnSpc>
                <a:spcPts val="5839"/>
              </a:lnSpc>
              <a:buFont typeface="Arial"/>
              <a:buChar char="•"/>
            </a:pPr>
            <a:r>
              <a:rPr lang="en-US" sz="4492">
                <a:solidFill>
                  <a:srgbClr val="000000"/>
                </a:solidFill>
                <a:latin typeface="Oswald Bold"/>
              </a:rPr>
              <a:t>Breadboard and Wires: </a:t>
            </a:r>
            <a:r>
              <a:rPr lang="en-US" sz="4492">
                <a:solidFill>
                  <a:srgbClr val="000000"/>
                </a:solidFill>
                <a:latin typeface="Oswald"/>
              </a:rPr>
              <a:t>For connecting components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9387" y="1424680"/>
            <a:ext cx="17009226" cy="10730052"/>
          </a:xfrm>
          <a:custGeom>
            <a:avLst/>
            <a:gdLst/>
            <a:ahLst/>
            <a:cxnLst/>
            <a:rect r="r" b="b" t="t" l="l"/>
            <a:pathLst>
              <a:path h="10730052" w="17009226">
                <a:moveTo>
                  <a:pt x="0" y="0"/>
                </a:moveTo>
                <a:lnTo>
                  <a:pt x="17009226" y="0"/>
                </a:lnTo>
                <a:lnTo>
                  <a:pt x="17009226" y="10730052"/>
                </a:lnTo>
                <a:lnTo>
                  <a:pt x="0" y="10730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50" t="-5052" r="-305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21435" y="-39077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26266" y="-24138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25950" y="1358005"/>
            <a:ext cx="7381362" cy="105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Oswald Bold"/>
              </a:rPr>
              <a:t>W</a:t>
            </a:r>
            <a:r>
              <a:rPr lang="en-US" sz="6500">
                <a:solidFill>
                  <a:srgbClr val="000000"/>
                </a:solidFill>
                <a:latin typeface="Oswald Bold"/>
              </a:rPr>
              <a:t>ORKING DIAGRAM: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7457" y="1483585"/>
            <a:ext cx="15258237" cy="7319830"/>
          </a:xfrm>
          <a:custGeom>
            <a:avLst/>
            <a:gdLst/>
            <a:ahLst/>
            <a:cxnLst/>
            <a:rect r="r" b="b" t="t" l="l"/>
            <a:pathLst>
              <a:path h="7319830" w="15258237">
                <a:moveTo>
                  <a:pt x="0" y="0"/>
                </a:moveTo>
                <a:lnTo>
                  <a:pt x="15258237" y="0"/>
                </a:lnTo>
                <a:lnTo>
                  <a:pt x="15258237" y="7319830"/>
                </a:lnTo>
                <a:lnTo>
                  <a:pt x="0" y="7319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0759859" y="784872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69" y="0"/>
                </a:lnTo>
                <a:lnTo>
                  <a:pt x="12471669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95064" y="627206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41835" y="390525"/>
            <a:ext cx="291554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6"/>
              </a:lnSpc>
              <a:spcBef>
                <a:spcPct val="0"/>
              </a:spcBef>
            </a:pPr>
            <a:r>
              <a:rPr lang="en-US" sz="4571">
                <a:solidFill>
                  <a:srgbClr val="000000"/>
                </a:solidFill>
                <a:latin typeface="Oswald Bold"/>
              </a:rPr>
              <a:t>PROTOTYPE: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DAFst1pr5lE</dc:identifier>
  <dcterms:modified xsi:type="dcterms:W3CDTF">2011-08-01T06:04:30Z</dcterms:modified>
  <cp:revision>1</cp:revision>
  <dc:title>INTERNSHIP</dc:title>
</cp:coreProperties>
</file>