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E303-463D-491D-8E79-2E536E66B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B9FF6-DEC4-4B44-9CE7-E3A42383D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103EA-67D1-4E55-B854-84245886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FF65-806B-4729-8FB7-B8ABE5D13CBD}" type="datetimeFigureOut">
              <a:rPr lang="en-US" smtClean="0"/>
              <a:t>18/01/2025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DF0A7-BD8F-480B-8371-38FC683D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B4DFB-0E10-4244-A0A9-F7A77A3C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A3C2-5F47-4DA8-B167-19B4AFED5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2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F914-0CCD-4F1C-92FC-9D8C2055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1CADA-A8F0-4126-8D78-464BF5479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D0A1C-19DF-4969-9702-B0DC127F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FF65-806B-4729-8FB7-B8ABE5D13CBD}" type="datetimeFigureOut">
              <a:rPr lang="en-US" smtClean="0"/>
              <a:t>18/01/2025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601F2-983A-428E-8C94-BC96DB2B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64F90-FB32-406D-BE21-12104105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A3C2-5F47-4DA8-B167-19B4AFED5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2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AFA0E-CE02-44CE-A683-4CF6D0C95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F4564-C189-4FF5-B9E5-89D61C325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E5EC-391F-4C57-8FED-569A993A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FF65-806B-4729-8FB7-B8ABE5D13CBD}" type="datetimeFigureOut">
              <a:rPr lang="en-US" smtClean="0"/>
              <a:t>18/01/2025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BBDFA-9304-4EE0-8515-14824D42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175EF-3276-4C16-AA25-1F7E9EC2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A3C2-5F47-4DA8-B167-19B4AFED5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4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72BB-4296-4294-A386-989C7DCF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5AA7B-4990-4258-99C3-D57D81C18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18B43-1BA5-4E2C-9ABF-99E72377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FF65-806B-4729-8FB7-B8ABE5D13CBD}" type="datetimeFigureOut">
              <a:rPr lang="en-US" smtClean="0"/>
              <a:t>18/01/2025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88CC3-2690-47C9-8A7C-ADBE08AF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35A65-36C8-48E1-8A12-E7200A8F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A3C2-5F47-4DA8-B167-19B4AFED5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6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CBA9-D834-4E7A-8437-CB5BB358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F04A7-1F51-4729-8FBE-2D015B90C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44E52-0947-4955-A51C-95ACD438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FF65-806B-4729-8FB7-B8ABE5D13CBD}" type="datetimeFigureOut">
              <a:rPr lang="en-US" smtClean="0"/>
              <a:t>18/01/2025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FDE13-F856-4850-9C1E-23702D31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8493B-186A-4DDE-9D43-49BC462A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A3C2-5F47-4DA8-B167-19B4AFED5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7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3F18-9DB9-48C4-8613-EB31E6E8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49E25-8BF3-4F43-9C97-86F6C5B88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E5D67-47A0-46A4-A576-C71313B2A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2251E-D0BB-4726-9671-16D3DCAA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FF65-806B-4729-8FB7-B8ABE5D13CBD}" type="datetimeFigureOut">
              <a:rPr lang="en-US" smtClean="0"/>
              <a:t>18/01/2025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88DC0-B77F-451E-8838-A6EFC55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A17E4-E3AE-4516-BADA-9BD2894D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A3C2-5F47-4DA8-B167-19B4AFED5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4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6688-6E40-412D-97AE-275908D7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1BE97-09EA-4CDE-8249-AA3BB089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BA036-2A8C-4C4C-ACB3-4B828C891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13F1D-1557-4282-8F2D-B8569170C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126DB-8624-4633-BAA9-0F6D1C261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F1FA3-490A-430D-BD0E-2DDE5F23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FF65-806B-4729-8FB7-B8ABE5D13CBD}" type="datetimeFigureOut">
              <a:rPr lang="en-US" smtClean="0"/>
              <a:t>18/01/2025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CB808-479A-4D72-8C9A-2727ED7B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EBAE0-6AD3-49D8-8063-DA9947F4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A3C2-5F47-4DA8-B167-19B4AFED5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2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2029-B71C-43AD-9F74-94CAA789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B307C-9008-4E73-90A5-C73A7F2C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FF65-806B-4729-8FB7-B8ABE5D13CBD}" type="datetimeFigureOut">
              <a:rPr lang="en-US" smtClean="0"/>
              <a:t>18/01/2025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ACC2F-88AA-405A-9CC7-E642B90F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CABAE-ED31-4A93-A611-BE6E3203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A3C2-5F47-4DA8-B167-19B4AFED5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3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11145-C6AF-4D5F-BAE4-F9EA4BD2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FF65-806B-4729-8FB7-B8ABE5D13CBD}" type="datetimeFigureOut">
              <a:rPr lang="en-US" smtClean="0"/>
              <a:t>18/01/2025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FDE5-26F1-4CB8-8671-E7E9FB2C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A0871-F3E3-4084-91AE-4F831B14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A3C2-5F47-4DA8-B167-19B4AFED5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1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74B5-3137-435F-ACDC-BB642ED9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31D1-84C4-4D71-AE0E-A294EBD5D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49B8F-7D69-4A0F-B302-96686EDE3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A98CE-0EB1-4C6C-8D43-DCC915E4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FF65-806B-4729-8FB7-B8ABE5D13CBD}" type="datetimeFigureOut">
              <a:rPr lang="en-US" smtClean="0"/>
              <a:t>18/01/2025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24800-8F38-4E24-A522-0220746C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6457D-2734-4AAF-A049-FAAD1FE8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A3C2-5F47-4DA8-B167-19B4AFED5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2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2B06-FF92-4356-8348-F3199624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CCA66-5F95-4EBB-8499-219620D67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E2221-F546-4045-BC0C-958A0C8A3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6B310-CE4A-4203-9F9B-9FEA8468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FF65-806B-4729-8FB7-B8ABE5D13CBD}" type="datetimeFigureOut">
              <a:rPr lang="en-US" smtClean="0"/>
              <a:t>18/01/2025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5EFAD-BCCE-4E4D-B1F5-B6373207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CF1C8-1020-4BC9-BB13-92BD8A24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A3C2-5F47-4DA8-B167-19B4AFED5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8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72A2E5-BEFF-42A5-9370-19248828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0261E-F96C-4272-9AC9-F04648DE0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CDFE5-C89E-403A-8B78-E8B7EDD6D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AFF65-806B-4729-8FB7-B8ABE5D13CBD}" type="datetimeFigureOut">
              <a:rPr lang="en-US" smtClean="0"/>
              <a:t>18/01/2025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8B8D7-9ADE-40F4-B223-1AC932951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0B049-04A1-44DE-9416-4742E15E1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0A3C2-5F47-4DA8-B167-19B4AFED5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tx1">
              <a:lumMod val="95000"/>
              <a:lumOff val="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9EFE26-795D-44AF-B6BD-AF48C2D38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3" y="127781"/>
            <a:ext cx="7182730" cy="45708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06D28B-8412-4D80-BB92-EFDA3845D3EB}"/>
              </a:ext>
            </a:extLst>
          </p:cNvPr>
          <p:cNvSpPr/>
          <p:nvPr/>
        </p:nvSpPr>
        <p:spPr>
          <a:xfrm>
            <a:off x="7427741" y="843677"/>
            <a:ext cx="43703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 – Commerce </a:t>
            </a:r>
          </a:p>
          <a:p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Sales Analysis </a:t>
            </a:r>
          </a:p>
          <a:p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Full 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048521-88FD-40F7-AF03-FAB884064406}"/>
              </a:ext>
            </a:extLst>
          </p:cNvPr>
          <p:cNvSpPr/>
          <p:nvPr/>
        </p:nvSpPr>
        <p:spPr>
          <a:xfrm>
            <a:off x="1226380" y="5087202"/>
            <a:ext cx="75396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rgbClr val="FFFF00"/>
                </a:solidFill>
              </a:rPr>
              <a:t>FOR DATA ANALYST</a:t>
            </a:r>
          </a:p>
        </p:txBody>
      </p:sp>
    </p:spTree>
    <p:extLst>
      <p:ext uri="{BB962C8B-B14F-4D97-AF65-F5344CB8AC3E}">
        <p14:creationId xmlns:p14="http://schemas.microsoft.com/office/powerpoint/2010/main" val="61000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tx1">
              <a:lumMod val="95000"/>
              <a:lumOff val="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700CFD-58EE-4EEE-BE05-BEA606ED2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18" y="441507"/>
            <a:ext cx="11829964" cy="62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0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tx1">
              <a:lumMod val="95000"/>
              <a:lumOff val="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279C12-3A90-4332-9D7E-30B74417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1" y="126860"/>
            <a:ext cx="11254154" cy="639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2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tx1">
              <a:lumMod val="95000"/>
              <a:lumOff val="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EE17F8-2827-4866-9B73-2014CD4A0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0" y="886266"/>
            <a:ext cx="11910917" cy="506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3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tx1">
              <a:lumMod val="95000"/>
              <a:lumOff val="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2D0292-AEFB-4CAF-AEE0-298BF0D1130E}"/>
              </a:ext>
            </a:extLst>
          </p:cNvPr>
          <p:cNvSpPr/>
          <p:nvPr/>
        </p:nvSpPr>
        <p:spPr>
          <a:xfrm>
            <a:off x="281353" y="464234"/>
            <a:ext cx="1121195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You need to calculate the monthly sales of the store and identify which month had the highest sales and which month had the lowest sales. </a:t>
            </a:r>
          </a:p>
          <a:p>
            <a:pPr marL="342900" indent="-34290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 You need to analyze sales based on product categories and determine which category has the lowest sales and which category has the highest sales. </a:t>
            </a:r>
          </a:p>
          <a:p>
            <a:pPr marL="342900" indent="-34290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The sales analysis needs to be done based on sub-categories </a:t>
            </a:r>
          </a:p>
          <a:p>
            <a:pPr marL="342900" indent="-34290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You need to analyze the monthly profit from sales and determine which month had the highest profit.</a:t>
            </a:r>
          </a:p>
          <a:p>
            <a:pPr marL="342900" indent="-34290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Analyze the profit by category and sub-category. </a:t>
            </a:r>
          </a:p>
          <a:p>
            <a:pPr marL="342900" indent="-34290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Analyze the sales and profit by customer segment </a:t>
            </a:r>
          </a:p>
          <a:p>
            <a:pPr marL="342900" indent="-34290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Analyze the sales to profit ratio </a:t>
            </a:r>
          </a:p>
        </p:txBody>
      </p:sp>
    </p:spTree>
    <p:extLst>
      <p:ext uri="{BB962C8B-B14F-4D97-AF65-F5344CB8AC3E}">
        <p14:creationId xmlns:p14="http://schemas.microsoft.com/office/powerpoint/2010/main" val="28659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112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2025-01-18T07:09:19Z</dcterms:created>
  <dcterms:modified xsi:type="dcterms:W3CDTF">2025-01-18T07:19:53Z</dcterms:modified>
</cp:coreProperties>
</file>