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71B779-B4D0-4165-A989-FCD045568D24}" v="52" dt="2020-06-02T08:26:18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than Singh" userId="ffbd72cf994add63" providerId="LiveId" clId="{7371B779-B4D0-4165-A989-FCD045568D24}"/>
    <pc:docChg chg="undo custSel addSld delSld modSld">
      <pc:chgData name="Chethan Singh" userId="ffbd72cf994add63" providerId="LiveId" clId="{7371B779-B4D0-4165-A989-FCD045568D24}" dt="2020-06-02T08:47:05.315" v="2010" actId="20577"/>
      <pc:docMkLst>
        <pc:docMk/>
      </pc:docMkLst>
      <pc:sldChg chg="addSp delSp modSp new mod">
        <pc:chgData name="Chethan Singh" userId="ffbd72cf994add63" providerId="LiveId" clId="{7371B779-B4D0-4165-A989-FCD045568D24}" dt="2020-06-02T07:30:16.856" v="298"/>
        <pc:sldMkLst>
          <pc:docMk/>
          <pc:sldMk cId="2399576756" sldId="256"/>
        </pc:sldMkLst>
        <pc:spChg chg="mod">
          <ac:chgData name="Chethan Singh" userId="ffbd72cf994add63" providerId="LiveId" clId="{7371B779-B4D0-4165-A989-FCD045568D24}" dt="2020-06-02T07:06:08.827" v="74" actId="1076"/>
          <ac:spMkLst>
            <pc:docMk/>
            <pc:sldMk cId="2399576756" sldId="256"/>
            <ac:spMk id="2" creationId="{93D4D011-4E60-4E10-BA1E-BBCD8F50ECFF}"/>
          </ac:spMkLst>
        </pc:spChg>
        <pc:spChg chg="mod">
          <ac:chgData name="Chethan Singh" userId="ffbd72cf994add63" providerId="LiveId" clId="{7371B779-B4D0-4165-A989-FCD045568D24}" dt="2020-06-02T07:30:16.856" v="298"/>
          <ac:spMkLst>
            <pc:docMk/>
            <pc:sldMk cId="2399576756" sldId="256"/>
            <ac:spMk id="3" creationId="{412DAD45-98E5-40E8-A616-0EA017F95E1F}"/>
          </ac:spMkLst>
        </pc:spChg>
        <pc:spChg chg="add del mod">
          <ac:chgData name="Chethan Singh" userId="ffbd72cf994add63" providerId="LiveId" clId="{7371B779-B4D0-4165-A989-FCD045568D24}" dt="2020-06-02T07:09:10.053" v="129" actId="478"/>
          <ac:spMkLst>
            <pc:docMk/>
            <pc:sldMk cId="2399576756" sldId="256"/>
            <ac:spMk id="4" creationId="{C90FEABE-051A-4A89-931F-93ADF449314A}"/>
          </ac:spMkLst>
        </pc:spChg>
        <pc:spChg chg="add del">
          <ac:chgData name="Chethan Singh" userId="ffbd72cf994add63" providerId="LiveId" clId="{7371B779-B4D0-4165-A989-FCD045568D24}" dt="2020-06-02T07:09:10.053" v="129" actId="478"/>
          <ac:spMkLst>
            <pc:docMk/>
            <pc:sldMk cId="2399576756" sldId="256"/>
            <ac:spMk id="5" creationId="{6AFFC7F9-6F05-40EA-9189-6A9A152C9217}"/>
          </ac:spMkLst>
        </pc:spChg>
        <pc:spChg chg="add mod">
          <ac:chgData name="Chethan Singh" userId="ffbd72cf994add63" providerId="LiveId" clId="{7371B779-B4D0-4165-A989-FCD045568D24}" dt="2020-06-02T07:29:36.293" v="297" actId="207"/>
          <ac:spMkLst>
            <pc:docMk/>
            <pc:sldMk cId="2399576756" sldId="256"/>
            <ac:spMk id="6" creationId="{6D860619-74C0-4BB8-A8B1-90F435266D2C}"/>
          </ac:spMkLst>
        </pc:spChg>
        <pc:spChg chg="add mod">
          <ac:chgData name="Chethan Singh" userId="ffbd72cf994add63" providerId="LiveId" clId="{7371B779-B4D0-4165-A989-FCD045568D24}" dt="2020-06-02T07:11:53.929" v="194" actId="255"/>
          <ac:spMkLst>
            <pc:docMk/>
            <pc:sldMk cId="2399576756" sldId="256"/>
            <ac:spMk id="7" creationId="{E54AC886-AB9A-462D-AB44-84F864F1238D}"/>
          </ac:spMkLst>
        </pc:spChg>
      </pc:sldChg>
      <pc:sldChg chg="addSp delSp modSp new mod">
        <pc:chgData name="Chethan Singh" userId="ffbd72cf994add63" providerId="LiveId" clId="{7371B779-B4D0-4165-A989-FCD045568D24}" dt="2020-06-02T08:13:56.397" v="1188" actId="20577"/>
        <pc:sldMkLst>
          <pc:docMk/>
          <pc:sldMk cId="490485159" sldId="257"/>
        </pc:sldMkLst>
        <pc:spChg chg="mod">
          <ac:chgData name="Chethan Singh" userId="ffbd72cf994add63" providerId="LiveId" clId="{7371B779-B4D0-4165-A989-FCD045568D24}" dt="2020-06-02T08:04:11.873" v="867" actId="14100"/>
          <ac:spMkLst>
            <pc:docMk/>
            <pc:sldMk cId="490485159" sldId="257"/>
            <ac:spMk id="2" creationId="{899D8622-CA0A-440C-9F5E-085DEA2DE62B}"/>
          </ac:spMkLst>
        </pc:spChg>
        <pc:spChg chg="del mod">
          <ac:chgData name="Chethan Singh" userId="ffbd72cf994add63" providerId="LiveId" clId="{7371B779-B4D0-4165-A989-FCD045568D24}" dt="2020-06-02T07:17:38.927" v="294" actId="478"/>
          <ac:spMkLst>
            <pc:docMk/>
            <pc:sldMk cId="490485159" sldId="257"/>
            <ac:spMk id="3" creationId="{C466621C-9F54-4315-A426-5C065EA017D8}"/>
          </ac:spMkLst>
        </pc:spChg>
        <pc:spChg chg="mod">
          <ac:chgData name="Chethan Singh" userId="ffbd72cf994add63" providerId="LiveId" clId="{7371B779-B4D0-4165-A989-FCD045568D24}" dt="2020-06-02T08:13:56.397" v="1188" actId="20577"/>
          <ac:spMkLst>
            <pc:docMk/>
            <pc:sldMk cId="490485159" sldId="257"/>
            <ac:spMk id="4" creationId="{D397F7B5-24A4-4702-A195-FD9B1E4995CB}"/>
          </ac:spMkLst>
        </pc:spChg>
        <pc:picChg chg="add del mod">
          <ac:chgData name="Chethan Singh" userId="ffbd72cf994add63" providerId="LiveId" clId="{7371B779-B4D0-4165-A989-FCD045568D24}" dt="2020-06-02T07:16:55.024" v="290" actId="478"/>
          <ac:picMkLst>
            <pc:docMk/>
            <pc:sldMk cId="490485159" sldId="257"/>
            <ac:picMk id="5" creationId="{A8A9E0B3-DA71-4436-AFDE-F3283FA52C24}"/>
          </ac:picMkLst>
        </pc:picChg>
        <pc:picChg chg="add del mod">
          <ac:chgData name="Chethan Singh" userId="ffbd72cf994add63" providerId="LiveId" clId="{7371B779-B4D0-4165-A989-FCD045568D24}" dt="2020-06-02T07:30:21.885" v="299" actId="478"/>
          <ac:picMkLst>
            <pc:docMk/>
            <pc:sldMk cId="490485159" sldId="257"/>
            <ac:picMk id="6" creationId="{899B10FD-3C1A-446D-A967-517E9A1F22E1}"/>
          </ac:picMkLst>
        </pc:picChg>
        <pc:picChg chg="add mod">
          <ac:chgData name="Chethan Singh" userId="ffbd72cf994add63" providerId="LiveId" clId="{7371B779-B4D0-4165-A989-FCD045568D24}" dt="2020-06-02T07:31:19.923" v="302" actId="14100"/>
          <ac:picMkLst>
            <pc:docMk/>
            <pc:sldMk cId="490485159" sldId="257"/>
            <ac:picMk id="7" creationId="{A7792257-A047-4908-AA98-B5767B805745}"/>
          </ac:picMkLst>
        </pc:picChg>
        <pc:picChg chg="add del mod">
          <ac:chgData name="Chethan Singh" userId="ffbd72cf994add63" providerId="LiveId" clId="{7371B779-B4D0-4165-A989-FCD045568D24}" dt="2020-06-02T07:32:29.981" v="305" actId="478"/>
          <ac:picMkLst>
            <pc:docMk/>
            <pc:sldMk cId="490485159" sldId="257"/>
            <ac:picMk id="8" creationId="{9C3968FE-9978-45E2-8D6A-F1C66331D4B0}"/>
          </ac:picMkLst>
        </pc:picChg>
        <pc:picChg chg="add del mod">
          <ac:chgData name="Chethan Singh" userId="ffbd72cf994add63" providerId="LiveId" clId="{7371B779-B4D0-4165-A989-FCD045568D24}" dt="2020-06-02T07:35:57.098" v="309" actId="478"/>
          <ac:picMkLst>
            <pc:docMk/>
            <pc:sldMk cId="490485159" sldId="257"/>
            <ac:picMk id="9" creationId="{AB6BB98E-2EB9-4415-A7E4-E49D6D2EBE3E}"/>
          </ac:picMkLst>
        </pc:picChg>
        <pc:picChg chg="add mod">
          <ac:chgData name="Chethan Singh" userId="ffbd72cf994add63" providerId="LiveId" clId="{7371B779-B4D0-4165-A989-FCD045568D24}" dt="2020-06-02T07:57:42.498" v="778" actId="14100"/>
          <ac:picMkLst>
            <pc:docMk/>
            <pc:sldMk cId="490485159" sldId="257"/>
            <ac:picMk id="10" creationId="{6A1E9BB2-37D6-494A-871A-9C80FFE635B7}"/>
          </ac:picMkLst>
        </pc:picChg>
      </pc:sldChg>
      <pc:sldChg chg="new del">
        <pc:chgData name="Chethan Singh" userId="ffbd72cf994add63" providerId="LiveId" clId="{7371B779-B4D0-4165-A989-FCD045568D24}" dt="2020-06-02T07:12:24.465" v="196" actId="2696"/>
        <pc:sldMkLst>
          <pc:docMk/>
          <pc:sldMk cId="1294966207" sldId="257"/>
        </pc:sldMkLst>
      </pc:sldChg>
      <pc:sldChg chg="delSp modSp new mod">
        <pc:chgData name="Chethan Singh" userId="ffbd72cf994add63" providerId="LiveId" clId="{7371B779-B4D0-4165-A989-FCD045568D24}" dt="2020-06-02T08:47:05.315" v="2010" actId="20577"/>
        <pc:sldMkLst>
          <pc:docMk/>
          <pc:sldMk cId="2344900072" sldId="258"/>
        </pc:sldMkLst>
        <pc:spChg chg="mod">
          <ac:chgData name="Chethan Singh" userId="ffbd72cf994add63" providerId="LiveId" clId="{7371B779-B4D0-4165-A989-FCD045568D24}" dt="2020-06-02T08:26:52.772" v="1367" actId="20577"/>
          <ac:spMkLst>
            <pc:docMk/>
            <pc:sldMk cId="2344900072" sldId="258"/>
            <ac:spMk id="2" creationId="{F6BF2899-7FDF-4A7D-931F-0977C8160E16}"/>
          </ac:spMkLst>
        </pc:spChg>
        <pc:spChg chg="mod">
          <ac:chgData name="Chethan Singh" userId="ffbd72cf994add63" providerId="LiveId" clId="{7371B779-B4D0-4165-A989-FCD045568D24}" dt="2020-06-02T08:47:05.315" v="2010" actId="20577"/>
          <ac:spMkLst>
            <pc:docMk/>
            <pc:sldMk cId="2344900072" sldId="258"/>
            <ac:spMk id="3" creationId="{DAD07603-1D31-4000-80AD-2580BADFEDBC}"/>
          </ac:spMkLst>
        </pc:spChg>
        <pc:spChg chg="del">
          <ac:chgData name="Chethan Singh" userId="ffbd72cf994add63" providerId="LiveId" clId="{7371B779-B4D0-4165-A989-FCD045568D24}" dt="2020-06-02T08:26:57.493" v="1368" actId="478"/>
          <ac:spMkLst>
            <pc:docMk/>
            <pc:sldMk cId="2344900072" sldId="258"/>
            <ac:spMk id="4" creationId="{667FFDF7-8A37-49BA-895E-F2F466212240}"/>
          </ac:spMkLst>
        </pc:spChg>
      </pc:sldChg>
      <pc:sldChg chg="addSp delSp modSp add mod">
        <pc:chgData name="Chethan Singh" userId="ffbd72cf994add63" providerId="LiveId" clId="{7371B779-B4D0-4165-A989-FCD045568D24}" dt="2020-06-02T08:12:55.663" v="1168" actId="113"/>
        <pc:sldMkLst>
          <pc:docMk/>
          <pc:sldMk cId="2379780119" sldId="259"/>
        </pc:sldMkLst>
        <pc:spChg chg="mod">
          <ac:chgData name="Chethan Singh" userId="ffbd72cf994add63" providerId="LiveId" clId="{7371B779-B4D0-4165-A989-FCD045568D24}" dt="2020-06-02T07:53:10.746" v="706" actId="14100"/>
          <ac:spMkLst>
            <pc:docMk/>
            <pc:sldMk cId="2379780119" sldId="259"/>
            <ac:spMk id="2" creationId="{899D8622-CA0A-440C-9F5E-085DEA2DE62B}"/>
          </ac:spMkLst>
        </pc:spChg>
        <pc:spChg chg="mod">
          <ac:chgData name="Chethan Singh" userId="ffbd72cf994add63" providerId="LiveId" clId="{7371B779-B4D0-4165-A989-FCD045568D24}" dt="2020-06-02T08:12:55.663" v="1168" actId="113"/>
          <ac:spMkLst>
            <pc:docMk/>
            <pc:sldMk cId="2379780119" sldId="259"/>
            <ac:spMk id="4" creationId="{D397F7B5-24A4-4702-A195-FD9B1E4995CB}"/>
          </ac:spMkLst>
        </pc:spChg>
        <pc:picChg chg="add mod">
          <ac:chgData name="Chethan Singh" userId="ffbd72cf994add63" providerId="LiveId" clId="{7371B779-B4D0-4165-A989-FCD045568D24}" dt="2020-06-02T07:56:28.883" v="773" actId="1076"/>
          <ac:picMkLst>
            <pc:docMk/>
            <pc:sldMk cId="2379780119" sldId="259"/>
            <ac:picMk id="3" creationId="{D63B0C80-30EC-4057-8588-D36FE60CEE6A}"/>
          </ac:picMkLst>
        </pc:picChg>
        <pc:picChg chg="add mod">
          <ac:chgData name="Chethan Singh" userId="ffbd72cf994add63" providerId="LiveId" clId="{7371B779-B4D0-4165-A989-FCD045568D24}" dt="2020-06-02T07:57:35.038" v="777" actId="14100"/>
          <ac:picMkLst>
            <pc:docMk/>
            <pc:sldMk cId="2379780119" sldId="259"/>
            <ac:picMk id="5" creationId="{78425507-DA4F-4BB9-B1D1-CA44D3EE234F}"/>
          </ac:picMkLst>
        </pc:picChg>
        <pc:picChg chg="del">
          <ac:chgData name="Chethan Singh" userId="ffbd72cf994add63" providerId="LiveId" clId="{7371B779-B4D0-4165-A989-FCD045568D24}" dt="2020-06-02T07:56:15.811" v="769" actId="478"/>
          <ac:picMkLst>
            <pc:docMk/>
            <pc:sldMk cId="2379780119" sldId="259"/>
            <ac:picMk id="7" creationId="{A7792257-A047-4908-AA98-B5767B805745}"/>
          </ac:picMkLst>
        </pc:picChg>
        <pc:picChg chg="del">
          <ac:chgData name="Chethan Singh" userId="ffbd72cf994add63" providerId="LiveId" clId="{7371B779-B4D0-4165-A989-FCD045568D24}" dt="2020-06-02T07:56:31.682" v="774" actId="478"/>
          <ac:picMkLst>
            <pc:docMk/>
            <pc:sldMk cId="2379780119" sldId="259"/>
            <ac:picMk id="10" creationId="{6A1E9BB2-37D6-494A-871A-9C80FFE635B7}"/>
          </ac:picMkLst>
        </pc:picChg>
      </pc:sldChg>
      <pc:sldChg chg="addSp delSp modSp add mod modNotesTx">
        <pc:chgData name="Chethan Singh" userId="ffbd72cf994add63" providerId="LiveId" clId="{7371B779-B4D0-4165-A989-FCD045568D24}" dt="2020-06-02T08:23:44.724" v="1309" actId="27636"/>
        <pc:sldMkLst>
          <pc:docMk/>
          <pc:sldMk cId="3917810222" sldId="260"/>
        </pc:sldMkLst>
        <pc:spChg chg="mod">
          <ac:chgData name="Chethan Singh" userId="ffbd72cf994add63" providerId="LiveId" clId="{7371B779-B4D0-4165-A989-FCD045568D24}" dt="2020-06-02T08:15:14.479" v="1196" actId="20577"/>
          <ac:spMkLst>
            <pc:docMk/>
            <pc:sldMk cId="3917810222" sldId="260"/>
            <ac:spMk id="2" creationId="{899D8622-CA0A-440C-9F5E-085DEA2DE62B}"/>
          </ac:spMkLst>
        </pc:spChg>
        <pc:spChg chg="mod">
          <ac:chgData name="Chethan Singh" userId="ffbd72cf994add63" providerId="LiveId" clId="{7371B779-B4D0-4165-A989-FCD045568D24}" dt="2020-06-02T08:23:44.724" v="1309" actId="27636"/>
          <ac:spMkLst>
            <pc:docMk/>
            <pc:sldMk cId="3917810222" sldId="260"/>
            <ac:spMk id="4" creationId="{D397F7B5-24A4-4702-A195-FD9B1E4995CB}"/>
          </ac:spMkLst>
        </pc:spChg>
        <pc:picChg chg="add mod">
          <ac:chgData name="Chethan Singh" userId="ffbd72cf994add63" providerId="LiveId" clId="{7371B779-B4D0-4165-A989-FCD045568D24}" dt="2020-06-02T08:16:43.694" v="1202" actId="1076"/>
          <ac:picMkLst>
            <pc:docMk/>
            <pc:sldMk cId="3917810222" sldId="260"/>
            <ac:picMk id="3" creationId="{E7D05A3F-63D4-4EF4-AA02-18762445A828}"/>
          </ac:picMkLst>
        </pc:picChg>
        <pc:picChg chg="add mod">
          <ac:chgData name="Chethan Singh" userId="ffbd72cf994add63" providerId="LiveId" clId="{7371B779-B4D0-4165-A989-FCD045568D24}" dt="2020-06-02T08:18:05.591" v="1205" actId="14100"/>
          <ac:picMkLst>
            <pc:docMk/>
            <pc:sldMk cId="3917810222" sldId="260"/>
            <ac:picMk id="5" creationId="{D6A4D5CE-DB08-48CC-B7AF-B4B9CFC3E669}"/>
          </ac:picMkLst>
        </pc:picChg>
        <pc:picChg chg="del">
          <ac:chgData name="Chethan Singh" userId="ffbd72cf994add63" providerId="LiveId" clId="{7371B779-B4D0-4165-A989-FCD045568D24}" dt="2020-06-02T08:16:26.931" v="1197" actId="478"/>
          <ac:picMkLst>
            <pc:docMk/>
            <pc:sldMk cId="3917810222" sldId="260"/>
            <ac:picMk id="7" creationId="{A7792257-A047-4908-AA98-B5767B805745}"/>
          </ac:picMkLst>
        </pc:picChg>
        <pc:picChg chg="del">
          <ac:chgData name="Chethan Singh" userId="ffbd72cf994add63" providerId="LiveId" clId="{7371B779-B4D0-4165-A989-FCD045568D24}" dt="2020-06-02T08:16:29.309" v="1198" actId="478"/>
          <ac:picMkLst>
            <pc:docMk/>
            <pc:sldMk cId="3917810222" sldId="260"/>
            <ac:picMk id="10" creationId="{6A1E9BB2-37D6-494A-871A-9C80FFE635B7}"/>
          </ac:picMkLst>
        </pc:picChg>
      </pc:sldChg>
      <pc:sldChg chg="addSp delSp modSp add mod">
        <pc:chgData name="Chethan Singh" userId="ffbd72cf994add63" providerId="LiveId" clId="{7371B779-B4D0-4165-A989-FCD045568D24}" dt="2020-06-02T08:26:31.182" v="1360" actId="1076"/>
        <pc:sldMkLst>
          <pc:docMk/>
          <pc:sldMk cId="3606211377" sldId="261"/>
        </pc:sldMkLst>
        <pc:spChg chg="mod">
          <ac:chgData name="Chethan Singh" userId="ffbd72cf994add63" providerId="LiveId" clId="{7371B779-B4D0-4165-A989-FCD045568D24}" dt="2020-06-02T08:24:42.534" v="1349" actId="1076"/>
          <ac:spMkLst>
            <pc:docMk/>
            <pc:sldMk cId="3606211377" sldId="261"/>
            <ac:spMk id="2" creationId="{899D8622-CA0A-440C-9F5E-085DEA2DE62B}"/>
          </ac:spMkLst>
        </pc:spChg>
        <pc:spChg chg="mod">
          <ac:chgData name="Chethan Singh" userId="ffbd72cf994add63" providerId="LiveId" clId="{7371B779-B4D0-4165-A989-FCD045568D24}" dt="2020-06-02T08:24:39.202" v="1348" actId="1076"/>
          <ac:spMkLst>
            <pc:docMk/>
            <pc:sldMk cId="3606211377" sldId="261"/>
            <ac:spMk id="4" creationId="{D397F7B5-24A4-4702-A195-FD9B1E4995CB}"/>
          </ac:spMkLst>
        </pc:spChg>
        <pc:picChg chg="del">
          <ac:chgData name="Chethan Singh" userId="ffbd72cf994add63" providerId="LiveId" clId="{7371B779-B4D0-4165-A989-FCD045568D24}" dt="2020-06-02T08:22:22.180" v="1266" actId="478"/>
          <ac:picMkLst>
            <pc:docMk/>
            <pc:sldMk cId="3606211377" sldId="261"/>
            <ac:picMk id="3" creationId="{E7D05A3F-63D4-4EF4-AA02-18762445A828}"/>
          </ac:picMkLst>
        </pc:picChg>
        <pc:picChg chg="del">
          <ac:chgData name="Chethan Singh" userId="ffbd72cf994add63" providerId="LiveId" clId="{7371B779-B4D0-4165-A989-FCD045568D24}" dt="2020-06-02T08:22:24.197" v="1267" actId="478"/>
          <ac:picMkLst>
            <pc:docMk/>
            <pc:sldMk cId="3606211377" sldId="261"/>
            <ac:picMk id="5" creationId="{D6A4D5CE-DB08-48CC-B7AF-B4B9CFC3E669}"/>
          </ac:picMkLst>
        </pc:picChg>
        <pc:picChg chg="add mod">
          <ac:chgData name="Chethan Singh" userId="ffbd72cf994add63" providerId="LiveId" clId="{7371B779-B4D0-4165-A989-FCD045568D24}" dt="2020-06-02T08:25:40.330" v="1354" actId="1076"/>
          <ac:picMkLst>
            <pc:docMk/>
            <pc:sldMk cId="3606211377" sldId="261"/>
            <ac:picMk id="6" creationId="{2F3E4B95-2118-40D3-BD5D-E2FB500407C8}"/>
          </ac:picMkLst>
        </pc:picChg>
        <pc:picChg chg="add mod">
          <ac:chgData name="Chethan Singh" userId="ffbd72cf994add63" providerId="LiveId" clId="{7371B779-B4D0-4165-A989-FCD045568D24}" dt="2020-06-02T08:26:31.182" v="1360" actId="1076"/>
          <ac:picMkLst>
            <pc:docMk/>
            <pc:sldMk cId="3606211377" sldId="261"/>
            <ac:picMk id="7" creationId="{C5DFBB66-9A6A-4DE1-9FF3-0D058D7A5E8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587C5-6535-4654-866E-F3A8EF59C211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BECE4-7C35-4ADB-8AF3-27DEE3A50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12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BECE4-7C35-4ADB-8AF3-27DEE3A505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16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BECE4-7C35-4ADB-8AF3-27DEE3A505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94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EB35-F5C0-4AF8-8246-CD23E0A1EB44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77C5-4220-45DD-8DC0-E79C5C22134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07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EB35-F5C0-4AF8-8246-CD23E0A1EB44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77C5-4220-45DD-8DC0-E79C5C221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7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EB35-F5C0-4AF8-8246-CD23E0A1EB44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77C5-4220-45DD-8DC0-E79C5C221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3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EB35-F5C0-4AF8-8246-CD23E0A1EB44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77C5-4220-45DD-8DC0-E79C5C221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7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EB35-F5C0-4AF8-8246-CD23E0A1EB44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77C5-4220-45DD-8DC0-E79C5C22134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04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EB35-F5C0-4AF8-8246-CD23E0A1EB44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77C5-4220-45DD-8DC0-E79C5C221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7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EB35-F5C0-4AF8-8246-CD23E0A1EB44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77C5-4220-45DD-8DC0-E79C5C221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5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EB35-F5C0-4AF8-8246-CD23E0A1EB44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77C5-4220-45DD-8DC0-E79C5C221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8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EB35-F5C0-4AF8-8246-CD23E0A1EB44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77C5-4220-45DD-8DC0-E79C5C221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5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DAEB35-F5C0-4AF8-8246-CD23E0A1EB44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5D77C5-4220-45DD-8DC0-E79C5C221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0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EB35-F5C0-4AF8-8246-CD23E0A1EB44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77C5-4220-45DD-8DC0-E79C5C221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8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DAEB35-F5C0-4AF8-8246-CD23E0A1EB44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5D77C5-4220-45DD-8DC0-E79C5C22134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15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D011-4E60-4E10-BA1E-BBCD8F50E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2048" y="2485365"/>
            <a:ext cx="9006251" cy="164630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Obesity and Smoking Study-Pittsburgh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DAD45-98E5-40E8-A616-0EA017F95E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GIS – Assignment 2-2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0FEABE-051A-4A89-931F-93ADF449314A}"/>
              </a:ext>
            </a:extLst>
          </p:cNvPr>
          <p:cNvSpPr/>
          <p:nvPr/>
        </p:nvSpPr>
        <p:spPr>
          <a:xfrm>
            <a:off x="0" y="5834982"/>
            <a:ext cx="12192000" cy="1023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182880" rIns="457200" bIns="4572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1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cap="all" dirty="0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endParaRPr lang="en-US" sz="1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AFFC7F9-6F05-40EA-9189-6A9A152C9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Chethan Singh M J</a:t>
            </a:r>
            <a:endParaRPr kumimoji="0" lang="en-US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CMU-HEINZ COLLEGE | PITTSBURGH-PA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860619-74C0-4BB8-A8B1-90F435266D2C}"/>
              </a:ext>
            </a:extLst>
          </p:cNvPr>
          <p:cNvSpPr/>
          <p:nvPr/>
        </p:nvSpPr>
        <p:spPr>
          <a:xfrm>
            <a:off x="0" y="5648062"/>
            <a:ext cx="12192000" cy="18565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AC886-AB9A-462D-AB44-84F864F1238D}"/>
              </a:ext>
            </a:extLst>
          </p:cNvPr>
          <p:cNvSpPr txBox="1"/>
          <p:nvPr/>
        </p:nvSpPr>
        <p:spPr>
          <a:xfrm>
            <a:off x="161662" y="6011801"/>
            <a:ext cx="5592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Chethan Singh MJ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CMU-HEINZ COLLEGE | PITTSBURGH-PA</a:t>
            </a:r>
          </a:p>
        </p:txBody>
      </p:sp>
    </p:spTree>
    <p:extLst>
      <p:ext uri="{BB962C8B-B14F-4D97-AF65-F5344CB8AC3E}">
        <p14:creationId xmlns:p14="http://schemas.microsoft.com/office/powerpoint/2010/main" val="239957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8622-CA0A-440C-9F5E-085DEA2D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675148"/>
          </a:xfrm>
        </p:spPr>
        <p:txBody>
          <a:bodyPr/>
          <a:lstStyle/>
          <a:p>
            <a:r>
              <a:rPr lang="en-US" dirty="0"/>
              <a:t>Obesity Rates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7F7B5-24A4-4702-A195-FD9B1E499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598765"/>
            <a:ext cx="3200400" cy="4360210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Data Sources: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Rivers 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This data set contains water body name, shape, shape length, shape area and the county id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Obesity 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This Data has obesity rates for each Municipality in Alleghany County, PA for period between 2006-2010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Municipalities 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This data has name, shape, shape length, area and county , city details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Classification was done by creating choropleth map of obesity rate (2006-2010) using below 5 manual breaks: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0 – 18%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18.1 – 27%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27.1 – 42%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42.1 – 58%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58.1 – 93%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792257-A047-4908-AA98-B5767B805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153" y="0"/>
            <a:ext cx="6717597" cy="66281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1E9BB2-37D6-494A-871A-9C80FFE63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736" y="4543720"/>
            <a:ext cx="2174542" cy="187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8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8622-CA0A-440C-9F5E-085DEA2D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29" y="594360"/>
            <a:ext cx="3444536" cy="1030254"/>
          </a:xfrm>
        </p:spPr>
        <p:txBody>
          <a:bodyPr>
            <a:normAutofit fontScale="90000"/>
          </a:bodyPr>
          <a:lstStyle/>
          <a:p>
            <a:r>
              <a:rPr lang="en-US" dirty="0"/>
              <a:t>Obesity Rates and Fast Food Locations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7F7B5-24A4-4702-A195-FD9B1E499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944994"/>
            <a:ext cx="3200400" cy="4360210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Data Sources: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Rivers 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This data set contains water body name, shape, shape length, shape area and the county id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Fast Food Locations: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This data contains name, street address and GPS coordinates ( latitude – longitude) for fast food locations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Obesity 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This Data has obesity rates for each Municipality in Alleghany County, PA for period between 2006-2010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Municipalities 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This data has name, shape, shape length, area and county , city details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3B0C80-30EC-4057-8588-D36FE60CE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932" y="115478"/>
            <a:ext cx="6716708" cy="6627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425507-DA4F-4BB9-B1D1-CA44D3EE2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479" y="4213781"/>
            <a:ext cx="2008404" cy="231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8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8622-CA0A-440C-9F5E-085DEA2D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675148"/>
          </a:xfrm>
        </p:spPr>
        <p:txBody>
          <a:bodyPr/>
          <a:lstStyle/>
          <a:p>
            <a:r>
              <a:rPr lang="en-US" dirty="0"/>
              <a:t>Smoking Rates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7F7B5-24A4-4702-A195-FD9B1E499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598765"/>
            <a:ext cx="3200400" cy="4360210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Data Sources: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Rivers 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This data set contains water body name, shape, shape length, shape area and the county id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Smoking Rates 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This Data has smoking rates for each Municipality in Alleghany County, PA for period between 2006-2010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Municipalities 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This data has name, shape, shape length, area and county , city details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Classification was done by creating choropleth map of smoking rate (2006-2010) using below 5 manual breaks: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0 – 15%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15.1 – 20%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20.1 – 25%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25.1 – 30%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30.1 – 40%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D05A3F-63D4-4EF4-AA02-18762445A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575" y="0"/>
            <a:ext cx="6753304" cy="6638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A4D5CE-DB08-48CC-B7AF-B4B9CFC3E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063" y="4554127"/>
            <a:ext cx="2092380" cy="160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10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8622-CA0A-440C-9F5E-085DEA2D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00386"/>
            <a:ext cx="3200400" cy="675148"/>
          </a:xfrm>
        </p:spPr>
        <p:txBody>
          <a:bodyPr>
            <a:normAutofit fontScale="90000"/>
          </a:bodyPr>
          <a:lstStyle/>
          <a:p>
            <a:r>
              <a:rPr lang="en-US" dirty="0"/>
              <a:t>Smoking Rates and Tobacco Retail Locations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7F7B5-24A4-4702-A195-FD9B1E499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148396"/>
            <a:ext cx="3200400" cy="4005888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Data Sources: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Rivers 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This data set contains water body name, shape, shape length, shape area and the county id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Tobacco Retail Locations: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This data contains name, street address and GPS coordinates ( latitude – longitude) for tobacco retail locations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Smoking Rates 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This Data has smoking rates for each Municipality in Alleghany County, PA for period between 2006-2010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Municipalities 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This data has name, shape, shape length, area and county , city details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E4B95-2118-40D3-BD5D-E2FB50040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031" y="0"/>
            <a:ext cx="6567985" cy="640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DFBB66-9A6A-4DE1-9FF3-0D058D7A5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454" y="4198474"/>
            <a:ext cx="2213187" cy="235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1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2899-7FDF-4A7D-931F-0977C816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07603-1D31-4000-80AD-2580BADFE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Pittsburgh City in Alleghany County, PA has higher rates of obesity and smoking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Pittsburgh City also happen to have higher concentration of fast food restaurants and tobacco retail locations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Many of the townships with lower obesity rates also have lower smoking rates. For example: North Lafayette, Mount Lebanon, Fox Chapel Borough,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Certain townships even with lower concentration of fast food restaurants and tobacco retail stores have higher obesity and smoking rates. For example: Forward Township, Elizabeth Township, etc.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000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</TotalTime>
  <Words>511</Words>
  <Application>Microsoft Office PowerPoint</Application>
  <PresentationFormat>Widescreen</PresentationFormat>
  <Paragraphs>48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Retrospect</vt:lpstr>
      <vt:lpstr>Obesity and Smoking Study-Pittsburgh</vt:lpstr>
      <vt:lpstr>Obesity Rates</vt:lpstr>
      <vt:lpstr>Obesity Rates and Fast Food Locations</vt:lpstr>
      <vt:lpstr>Smoking Rates</vt:lpstr>
      <vt:lpstr>Smoking Rates and Tobacco Retail Locations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Obesity and Smoking Study-Pittsburgh</dc:title>
  <dc:creator>Chethan Singh</dc:creator>
  <cp:lastModifiedBy>Chethan Singh</cp:lastModifiedBy>
  <cp:revision>1</cp:revision>
  <dcterms:created xsi:type="dcterms:W3CDTF">2020-06-02T07:00:37Z</dcterms:created>
  <dcterms:modified xsi:type="dcterms:W3CDTF">2020-06-02T08:47:15Z</dcterms:modified>
</cp:coreProperties>
</file>