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34"/>
  </p:notesMasterIdLst>
  <p:sldIdLst>
    <p:sldId id="256" r:id="rId2"/>
    <p:sldId id="259" r:id="rId3"/>
    <p:sldId id="286" r:id="rId4"/>
    <p:sldId id="287" r:id="rId5"/>
    <p:sldId id="288" r:id="rId6"/>
    <p:sldId id="289" r:id="rId7"/>
    <p:sldId id="290" r:id="rId8"/>
    <p:sldId id="292" r:id="rId9"/>
    <p:sldId id="329" r:id="rId10"/>
    <p:sldId id="293" r:id="rId11"/>
    <p:sldId id="294" r:id="rId12"/>
    <p:sldId id="295" r:id="rId13"/>
    <p:sldId id="296" r:id="rId14"/>
    <p:sldId id="330" r:id="rId15"/>
    <p:sldId id="297" r:id="rId16"/>
    <p:sldId id="300" r:id="rId17"/>
    <p:sldId id="301" r:id="rId18"/>
    <p:sldId id="331" r:id="rId19"/>
    <p:sldId id="302" r:id="rId20"/>
    <p:sldId id="304" r:id="rId21"/>
    <p:sldId id="305" r:id="rId22"/>
    <p:sldId id="306" r:id="rId23"/>
    <p:sldId id="307" r:id="rId24"/>
    <p:sldId id="308" r:id="rId25"/>
    <p:sldId id="309" r:id="rId26"/>
    <p:sldId id="310" r:id="rId27"/>
    <p:sldId id="311" r:id="rId28"/>
    <p:sldId id="312" r:id="rId29"/>
    <p:sldId id="313" r:id="rId30"/>
    <p:sldId id="314" r:id="rId31"/>
    <p:sldId id="284" r:id="rId32"/>
    <p:sldId id="28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8AAF60-B740-1215-A4C7-B7C91A04CBF1}" v="2467" dt="2021-02-08T02:16:08.230"/>
    <p1510:client id="{2FF932D3-DA7E-496D-A0D2-87476E94C0A0}" v="100" dt="2021-02-15T22:45:47.256"/>
    <p1510:client id="{4A684DD9-29AE-F7EF-135E-5202F12CEAB1}" v="4" dt="2021-02-21T23:24:45.483"/>
    <p1510:client id="{4B3FAD9F-00E3-0000-A4C1-575D07E9BDD6}" v="210" dt="2021-02-20T23:55:50.937"/>
    <p1510:client id="{4CFBA08D-81F5-FA3F-5DC3-DED566FEE60E}" v="1112" dt="2021-02-08T02:40:10.062"/>
    <p1510:client id="{5D8FAD9F-D029-0000-A4C1-50F44D7C7294}" v="468" dt="2021-02-21T23:03:16.152"/>
    <p1510:client id="{5E0B4985-D24D-EE72-3BC7-563EB1951972}" v="12" dt="2021-02-24T22:07:13.419"/>
    <p1510:client id="{725131F4-5305-2734-9C18-580355C538BB}" v="53" dt="2021-02-08T06:00:34.497"/>
    <p1510:client id="{818AC7D9-5E08-B0B4-E823-7DAB6A55CC66}" v="3939" dt="2021-02-24T00:28:34.345"/>
    <p1510:client id="{8731ED4B-0E4A-43E2-A4E1-44A70EC028EA}" v="2297" dt="2021-02-08T00:11:16.489"/>
    <p1510:client id="{ADA7AD9F-A009-0000-A4A2-0C237FF58B83}" v="3636" dt="2021-02-22T09:03:42.733"/>
    <p1510:client id="{B70F6C28-7C50-40B3-2A4F-199EB799FC71}" v="6" dt="2021-02-15T23:16:31.129"/>
    <p1510:client id="{E0D28D8C-E29D-B6CB-45A6-89ED9EC0FE20}" v="347" dt="2021-02-08T03:11:04.9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vind Mohan" userId="S::gmohan@optimusprime.ai::7237a9d8-eece-462d-aa61-af9a6061a2d3" providerId="AD" clId="Web-{ADA7AD9F-A009-0000-A4A2-0C237FF58B83}"/>
    <pc:docChg chg="addSld delSld modSld sldOrd">
      <pc:chgData name="Govind Mohan" userId="S::gmohan@optimusprime.ai::7237a9d8-eece-462d-aa61-af9a6061a2d3" providerId="AD" clId="Web-{ADA7AD9F-A009-0000-A4A2-0C237FF58B83}" dt="2021-02-22T09:03:42.731" v="1789" actId="20577"/>
      <pc:docMkLst>
        <pc:docMk/>
      </pc:docMkLst>
      <pc:sldChg chg="modSp">
        <pc:chgData name="Govind Mohan" userId="S::gmohan@optimusprime.ai::7237a9d8-eece-462d-aa61-af9a6061a2d3" providerId="AD" clId="Web-{ADA7AD9F-A009-0000-A4A2-0C237FF58B83}" dt="2021-02-22T05:56:19.428" v="31" actId="20577"/>
        <pc:sldMkLst>
          <pc:docMk/>
          <pc:sldMk cId="109857222" sldId="256"/>
        </pc:sldMkLst>
        <pc:spChg chg="mod">
          <ac:chgData name="Govind Mohan" userId="S::gmohan@optimusprime.ai::7237a9d8-eece-462d-aa61-af9a6061a2d3" providerId="AD" clId="Web-{ADA7AD9F-A009-0000-A4A2-0C237FF58B83}" dt="2021-02-22T05:56:19.428" v="31" actId="20577"/>
          <ac:spMkLst>
            <pc:docMk/>
            <pc:sldMk cId="109857222" sldId="256"/>
            <ac:spMk id="3" creationId="{00000000-0000-0000-0000-000000000000}"/>
          </ac:spMkLst>
        </pc:spChg>
      </pc:sldChg>
      <pc:sldChg chg="modSp">
        <pc:chgData name="Govind Mohan" userId="S::gmohan@optimusprime.ai::7237a9d8-eece-462d-aa61-af9a6061a2d3" providerId="AD" clId="Web-{ADA7AD9F-A009-0000-A4A2-0C237FF58B83}" dt="2021-02-22T05:59:29.681" v="37" actId="20577"/>
        <pc:sldMkLst>
          <pc:docMk/>
          <pc:sldMk cId="1564154635" sldId="259"/>
        </pc:sldMkLst>
        <pc:spChg chg="mod">
          <ac:chgData name="Govind Mohan" userId="S::gmohan@optimusprime.ai::7237a9d8-eece-462d-aa61-af9a6061a2d3" providerId="AD" clId="Web-{ADA7AD9F-A009-0000-A4A2-0C237FF58B83}" dt="2021-02-22T05:59:29.681" v="37" actId="20577"/>
          <ac:spMkLst>
            <pc:docMk/>
            <pc:sldMk cId="1564154635" sldId="259"/>
            <ac:spMk id="3" creationId="{5F97FB82-3F59-4EFD-8175-FB0AD79AF5BA}"/>
          </ac:spMkLst>
        </pc:spChg>
      </pc:sldChg>
      <pc:sldChg chg="modSp">
        <pc:chgData name="Govind Mohan" userId="S::gmohan@optimusprime.ai::7237a9d8-eece-462d-aa61-af9a6061a2d3" providerId="AD" clId="Web-{ADA7AD9F-A009-0000-A4A2-0C237FF58B83}" dt="2021-02-22T07:14:50.329" v="967" actId="20577"/>
        <pc:sldMkLst>
          <pc:docMk/>
          <pc:sldMk cId="3299132941" sldId="287"/>
        </pc:sldMkLst>
        <pc:spChg chg="mod">
          <ac:chgData name="Govind Mohan" userId="S::gmohan@optimusprime.ai::7237a9d8-eece-462d-aa61-af9a6061a2d3" providerId="AD" clId="Web-{ADA7AD9F-A009-0000-A4A2-0C237FF58B83}" dt="2021-02-22T07:14:50.329" v="967" actId="20577"/>
          <ac:spMkLst>
            <pc:docMk/>
            <pc:sldMk cId="3299132941" sldId="287"/>
            <ac:spMk id="3" creationId="{5F97FB82-3F59-4EFD-8175-FB0AD79AF5BA}"/>
          </ac:spMkLst>
        </pc:spChg>
      </pc:sldChg>
      <pc:sldChg chg="addSp delSp modSp">
        <pc:chgData name="Govind Mohan" userId="S::gmohan@optimusprime.ai::7237a9d8-eece-462d-aa61-af9a6061a2d3" providerId="AD" clId="Web-{ADA7AD9F-A009-0000-A4A2-0C237FF58B83}" dt="2021-02-22T08:55:28.691" v="1669" actId="20577"/>
        <pc:sldMkLst>
          <pc:docMk/>
          <pc:sldMk cId="3527212228" sldId="288"/>
        </pc:sldMkLst>
        <pc:spChg chg="mod">
          <ac:chgData name="Govind Mohan" userId="S::gmohan@optimusprime.ai::7237a9d8-eece-462d-aa61-af9a6061a2d3" providerId="AD" clId="Web-{ADA7AD9F-A009-0000-A4A2-0C237FF58B83}" dt="2021-02-22T06:19:50.765" v="127" actId="20577"/>
          <ac:spMkLst>
            <pc:docMk/>
            <pc:sldMk cId="3527212228" sldId="288"/>
            <ac:spMk id="2" creationId="{398AD4E2-B16A-479A-B8CD-630C0B280622}"/>
          </ac:spMkLst>
        </pc:spChg>
        <pc:spChg chg="add del mod">
          <ac:chgData name="Govind Mohan" userId="S::gmohan@optimusprime.ai::7237a9d8-eece-462d-aa61-af9a6061a2d3" providerId="AD" clId="Web-{ADA7AD9F-A009-0000-A4A2-0C237FF58B83}" dt="2021-02-22T08:55:28.691" v="1669" actId="20577"/>
          <ac:spMkLst>
            <pc:docMk/>
            <pc:sldMk cId="3527212228" sldId="288"/>
            <ac:spMk id="3" creationId="{5F97FB82-3F59-4EFD-8175-FB0AD79AF5BA}"/>
          </ac:spMkLst>
        </pc:spChg>
      </pc:sldChg>
      <pc:sldChg chg="addSp delSp modSp">
        <pc:chgData name="Govind Mohan" userId="S::gmohan@optimusprime.ai::7237a9d8-eece-462d-aa61-af9a6061a2d3" providerId="AD" clId="Web-{ADA7AD9F-A009-0000-A4A2-0C237FF58B83}" dt="2021-02-22T07:16:27.750" v="991" actId="20577"/>
        <pc:sldMkLst>
          <pc:docMk/>
          <pc:sldMk cId="2396965028" sldId="289"/>
        </pc:sldMkLst>
        <pc:spChg chg="mod">
          <ac:chgData name="Govind Mohan" userId="S::gmohan@optimusprime.ai::7237a9d8-eece-462d-aa61-af9a6061a2d3" providerId="AD" clId="Web-{ADA7AD9F-A009-0000-A4A2-0C237FF58B83}" dt="2021-02-22T06:32:40.711" v="318" actId="20577"/>
          <ac:spMkLst>
            <pc:docMk/>
            <pc:sldMk cId="2396965028" sldId="289"/>
            <ac:spMk id="2" creationId="{398AD4E2-B16A-479A-B8CD-630C0B280622}"/>
          </ac:spMkLst>
        </pc:spChg>
        <pc:spChg chg="add del mod">
          <ac:chgData name="Govind Mohan" userId="S::gmohan@optimusprime.ai::7237a9d8-eece-462d-aa61-af9a6061a2d3" providerId="AD" clId="Web-{ADA7AD9F-A009-0000-A4A2-0C237FF58B83}" dt="2021-02-22T07:16:27.750" v="991" actId="20577"/>
          <ac:spMkLst>
            <pc:docMk/>
            <pc:sldMk cId="2396965028" sldId="289"/>
            <ac:spMk id="3" creationId="{5F97FB82-3F59-4EFD-8175-FB0AD79AF5BA}"/>
          </ac:spMkLst>
        </pc:spChg>
        <pc:spChg chg="add del mod">
          <ac:chgData name="Govind Mohan" userId="S::gmohan@optimusprime.ai::7237a9d8-eece-462d-aa61-af9a6061a2d3" providerId="AD" clId="Web-{ADA7AD9F-A009-0000-A4A2-0C237FF58B83}" dt="2021-02-22T06:29:23.667" v="229"/>
          <ac:spMkLst>
            <pc:docMk/>
            <pc:sldMk cId="2396965028" sldId="289"/>
            <ac:spMk id="5" creationId="{DE8CD012-D90B-4435-9045-4B8712C49F4C}"/>
          </ac:spMkLst>
        </pc:spChg>
      </pc:sldChg>
      <pc:sldChg chg="modSp ord">
        <pc:chgData name="Govind Mohan" userId="S::gmohan@optimusprime.ai::7237a9d8-eece-462d-aa61-af9a6061a2d3" providerId="AD" clId="Web-{ADA7AD9F-A009-0000-A4A2-0C237FF58B83}" dt="2021-02-22T07:23:57.608" v="1074" actId="20577"/>
        <pc:sldMkLst>
          <pc:docMk/>
          <pc:sldMk cId="3508449876" sldId="290"/>
        </pc:sldMkLst>
        <pc:spChg chg="mod">
          <ac:chgData name="Govind Mohan" userId="S::gmohan@optimusprime.ai::7237a9d8-eece-462d-aa61-af9a6061a2d3" providerId="AD" clId="Web-{ADA7AD9F-A009-0000-A4A2-0C237FF58B83}" dt="2021-02-22T06:50:49.123" v="576" actId="20577"/>
          <ac:spMkLst>
            <pc:docMk/>
            <pc:sldMk cId="3508449876" sldId="290"/>
            <ac:spMk id="2" creationId="{398AD4E2-B16A-479A-B8CD-630C0B280622}"/>
          </ac:spMkLst>
        </pc:spChg>
        <pc:spChg chg="mod">
          <ac:chgData name="Govind Mohan" userId="S::gmohan@optimusprime.ai::7237a9d8-eece-462d-aa61-af9a6061a2d3" providerId="AD" clId="Web-{ADA7AD9F-A009-0000-A4A2-0C237FF58B83}" dt="2021-02-22T07:23:57.608" v="1074" actId="20577"/>
          <ac:spMkLst>
            <pc:docMk/>
            <pc:sldMk cId="3508449876" sldId="290"/>
            <ac:spMk id="3" creationId="{5F97FB82-3F59-4EFD-8175-FB0AD79AF5BA}"/>
          </ac:spMkLst>
        </pc:spChg>
      </pc:sldChg>
      <pc:sldChg chg="addSp delSp modSp ord">
        <pc:chgData name="Govind Mohan" userId="S::gmohan@optimusprime.ai::7237a9d8-eece-462d-aa61-af9a6061a2d3" providerId="AD" clId="Web-{ADA7AD9F-A009-0000-A4A2-0C237FF58B83}" dt="2021-02-22T07:18:36.327" v="1034" actId="20577"/>
        <pc:sldMkLst>
          <pc:docMk/>
          <pc:sldMk cId="2892474198" sldId="291"/>
        </pc:sldMkLst>
        <pc:spChg chg="mod">
          <ac:chgData name="Govind Mohan" userId="S::gmohan@optimusprime.ai::7237a9d8-eece-462d-aa61-af9a6061a2d3" providerId="AD" clId="Web-{ADA7AD9F-A009-0000-A4A2-0C237FF58B83}" dt="2021-02-22T06:56:30.948" v="725" actId="20577"/>
          <ac:spMkLst>
            <pc:docMk/>
            <pc:sldMk cId="2892474198" sldId="291"/>
            <ac:spMk id="2" creationId="{398AD4E2-B16A-479A-B8CD-630C0B280622}"/>
          </ac:spMkLst>
        </pc:spChg>
        <pc:spChg chg="add del mod">
          <ac:chgData name="Govind Mohan" userId="S::gmohan@optimusprime.ai::7237a9d8-eece-462d-aa61-af9a6061a2d3" providerId="AD" clId="Web-{ADA7AD9F-A009-0000-A4A2-0C237FF58B83}" dt="2021-02-22T07:18:36.327" v="1034" actId="20577"/>
          <ac:spMkLst>
            <pc:docMk/>
            <pc:sldMk cId="2892474198" sldId="291"/>
            <ac:spMk id="3" creationId="{5F97FB82-3F59-4EFD-8175-FB0AD79AF5BA}"/>
          </ac:spMkLst>
        </pc:spChg>
        <pc:picChg chg="add del mod ord">
          <ac:chgData name="Govind Mohan" userId="S::gmohan@optimusprime.ai::7237a9d8-eece-462d-aa61-af9a6061a2d3" providerId="AD" clId="Web-{ADA7AD9F-A009-0000-A4A2-0C237FF58B83}" dt="2021-02-22T06:57:23.588" v="730"/>
          <ac:picMkLst>
            <pc:docMk/>
            <pc:sldMk cId="2892474198" sldId="291"/>
            <ac:picMk id="4" creationId="{899176A3-EB6E-4F11-B1FB-434CDA3A8A6F}"/>
          </ac:picMkLst>
        </pc:picChg>
        <pc:picChg chg="add mod">
          <ac:chgData name="Govind Mohan" userId="S::gmohan@optimusprime.ai::7237a9d8-eece-462d-aa61-af9a6061a2d3" providerId="AD" clId="Web-{ADA7AD9F-A009-0000-A4A2-0C237FF58B83}" dt="2021-02-22T06:58:02.854" v="744" actId="1076"/>
          <ac:picMkLst>
            <pc:docMk/>
            <pc:sldMk cId="2892474198" sldId="291"/>
            <ac:picMk id="5" creationId="{EDCFCBFC-3962-493D-966C-44F2789537E0}"/>
          </ac:picMkLst>
        </pc:picChg>
      </pc:sldChg>
      <pc:sldChg chg="modSp ord">
        <pc:chgData name="Govind Mohan" userId="S::gmohan@optimusprime.ai::7237a9d8-eece-462d-aa61-af9a6061a2d3" providerId="AD" clId="Web-{ADA7AD9F-A009-0000-A4A2-0C237FF58B83}" dt="2021-02-22T07:29:58.608" v="1225" actId="20577"/>
        <pc:sldMkLst>
          <pc:docMk/>
          <pc:sldMk cId="1554761191" sldId="292"/>
        </pc:sldMkLst>
        <pc:spChg chg="mod">
          <ac:chgData name="Govind Mohan" userId="S::gmohan@optimusprime.ai::7237a9d8-eece-462d-aa61-af9a6061a2d3" providerId="AD" clId="Web-{ADA7AD9F-A009-0000-A4A2-0C237FF58B83}" dt="2021-02-22T07:24:52.248" v="1079" actId="20577"/>
          <ac:spMkLst>
            <pc:docMk/>
            <pc:sldMk cId="1554761191" sldId="292"/>
            <ac:spMk id="2" creationId="{398AD4E2-B16A-479A-B8CD-630C0B280622}"/>
          </ac:spMkLst>
        </pc:spChg>
        <pc:spChg chg="mod">
          <ac:chgData name="Govind Mohan" userId="S::gmohan@optimusprime.ai::7237a9d8-eece-462d-aa61-af9a6061a2d3" providerId="AD" clId="Web-{ADA7AD9F-A009-0000-A4A2-0C237FF58B83}" dt="2021-02-22T07:29:58.608" v="1225" actId="20577"/>
          <ac:spMkLst>
            <pc:docMk/>
            <pc:sldMk cId="1554761191" sldId="292"/>
            <ac:spMk id="3" creationId="{5F97FB82-3F59-4EFD-8175-FB0AD79AF5BA}"/>
          </ac:spMkLst>
        </pc:spChg>
      </pc:sldChg>
      <pc:sldChg chg="addSp modSp">
        <pc:chgData name="Govind Mohan" userId="S::gmohan@optimusprime.ai::7237a9d8-eece-462d-aa61-af9a6061a2d3" providerId="AD" clId="Web-{ADA7AD9F-A009-0000-A4A2-0C237FF58B83}" dt="2021-02-22T07:39:43.368" v="1243" actId="20577"/>
        <pc:sldMkLst>
          <pc:docMk/>
          <pc:sldMk cId="1126378781" sldId="293"/>
        </pc:sldMkLst>
        <pc:spChg chg="mod">
          <ac:chgData name="Govind Mohan" userId="S::gmohan@optimusprime.ai::7237a9d8-eece-462d-aa61-af9a6061a2d3" providerId="AD" clId="Web-{ADA7AD9F-A009-0000-A4A2-0C237FF58B83}" dt="2021-02-22T07:39:43.368" v="1243" actId="20577"/>
          <ac:spMkLst>
            <pc:docMk/>
            <pc:sldMk cId="1126378781" sldId="293"/>
            <ac:spMk id="2" creationId="{398AD4E2-B16A-479A-B8CD-630C0B280622}"/>
          </ac:spMkLst>
        </pc:spChg>
        <pc:spChg chg="mod">
          <ac:chgData name="Govind Mohan" userId="S::gmohan@optimusprime.ai::7237a9d8-eece-462d-aa61-af9a6061a2d3" providerId="AD" clId="Web-{ADA7AD9F-A009-0000-A4A2-0C237FF58B83}" dt="2021-02-22T07:35:40.418" v="1236" actId="20577"/>
          <ac:spMkLst>
            <pc:docMk/>
            <pc:sldMk cId="1126378781" sldId="293"/>
            <ac:spMk id="3" creationId="{5F97FB82-3F59-4EFD-8175-FB0AD79AF5BA}"/>
          </ac:spMkLst>
        </pc:spChg>
        <pc:picChg chg="add mod">
          <ac:chgData name="Govind Mohan" userId="S::gmohan@optimusprime.ai::7237a9d8-eece-462d-aa61-af9a6061a2d3" providerId="AD" clId="Web-{ADA7AD9F-A009-0000-A4A2-0C237FF58B83}" dt="2021-02-22T07:35:56.745" v="1241" actId="1076"/>
          <ac:picMkLst>
            <pc:docMk/>
            <pc:sldMk cId="1126378781" sldId="293"/>
            <ac:picMk id="4" creationId="{7C7CAA20-442E-42ED-B64C-EE7A98A60669}"/>
          </ac:picMkLst>
        </pc:picChg>
      </pc:sldChg>
      <pc:sldChg chg="modSp">
        <pc:chgData name="Govind Mohan" userId="S::gmohan@optimusprime.ai::7237a9d8-eece-462d-aa61-af9a6061a2d3" providerId="AD" clId="Web-{ADA7AD9F-A009-0000-A4A2-0C237FF58B83}" dt="2021-02-22T07:49:09.093" v="1448" actId="20577"/>
        <pc:sldMkLst>
          <pc:docMk/>
          <pc:sldMk cId="2937042292" sldId="294"/>
        </pc:sldMkLst>
        <pc:spChg chg="mod">
          <ac:chgData name="Govind Mohan" userId="S::gmohan@optimusprime.ai::7237a9d8-eece-462d-aa61-af9a6061a2d3" providerId="AD" clId="Web-{ADA7AD9F-A009-0000-A4A2-0C237FF58B83}" dt="2021-02-22T07:39:58.806" v="1248" actId="20577"/>
          <ac:spMkLst>
            <pc:docMk/>
            <pc:sldMk cId="2937042292" sldId="294"/>
            <ac:spMk id="2" creationId="{398AD4E2-B16A-479A-B8CD-630C0B280622}"/>
          </ac:spMkLst>
        </pc:spChg>
        <pc:spChg chg="mod">
          <ac:chgData name="Govind Mohan" userId="S::gmohan@optimusprime.ai::7237a9d8-eece-462d-aa61-af9a6061a2d3" providerId="AD" clId="Web-{ADA7AD9F-A009-0000-A4A2-0C237FF58B83}" dt="2021-02-22T07:49:09.093" v="1448" actId="20577"/>
          <ac:spMkLst>
            <pc:docMk/>
            <pc:sldMk cId="2937042292" sldId="294"/>
            <ac:spMk id="3" creationId="{5F97FB82-3F59-4EFD-8175-FB0AD79AF5BA}"/>
          </ac:spMkLst>
        </pc:spChg>
      </pc:sldChg>
      <pc:sldChg chg="addSp modSp">
        <pc:chgData name="Govind Mohan" userId="S::gmohan@optimusprime.ai::7237a9d8-eece-462d-aa61-af9a6061a2d3" providerId="AD" clId="Web-{ADA7AD9F-A009-0000-A4A2-0C237FF58B83}" dt="2021-02-22T08:46:56.708" v="1663" actId="20577"/>
        <pc:sldMkLst>
          <pc:docMk/>
          <pc:sldMk cId="4135652663" sldId="295"/>
        </pc:sldMkLst>
        <pc:spChg chg="mod">
          <ac:chgData name="Govind Mohan" userId="S::gmohan@optimusprime.ai::7237a9d8-eece-462d-aa61-af9a6061a2d3" providerId="AD" clId="Web-{ADA7AD9F-A009-0000-A4A2-0C237FF58B83}" dt="2021-02-22T07:51:04.873" v="1464" actId="20577"/>
          <ac:spMkLst>
            <pc:docMk/>
            <pc:sldMk cId="4135652663" sldId="295"/>
            <ac:spMk id="2" creationId="{398AD4E2-B16A-479A-B8CD-630C0B280622}"/>
          </ac:spMkLst>
        </pc:spChg>
        <pc:spChg chg="mod">
          <ac:chgData name="Govind Mohan" userId="S::gmohan@optimusprime.ai::7237a9d8-eece-462d-aa61-af9a6061a2d3" providerId="AD" clId="Web-{ADA7AD9F-A009-0000-A4A2-0C237FF58B83}" dt="2021-02-22T08:46:56.708" v="1663" actId="20577"/>
          <ac:spMkLst>
            <pc:docMk/>
            <pc:sldMk cId="4135652663" sldId="295"/>
            <ac:spMk id="3" creationId="{5F97FB82-3F59-4EFD-8175-FB0AD79AF5BA}"/>
          </ac:spMkLst>
        </pc:spChg>
        <pc:picChg chg="add mod">
          <ac:chgData name="Govind Mohan" userId="S::gmohan@optimusprime.ai::7237a9d8-eece-462d-aa61-af9a6061a2d3" providerId="AD" clId="Web-{ADA7AD9F-A009-0000-A4A2-0C237FF58B83}" dt="2021-02-22T08:04:53.433" v="1558" actId="1076"/>
          <ac:picMkLst>
            <pc:docMk/>
            <pc:sldMk cId="4135652663" sldId="295"/>
            <ac:picMk id="4" creationId="{4750AF9D-CF4D-4D0C-9009-3DDDC3A60758}"/>
          </ac:picMkLst>
        </pc:picChg>
      </pc:sldChg>
      <pc:sldChg chg="modSp">
        <pc:chgData name="Govind Mohan" userId="S::gmohan@optimusprime.ai::7237a9d8-eece-462d-aa61-af9a6061a2d3" providerId="AD" clId="Web-{ADA7AD9F-A009-0000-A4A2-0C237FF58B83}" dt="2021-02-22T08:28:12.141" v="1624" actId="20577"/>
        <pc:sldMkLst>
          <pc:docMk/>
          <pc:sldMk cId="4068020190" sldId="296"/>
        </pc:sldMkLst>
        <pc:spChg chg="mod">
          <ac:chgData name="Govind Mohan" userId="S::gmohan@optimusprime.ai::7237a9d8-eece-462d-aa61-af9a6061a2d3" providerId="AD" clId="Web-{ADA7AD9F-A009-0000-A4A2-0C237FF58B83}" dt="2021-02-22T08:05:33.980" v="1573" actId="20577"/>
          <ac:spMkLst>
            <pc:docMk/>
            <pc:sldMk cId="4068020190" sldId="296"/>
            <ac:spMk id="2" creationId="{398AD4E2-B16A-479A-B8CD-630C0B280622}"/>
          </ac:spMkLst>
        </pc:spChg>
        <pc:spChg chg="mod">
          <ac:chgData name="Govind Mohan" userId="S::gmohan@optimusprime.ai::7237a9d8-eece-462d-aa61-af9a6061a2d3" providerId="AD" clId="Web-{ADA7AD9F-A009-0000-A4A2-0C237FF58B83}" dt="2021-02-22T08:28:12.141" v="1624" actId="20577"/>
          <ac:spMkLst>
            <pc:docMk/>
            <pc:sldMk cId="4068020190" sldId="296"/>
            <ac:spMk id="3" creationId="{5F97FB82-3F59-4EFD-8175-FB0AD79AF5BA}"/>
          </ac:spMkLst>
        </pc:spChg>
      </pc:sldChg>
      <pc:sldChg chg="addSp delSp modSp">
        <pc:chgData name="Govind Mohan" userId="S::gmohan@optimusprime.ai::7237a9d8-eece-462d-aa61-af9a6061a2d3" providerId="AD" clId="Web-{ADA7AD9F-A009-0000-A4A2-0C237FF58B83}" dt="2021-02-22T08:32:33.483" v="1647" actId="1076"/>
        <pc:sldMkLst>
          <pc:docMk/>
          <pc:sldMk cId="3593997376" sldId="297"/>
        </pc:sldMkLst>
        <pc:spChg chg="mod">
          <ac:chgData name="Govind Mohan" userId="S::gmohan@optimusprime.ai::7237a9d8-eece-462d-aa61-af9a6061a2d3" providerId="AD" clId="Web-{ADA7AD9F-A009-0000-A4A2-0C237FF58B83}" dt="2021-02-22T08:28:39.844" v="1637" actId="20577"/>
          <ac:spMkLst>
            <pc:docMk/>
            <pc:sldMk cId="3593997376" sldId="297"/>
            <ac:spMk id="2" creationId="{398AD4E2-B16A-479A-B8CD-630C0B280622}"/>
          </ac:spMkLst>
        </pc:spChg>
        <pc:spChg chg="mod">
          <ac:chgData name="Govind Mohan" userId="S::gmohan@optimusprime.ai::7237a9d8-eece-462d-aa61-af9a6061a2d3" providerId="AD" clId="Web-{ADA7AD9F-A009-0000-A4A2-0C237FF58B83}" dt="2021-02-22T08:28:44.875" v="1638" actId="20577"/>
          <ac:spMkLst>
            <pc:docMk/>
            <pc:sldMk cId="3593997376" sldId="297"/>
            <ac:spMk id="3" creationId="{5F97FB82-3F59-4EFD-8175-FB0AD79AF5BA}"/>
          </ac:spMkLst>
        </pc:spChg>
        <pc:picChg chg="add del mod">
          <ac:chgData name="Govind Mohan" userId="S::gmohan@optimusprime.ai::7237a9d8-eece-462d-aa61-af9a6061a2d3" providerId="AD" clId="Web-{ADA7AD9F-A009-0000-A4A2-0C237FF58B83}" dt="2021-02-22T08:32:19.842" v="1642"/>
          <ac:picMkLst>
            <pc:docMk/>
            <pc:sldMk cId="3593997376" sldId="297"/>
            <ac:picMk id="4" creationId="{B996032E-59F9-4DCE-B187-4655230070EE}"/>
          </ac:picMkLst>
        </pc:picChg>
        <pc:picChg chg="add mod">
          <ac:chgData name="Govind Mohan" userId="S::gmohan@optimusprime.ai::7237a9d8-eece-462d-aa61-af9a6061a2d3" providerId="AD" clId="Web-{ADA7AD9F-A009-0000-A4A2-0C237FF58B83}" dt="2021-02-22T08:32:33.483" v="1647" actId="1076"/>
          <ac:picMkLst>
            <pc:docMk/>
            <pc:sldMk cId="3593997376" sldId="297"/>
            <ac:picMk id="5" creationId="{1AAE13A8-C5DB-429A-AC7E-95FFCC54FC25}"/>
          </ac:picMkLst>
        </pc:picChg>
      </pc:sldChg>
      <pc:sldChg chg="modSp del">
        <pc:chgData name="Govind Mohan" userId="S::gmohan@optimusprime.ai::7237a9d8-eece-462d-aa61-af9a6061a2d3" providerId="AD" clId="Web-{ADA7AD9F-A009-0000-A4A2-0C237FF58B83}" dt="2021-02-22T08:59:50.728" v="1711"/>
        <pc:sldMkLst>
          <pc:docMk/>
          <pc:sldMk cId="272741135" sldId="298"/>
        </pc:sldMkLst>
        <pc:spChg chg="mod">
          <ac:chgData name="Govind Mohan" userId="S::gmohan@optimusprime.ai::7237a9d8-eece-462d-aa61-af9a6061a2d3" providerId="AD" clId="Web-{ADA7AD9F-A009-0000-A4A2-0C237FF58B83}" dt="2021-02-22T08:55:46.285" v="1672" actId="20577"/>
          <ac:spMkLst>
            <pc:docMk/>
            <pc:sldMk cId="272741135" sldId="298"/>
            <ac:spMk id="2" creationId="{398AD4E2-B16A-479A-B8CD-630C0B280622}"/>
          </ac:spMkLst>
        </pc:spChg>
        <pc:spChg chg="mod">
          <ac:chgData name="Govind Mohan" userId="S::gmohan@optimusprime.ai::7237a9d8-eece-462d-aa61-af9a6061a2d3" providerId="AD" clId="Web-{ADA7AD9F-A009-0000-A4A2-0C237FF58B83}" dt="2021-02-22T08:59:47.883" v="1710" actId="20577"/>
          <ac:spMkLst>
            <pc:docMk/>
            <pc:sldMk cId="272741135" sldId="298"/>
            <ac:spMk id="3" creationId="{5F97FB82-3F59-4EFD-8175-FB0AD79AF5BA}"/>
          </ac:spMkLst>
        </pc:spChg>
      </pc:sldChg>
      <pc:sldChg chg="modSp">
        <pc:chgData name="Govind Mohan" userId="S::gmohan@optimusprime.ai::7237a9d8-eece-462d-aa61-af9a6061a2d3" providerId="AD" clId="Web-{ADA7AD9F-A009-0000-A4A2-0C237FF58B83}" dt="2021-02-22T09:03:42.731" v="1789" actId="20577"/>
        <pc:sldMkLst>
          <pc:docMk/>
          <pc:sldMk cId="4013634205" sldId="299"/>
        </pc:sldMkLst>
        <pc:spChg chg="mod">
          <ac:chgData name="Govind Mohan" userId="S::gmohan@optimusprime.ai::7237a9d8-eece-462d-aa61-af9a6061a2d3" providerId="AD" clId="Web-{ADA7AD9F-A009-0000-A4A2-0C237FF58B83}" dt="2021-02-22T09:03:37.199" v="1788" actId="20577"/>
          <ac:spMkLst>
            <pc:docMk/>
            <pc:sldMk cId="4013634205" sldId="299"/>
            <ac:spMk id="2" creationId="{398AD4E2-B16A-479A-B8CD-630C0B280622}"/>
          </ac:spMkLst>
        </pc:spChg>
        <pc:spChg chg="mod">
          <ac:chgData name="Govind Mohan" userId="S::gmohan@optimusprime.ai::7237a9d8-eece-462d-aa61-af9a6061a2d3" providerId="AD" clId="Web-{ADA7AD9F-A009-0000-A4A2-0C237FF58B83}" dt="2021-02-22T09:03:42.731" v="1789" actId="20577"/>
          <ac:spMkLst>
            <pc:docMk/>
            <pc:sldMk cId="4013634205" sldId="299"/>
            <ac:spMk id="3" creationId="{5F97FB82-3F59-4EFD-8175-FB0AD79AF5BA}"/>
          </ac:spMkLst>
        </pc:spChg>
      </pc:sldChg>
      <pc:sldChg chg="modSp add ord replId">
        <pc:chgData name="Govind Mohan" userId="S::gmohan@optimusprime.ai::7237a9d8-eece-462d-aa61-af9a6061a2d3" providerId="AD" clId="Web-{ADA7AD9F-A009-0000-A4A2-0C237FF58B83}" dt="2021-02-22T07:19:55.595" v="1038"/>
        <pc:sldMkLst>
          <pc:docMk/>
          <pc:sldMk cId="1340325317" sldId="329"/>
        </pc:sldMkLst>
        <pc:spChg chg="mod">
          <ac:chgData name="Govind Mohan" userId="S::gmohan@optimusprime.ai::7237a9d8-eece-462d-aa61-af9a6061a2d3" providerId="AD" clId="Web-{ADA7AD9F-A009-0000-A4A2-0C237FF58B83}" dt="2021-02-22T06:50:44.795" v="573" actId="20577"/>
          <ac:spMkLst>
            <pc:docMk/>
            <pc:sldMk cId="1340325317" sldId="329"/>
            <ac:spMk id="3" creationId="{5F97FB82-3F59-4EFD-8175-FB0AD79AF5BA}"/>
          </ac:spMkLst>
        </pc:spChg>
      </pc:sldChg>
      <pc:sldChg chg="new del">
        <pc:chgData name="Govind Mohan" userId="S::gmohan@optimusprime.ai::7237a9d8-eece-462d-aa61-af9a6061a2d3" providerId="AD" clId="Web-{ADA7AD9F-A009-0000-A4A2-0C237FF58B83}" dt="2021-02-22T06:55:44.948" v="701"/>
        <pc:sldMkLst>
          <pc:docMk/>
          <pc:sldMk cId="150875163" sldId="330"/>
        </pc:sldMkLst>
      </pc:sldChg>
      <pc:sldChg chg="addSp modSp add replId">
        <pc:chgData name="Govind Mohan" userId="S::gmohan@optimusprime.ai::7237a9d8-eece-462d-aa61-af9a6061a2d3" providerId="AD" clId="Web-{ADA7AD9F-A009-0000-A4A2-0C237FF58B83}" dt="2021-02-22T08:33:07.482" v="1658" actId="1076"/>
        <pc:sldMkLst>
          <pc:docMk/>
          <pc:sldMk cId="3625091599" sldId="330"/>
        </pc:sldMkLst>
        <pc:spChg chg="mod">
          <ac:chgData name="Govind Mohan" userId="S::gmohan@optimusprime.ai::7237a9d8-eece-462d-aa61-af9a6061a2d3" providerId="AD" clId="Web-{ADA7AD9F-A009-0000-A4A2-0C237FF58B83}" dt="2021-02-22T08:32:49.186" v="1654" actId="20577"/>
          <ac:spMkLst>
            <pc:docMk/>
            <pc:sldMk cId="3625091599" sldId="330"/>
            <ac:spMk id="2" creationId="{398AD4E2-B16A-479A-B8CD-630C0B280622}"/>
          </ac:spMkLst>
        </pc:spChg>
        <pc:spChg chg="mod">
          <ac:chgData name="Govind Mohan" userId="S::gmohan@optimusprime.ai::7237a9d8-eece-462d-aa61-af9a6061a2d3" providerId="AD" clId="Web-{ADA7AD9F-A009-0000-A4A2-0C237FF58B83}" dt="2021-02-22T08:32:52.420" v="1655" actId="20577"/>
          <ac:spMkLst>
            <pc:docMk/>
            <pc:sldMk cId="3625091599" sldId="330"/>
            <ac:spMk id="3" creationId="{5F97FB82-3F59-4EFD-8175-FB0AD79AF5BA}"/>
          </ac:spMkLst>
        </pc:spChg>
        <pc:picChg chg="add mod">
          <ac:chgData name="Govind Mohan" userId="S::gmohan@optimusprime.ai::7237a9d8-eece-462d-aa61-af9a6061a2d3" providerId="AD" clId="Web-{ADA7AD9F-A009-0000-A4A2-0C237FF58B83}" dt="2021-02-22T08:33:07.482" v="1658" actId="1076"/>
          <ac:picMkLst>
            <pc:docMk/>
            <pc:sldMk cId="3625091599" sldId="330"/>
            <ac:picMk id="4" creationId="{EDDABAF4-FEB5-4187-8C82-4D40EB78CDBD}"/>
          </ac:picMkLst>
        </pc:picChg>
      </pc:sldChg>
    </pc:docChg>
  </pc:docChgLst>
  <pc:docChgLst>
    <pc:chgData name="Govind Mohan" userId="S::gmohan@optimusprime.ai::7237a9d8-eece-462d-aa61-af9a6061a2d3" providerId="AD" clId="Web-{4CFBA08D-81F5-FA3F-5DC3-DED566FEE60E}"/>
    <pc:docChg chg="addSld delSld modSld">
      <pc:chgData name="Govind Mohan" userId="S::gmohan@optimusprime.ai::7237a9d8-eece-462d-aa61-af9a6061a2d3" providerId="AD" clId="Web-{4CFBA08D-81F5-FA3F-5DC3-DED566FEE60E}" dt="2021-02-08T02:40:16.093" v="554"/>
      <pc:docMkLst>
        <pc:docMk/>
      </pc:docMkLst>
      <pc:sldChg chg="modNotes">
        <pc:chgData name="Govind Mohan" userId="S::gmohan@optimusprime.ai::7237a9d8-eece-462d-aa61-af9a6061a2d3" providerId="AD" clId="Web-{4CFBA08D-81F5-FA3F-5DC3-DED566FEE60E}" dt="2021-02-08T02:40:16.093" v="554"/>
        <pc:sldMkLst>
          <pc:docMk/>
          <pc:sldMk cId="3526872363" sldId="262"/>
        </pc:sldMkLst>
      </pc:sldChg>
      <pc:sldChg chg="modNotes">
        <pc:chgData name="Govind Mohan" userId="S::gmohan@optimusprime.ai::7237a9d8-eece-462d-aa61-af9a6061a2d3" providerId="AD" clId="Web-{4CFBA08D-81F5-FA3F-5DC3-DED566FEE60E}" dt="2021-02-08T02:40:09.109" v="552"/>
        <pc:sldMkLst>
          <pc:docMk/>
          <pc:sldMk cId="2493699402" sldId="264"/>
        </pc:sldMkLst>
      </pc:sldChg>
      <pc:sldChg chg="addSp modSp">
        <pc:chgData name="Govind Mohan" userId="S::gmohan@optimusprime.ai::7237a9d8-eece-462d-aa61-af9a6061a2d3" providerId="AD" clId="Web-{4CFBA08D-81F5-FA3F-5DC3-DED566FEE60E}" dt="2021-02-08T02:28:20.678" v="214" actId="20577"/>
        <pc:sldMkLst>
          <pc:docMk/>
          <pc:sldMk cId="2219676722" sldId="276"/>
        </pc:sldMkLst>
        <pc:spChg chg="mod">
          <ac:chgData name="Govind Mohan" userId="S::gmohan@optimusprime.ai::7237a9d8-eece-462d-aa61-af9a6061a2d3" providerId="AD" clId="Web-{4CFBA08D-81F5-FA3F-5DC3-DED566FEE60E}" dt="2021-02-08T02:23:58.899" v="143" actId="20577"/>
          <ac:spMkLst>
            <pc:docMk/>
            <pc:sldMk cId="2219676722" sldId="276"/>
            <ac:spMk id="2" creationId="{398AD4E2-B16A-479A-B8CD-630C0B280622}"/>
          </ac:spMkLst>
        </pc:spChg>
        <pc:spChg chg="mod">
          <ac:chgData name="Govind Mohan" userId="S::gmohan@optimusprime.ai::7237a9d8-eece-462d-aa61-af9a6061a2d3" providerId="AD" clId="Web-{4CFBA08D-81F5-FA3F-5DC3-DED566FEE60E}" dt="2021-02-08T02:28:20.678" v="214" actId="20577"/>
          <ac:spMkLst>
            <pc:docMk/>
            <pc:sldMk cId="2219676722" sldId="276"/>
            <ac:spMk id="3" creationId="{536AE558-7995-48E9-A5D5-7BBDBBBB6FCC}"/>
          </ac:spMkLst>
        </pc:spChg>
        <pc:picChg chg="add mod">
          <ac:chgData name="Govind Mohan" userId="S::gmohan@optimusprime.ai::7237a9d8-eece-462d-aa61-af9a6061a2d3" providerId="AD" clId="Web-{4CFBA08D-81F5-FA3F-5DC3-DED566FEE60E}" dt="2021-02-08T02:27:20.756" v="167" actId="14100"/>
          <ac:picMkLst>
            <pc:docMk/>
            <pc:sldMk cId="2219676722" sldId="276"/>
            <ac:picMk id="4" creationId="{0534DF3A-756D-45E2-9FEF-01CF475279C4}"/>
          </ac:picMkLst>
        </pc:picChg>
      </pc:sldChg>
      <pc:sldChg chg="modSp">
        <pc:chgData name="Govind Mohan" userId="S::gmohan@optimusprime.ai::7237a9d8-eece-462d-aa61-af9a6061a2d3" providerId="AD" clId="Web-{4CFBA08D-81F5-FA3F-5DC3-DED566FEE60E}" dt="2021-02-08T02:20:03.057" v="130" actId="20577"/>
        <pc:sldMkLst>
          <pc:docMk/>
          <pc:sldMk cId="3473530854" sldId="280"/>
        </pc:sldMkLst>
        <pc:spChg chg="mod">
          <ac:chgData name="Govind Mohan" userId="S::gmohan@optimusprime.ai::7237a9d8-eece-462d-aa61-af9a6061a2d3" providerId="AD" clId="Web-{4CFBA08D-81F5-FA3F-5DC3-DED566FEE60E}" dt="2021-02-08T02:20:03.057" v="130" actId="20577"/>
          <ac:spMkLst>
            <pc:docMk/>
            <pc:sldMk cId="3473530854" sldId="280"/>
            <ac:spMk id="3" creationId="{536AE558-7995-48E9-A5D5-7BBDBBBB6FCC}"/>
          </ac:spMkLst>
        </pc:spChg>
      </pc:sldChg>
      <pc:sldChg chg="modSp add replId">
        <pc:chgData name="Govind Mohan" userId="S::gmohan@optimusprime.ai::7237a9d8-eece-462d-aa61-af9a6061a2d3" providerId="AD" clId="Web-{4CFBA08D-81F5-FA3F-5DC3-DED566FEE60E}" dt="2021-02-08T02:34:05.175" v="414" actId="20577"/>
        <pc:sldMkLst>
          <pc:docMk/>
          <pc:sldMk cId="2283328861" sldId="281"/>
        </pc:sldMkLst>
        <pc:spChg chg="mod">
          <ac:chgData name="Govind Mohan" userId="S::gmohan@optimusprime.ai::7237a9d8-eece-462d-aa61-af9a6061a2d3" providerId="AD" clId="Web-{4CFBA08D-81F5-FA3F-5DC3-DED566FEE60E}" dt="2021-02-08T02:23:47.414" v="137" actId="20577"/>
          <ac:spMkLst>
            <pc:docMk/>
            <pc:sldMk cId="2283328861" sldId="281"/>
            <ac:spMk id="2" creationId="{398AD4E2-B16A-479A-B8CD-630C0B280622}"/>
          </ac:spMkLst>
        </pc:spChg>
        <pc:spChg chg="mod">
          <ac:chgData name="Govind Mohan" userId="S::gmohan@optimusprime.ai::7237a9d8-eece-462d-aa61-af9a6061a2d3" providerId="AD" clId="Web-{4CFBA08D-81F5-FA3F-5DC3-DED566FEE60E}" dt="2021-02-08T02:34:05.175" v="414" actId="20577"/>
          <ac:spMkLst>
            <pc:docMk/>
            <pc:sldMk cId="2283328861" sldId="281"/>
            <ac:spMk id="3" creationId="{536AE558-7995-48E9-A5D5-7BBDBBBB6FCC}"/>
          </ac:spMkLst>
        </pc:spChg>
      </pc:sldChg>
      <pc:sldChg chg="add replId">
        <pc:chgData name="Govind Mohan" userId="S::gmohan@optimusprime.ai::7237a9d8-eece-462d-aa61-af9a6061a2d3" providerId="AD" clId="Web-{4CFBA08D-81F5-FA3F-5DC3-DED566FEE60E}" dt="2021-02-08T02:23:53.289" v="138"/>
        <pc:sldMkLst>
          <pc:docMk/>
          <pc:sldMk cId="1577896747" sldId="282"/>
        </pc:sldMkLst>
      </pc:sldChg>
      <pc:sldChg chg="addSp modSp add replId">
        <pc:chgData name="Govind Mohan" userId="S::gmohan@optimusprime.ai::7237a9d8-eece-462d-aa61-af9a6061a2d3" providerId="AD" clId="Web-{4CFBA08D-81F5-FA3F-5DC3-DED566FEE60E}" dt="2021-02-08T02:37:57.204" v="501" actId="20577"/>
        <pc:sldMkLst>
          <pc:docMk/>
          <pc:sldMk cId="436994870" sldId="283"/>
        </pc:sldMkLst>
        <pc:spChg chg="mod">
          <ac:chgData name="Govind Mohan" userId="S::gmohan@optimusprime.ai::7237a9d8-eece-462d-aa61-af9a6061a2d3" providerId="AD" clId="Web-{4CFBA08D-81F5-FA3F-5DC3-DED566FEE60E}" dt="2021-02-08T02:37:57.204" v="501" actId="20577"/>
          <ac:spMkLst>
            <pc:docMk/>
            <pc:sldMk cId="436994870" sldId="283"/>
            <ac:spMk id="3" creationId="{536AE558-7995-48E9-A5D5-7BBDBBBB6FCC}"/>
          </ac:spMkLst>
        </pc:spChg>
        <pc:picChg chg="add mod">
          <ac:chgData name="Govind Mohan" userId="S::gmohan@optimusprime.ai::7237a9d8-eece-462d-aa61-af9a6061a2d3" providerId="AD" clId="Web-{4CFBA08D-81F5-FA3F-5DC3-DED566FEE60E}" dt="2021-02-08T02:35:21.393" v="440" actId="1076"/>
          <ac:picMkLst>
            <pc:docMk/>
            <pc:sldMk cId="436994870" sldId="283"/>
            <ac:picMk id="4" creationId="{0494D670-8F69-41FD-A3A0-F5B004E83AB5}"/>
          </ac:picMkLst>
        </pc:picChg>
      </pc:sldChg>
      <pc:sldChg chg="addSp delSp modSp add replId">
        <pc:chgData name="Govind Mohan" userId="S::gmohan@optimusprime.ai::7237a9d8-eece-462d-aa61-af9a6061a2d3" providerId="AD" clId="Web-{4CFBA08D-81F5-FA3F-5DC3-DED566FEE60E}" dt="2021-02-08T02:38:15.532" v="508" actId="20577"/>
        <pc:sldMkLst>
          <pc:docMk/>
          <pc:sldMk cId="4143117278" sldId="284"/>
        </pc:sldMkLst>
        <pc:spChg chg="mod">
          <ac:chgData name="Govind Mohan" userId="S::gmohan@optimusprime.ai::7237a9d8-eece-462d-aa61-af9a6061a2d3" providerId="AD" clId="Web-{4CFBA08D-81F5-FA3F-5DC3-DED566FEE60E}" dt="2021-02-08T02:38:15.532" v="508" actId="20577"/>
          <ac:spMkLst>
            <pc:docMk/>
            <pc:sldMk cId="4143117278" sldId="284"/>
            <ac:spMk id="2" creationId="{398AD4E2-B16A-479A-B8CD-630C0B280622}"/>
          </ac:spMkLst>
        </pc:spChg>
        <pc:spChg chg="del">
          <ac:chgData name="Govind Mohan" userId="S::gmohan@optimusprime.ai::7237a9d8-eece-462d-aa61-af9a6061a2d3" providerId="AD" clId="Web-{4CFBA08D-81F5-FA3F-5DC3-DED566FEE60E}" dt="2021-02-08T02:38:07.313" v="503"/>
          <ac:spMkLst>
            <pc:docMk/>
            <pc:sldMk cId="4143117278" sldId="284"/>
            <ac:spMk id="3" creationId="{536AE558-7995-48E9-A5D5-7BBDBBBB6FCC}"/>
          </ac:spMkLst>
        </pc:spChg>
        <pc:spChg chg="add mod">
          <ac:chgData name="Govind Mohan" userId="S::gmohan@optimusprime.ai::7237a9d8-eece-462d-aa61-af9a6061a2d3" providerId="AD" clId="Web-{4CFBA08D-81F5-FA3F-5DC3-DED566FEE60E}" dt="2021-02-08T02:38:07.313" v="503"/>
          <ac:spMkLst>
            <pc:docMk/>
            <pc:sldMk cId="4143117278" sldId="284"/>
            <ac:spMk id="6" creationId="{516CA7B3-3636-45F3-8AF7-7B965493CBA5}"/>
          </ac:spMkLst>
        </pc:spChg>
        <pc:picChg chg="del">
          <ac:chgData name="Govind Mohan" userId="S::gmohan@optimusprime.ai::7237a9d8-eece-462d-aa61-af9a6061a2d3" providerId="AD" clId="Web-{4CFBA08D-81F5-FA3F-5DC3-DED566FEE60E}" dt="2021-02-08T02:38:09.019" v="504"/>
          <ac:picMkLst>
            <pc:docMk/>
            <pc:sldMk cId="4143117278" sldId="284"/>
            <ac:picMk id="4" creationId="{0494D670-8F69-41FD-A3A0-F5B004E83AB5}"/>
          </ac:picMkLst>
        </pc:picChg>
      </pc:sldChg>
      <pc:sldChg chg="new del">
        <pc:chgData name="Govind Mohan" userId="S::gmohan@optimusprime.ai::7237a9d8-eece-462d-aa61-af9a6061a2d3" providerId="AD" clId="Web-{4CFBA08D-81F5-FA3F-5DC3-DED566FEE60E}" dt="2021-02-08T02:38:22.313" v="510"/>
        <pc:sldMkLst>
          <pc:docMk/>
          <pc:sldMk cId="185649375" sldId="285"/>
        </pc:sldMkLst>
      </pc:sldChg>
      <pc:sldChg chg="delSp modSp add replId">
        <pc:chgData name="Govind Mohan" userId="S::gmohan@optimusprime.ai::7237a9d8-eece-462d-aa61-af9a6061a2d3" providerId="AD" clId="Web-{4CFBA08D-81F5-FA3F-5DC3-DED566FEE60E}" dt="2021-02-08T02:39:07.516" v="549"/>
        <pc:sldMkLst>
          <pc:docMk/>
          <pc:sldMk cId="1702952137" sldId="285"/>
        </pc:sldMkLst>
        <pc:spChg chg="mod">
          <ac:chgData name="Govind Mohan" userId="S::gmohan@optimusprime.ai::7237a9d8-eece-462d-aa61-af9a6061a2d3" providerId="AD" clId="Web-{4CFBA08D-81F5-FA3F-5DC3-DED566FEE60E}" dt="2021-02-08T02:39:03.688" v="548" actId="20577"/>
          <ac:spMkLst>
            <pc:docMk/>
            <pc:sldMk cId="1702952137" sldId="285"/>
            <ac:spMk id="2" creationId="{398AD4E2-B16A-479A-B8CD-630C0B280622}"/>
          </ac:spMkLst>
        </pc:spChg>
        <pc:spChg chg="del">
          <ac:chgData name="Govind Mohan" userId="S::gmohan@optimusprime.ai::7237a9d8-eece-462d-aa61-af9a6061a2d3" providerId="AD" clId="Web-{4CFBA08D-81F5-FA3F-5DC3-DED566FEE60E}" dt="2021-02-08T02:39:07.516" v="549"/>
          <ac:spMkLst>
            <pc:docMk/>
            <pc:sldMk cId="1702952137" sldId="285"/>
            <ac:spMk id="6" creationId="{516CA7B3-3636-45F3-8AF7-7B965493CBA5}"/>
          </ac:spMkLst>
        </pc:spChg>
      </pc:sldChg>
    </pc:docChg>
  </pc:docChgLst>
  <pc:docChgLst>
    <pc:chgData name="Govind Mohan" userId="S::gmohan@optimusprime.ai::7237a9d8-eece-462d-aa61-af9a6061a2d3" providerId="AD" clId="Web-{B70F6C28-7C50-40B3-2A4F-199EB799FC71}"/>
    <pc:docChg chg="modSld">
      <pc:chgData name="Govind Mohan" userId="S::gmohan@optimusprime.ai::7237a9d8-eece-462d-aa61-af9a6061a2d3" providerId="AD" clId="Web-{B70F6C28-7C50-40B3-2A4F-199EB799FC71}" dt="2021-02-15T23:16:31.129" v="2" actId="20577"/>
      <pc:docMkLst>
        <pc:docMk/>
      </pc:docMkLst>
      <pc:sldChg chg="modSp">
        <pc:chgData name="Govind Mohan" userId="S::gmohan@optimusprime.ai::7237a9d8-eece-462d-aa61-af9a6061a2d3" providerId="AD" clId="Web-{B70F6C28-7C50-40B3-2A4F-199EB799FC71}" dt="2021-02-15T23:16:31.129" v="2" actId="20577"/>
        <pc:sldMkLst>
          <pc:docMk/>
          <pc:sldMk cId="1564154635" sldId="259"/>
        </pc:sldMkLst>
        <pc:spChg chg="mod">
          <ac:chgData name="Govind Mohan" userId="S::gmohan@optimusprime.ai::7237a9d8-eece-462d-aa61-af9a6061a2d3" providerId="AD" clId="Web-{B70F6C28-7C50-40B3-2A4F-199EB799FC71}" dt="2021-02-15T23:16:31.129" v="2" actId="20577"/>
          <ac:spMkLst>
            <pc:docMk/>
            <pc:sldMk cId="1564154635" sldId="259"/>
            <ac:spMk id="3" creationId="{5F97FB82-3F59-4EFD-8175-FB0AD79AF5BA}"/>
          </ac:spMkLst>
        </pc:spChg>
      </pc:sldChg>
    </pc:docChg>
  </pc:docChgLst>
  <pc:docChgLst>
    <pc:chgData name="Govind Mohan" userId="S::gmohan@optimusprime.ai::7237a9d8-eece-462d-aa61-af9a6061a2d3" providerId="AD" clId="Web-{4A684DD9-29AE-F7EF-135E-5202F12CEAB1}"/>
    <pc:docChg chg="modSld">
      <pc:chgData name="Govind Mohan" userId="S::gmohan@optimusprime.ai::7237a9d8-eece-462d-aa61-af9a6061a2d3" providerId="AD" clId="Web-{4A684DD9-29AE-F7EF-135E-5202F12CEAB1}" dt="2021-02-21T23:24:45.483" v="1" actId="20577"/>
      <pc:docMkLst>
        <pc:docMk/>
      </pc:docMkLst>
      <pc:sldChg chg="modSp">
        <pc:chgData name="Govind Mohan" userId="S::gmohan@optimusprime.ai::7237a9d8-eece-462d-aa61-af9a6061a2d3" providerId="AD" clId="Web-{4A684DD9-29AE-F7EF-135E-5202F12CEAB1}" dt="2021-02-21T23:24:45.483" v="1" actId="20577"/>
        <pc:sldMkLst>
          <pc:docMk/>
          <pc:sldMk cId="3299132941" sldId="287"/>
        </pc:sldMkLst>
        <pc:spChg chg="mod">
          <ac:chgData name="Govind Mohan" userId="S::gmohan@optimusprime.ai::7237a9d8-eece-462d-aa61-af9a6061a2d3" providerId="AD" clId="Web-{4A684DD9-29AE-F7EF-135E-5202F12CEAB1}" dt="2021-02-21T23:24:45.483" v="1" actId="20577"/>
          <ac:spMkLst>
            <pc:docMk/>
            <pc:sldMk cId="3299132941" sldId="287"/>
            <ac:spMk id="3" creationId="{5F97FB82-3F59-4EFD-8175-FB0AD79AF5BA}"/>
          </ac:spMkLst>
        </pc:spChg>
      </pc:sldChg>
    </pc:docChg>
  </pc:docChgLst>
  <pc:docChgLst>
    <pc:chgData name="Govind Mohan" userId="S::gmohan@optimusprime.ai::7237a9d8-eece-462d-aa61-af9a6061a2d3" providerId="AD" clId="Web-{8731ED4B-0E4A-43E2-A4E1-44A70EC028EA}"/>
    <pc:docChg chg="addSld delSld modSld sldOrd addMainMaster delMainMaster">
      <pc:chgData name="Govind Mohan" userId="S::gmohan@optimusprime.ai::7237a9d8-eece-462d-aa61-af9a6061a2d3" providerId="AD" clId="Web-{8731ED4B-0E4A-43E2-A4E1-44A70EC028EA}" dt="2021-02-08T00:11:16.489" v="1241" actId="20577"/>
      <pc:docMkLst>
        <pc:docMk/>
      </pc:docMkLst>
      <pc:sldChg chg="addSp delSp modSp mod setBg modClrScheme chgLayout">
        <pc:chgData name="Govind Mohan" userId="S::gmohan@optimusprime.ai::7237a9d8-eece-462d-aa61-af9a6061a2d3" providerId="AD" clId="Web-{8731ED4B-0E4A-43E2-A4E1-44A70EC028EA}" dt="2021-02-07T22:49:12.968" v="141"/>
        <pc:sldMkLst>
          <pc:docMk/>
          <pc:sldMk cId="109857222" sldId="256"/>
        </pc:sldMkLst>
        <pc:spChg chg="mod">
          <ac:chgData name="Govind Mohan" userId="S::gmohan@optimusprime.ai::7237a9d8-eece-462d-aa61-af9a6061a2d3" providerId="AD" clId="Web-{8731ED4B-0E4A-43E2-A4E1-44A70EC028EA}" dt="2021-02-07T22:49:12.968" v="141"/>
          <ac:spMkLst>
            <pc:docMk/>
            <pc:sldMk cId="109857222" sldId="256"/>
            <ac:spMk id="2" creationId="{00000000-0000-0000-0000-000000000000}"/>
          </ac:spMkLst>
        </pc:spChg>
        <pc:spChg chg="mod">
          <ac:chgData name="Govind Mohan" userId="S::gmohan@optimusprime.ai::7237a9d8-eece-462d-aa61-af9a6061a2d3" providerId="AD" clId="Web-{8731ED4B-0E4A-43E2-A4E1-44A70EC028EA}" dt="2021-02-07T22:49:12.968" v="141"/>
          <ac:spMkLst>
            <pc:docMk/>
            <pc:sldMk cId="109857222" sldId="256"/>
            <ac:spMk id="3" creationId="{00000000-0000-0000-0000-000000000000}"/>
          </ac:spMkLst>
        </pc:spChg>
        <pc:spChg chg="add del">
          <ac:chgData name="Govind Mohan" userId="S::gmohan@optimusprime.ai::7237a9d8-eece-462d-aa61-af9a6061a2d3" providerId="AD" clId="Web-{8731ED4B-0E4A-43E2-A4E1-44A70EC028EA}" dt="2021-02-07T22:49:12.968" v="141"/>
          <ac:spMkLst>
            <pc:docMk/>
            <pc:sldMk cId="109857222" sldId="256"/>
            <ac:spMk id="9" creationId="{EA164D6B-6878-4B9F-A2D0-985D39B17B46}"/>
          </ac:spMkLst>
        </pc:spChg>
        <pc:spChg chg="add del">
          <ac:chgData name="Govind Mohan" userId="S::gmohan@optimusprime.ai::7237a9d8-eece-462d-aa61-af9a6061a2d3" providerId="AD" clId="Web-{8731ED4B-0E4A-43E2-A4E1-44A70EC028EA}" dt="2021-02-07T22:49:12.968" v="141"/>
          <ac:spMkLst>
            <pc:docMk/>
            <pc:sldMk cId="109857222" sldId="256"/>
            <ac:spMk id="11" creationId="{362F176A-9349-4CD7-8042-59C0200C8CE9}"/>
          </ac:spMkLst>
        </pc:spChg>
        <pc:spChg chg="add del">
          <ac:chgData name="Govind Mohan" userId="S::gmohan@optimusprime.ai::7237a9d8-eece-462d-aa61-af9a6061a2d3" providerId="AD" clId="Web-{8731ED4B-0E4A-43E2-A4E1-44A70EC028EA}" dt="2021-02-07T22:49:12.968" v="141"/>
          <ac:spMkLst>
            <pc:docMk/>
            <pc:sldMk cId="109857222" sldId="256"/>
            <ac:spMk id="13" creationId="{4E9A171F-91A7-42F8-B25C-E38B244E757C}"/>
          </ac:spMkLst>
        </pc:spChg>
        <pc:spChg chg="add del">
          <ac:chgData name="Govind Mohan" userId="S::gmohan@optimusprime.ai::7237a9d8-eece-462d-aa61-af9a6061a2d3" providerId="AD" clId="Web-{8731ED4B-0E4A-43E2-A4E1-44A70EC028EA}" dt="2021-02-07T22:49:12.968" v="141"/>
          <ac:spMkLst>
            <pc:docMk/>
            <pc:sldMk cId="109857222" sldId="256"/>
            <ac:spMk id="15" creationId="{064738AB-B6BE-4867-889A-52CE4AC8DBD0}"/>
          </ac:spMkLst>
        </pc:spChg>
        <pc:spChg chg="add del">
          <ac:chgData name="Govind Mohan" userId="S::gmohan@optimusprime.ai::7237a9d8-eece-462d-aa61-af9a6061a2d3" providerId="AD" clId="Web-{8731ED4B-0E4A-43E2-A4E1-44A70EC028EA}" dt="2021-02-07T22:49:12.968" v="141"/>
          <ac:spMkLst>
            <pc:docMk/>
            <pc:sldMk cId="109857222" sldId="256"/>
            <ac:spMk id="17" creationId="{57851D67-7085-40E2-B146-F91433A28E08}"/>
          </ac:spMkLst>
        </pc:spChg>
        <pc:spChg chg="add del">
          <ac:chgData name="Govind Mohan" userId="S::gmohan@optimusprime.ai::7237a9d8-eece-462d-aa61-af9a6061a2d3" providerId="AD" clId="Web-{8731ED4B-0E4A-43E2-A4E1-44A70EC028EA}" dt="2021-02-07T22:49:12.968" v="141"/>
          <ac:spMkLst>
            <pc:docMk/>
            <pc:sldMk cId="109857222" sldId="256"/>
            <ac:spMk id="19" creationId="{985AAE23-FCB6-4663-907C-0110B0FDC58E}"/>
          </ac:spMkLst>
        </pc:spChg>
        <pc:spChg chg="add del">
          <ac:chgData name="Govind Mohan" userId="S::gmohan@optimusprime.ai::7237a9d8-eece-462d-aa61-af9a6061a2d3" providerId="AD" clId="Web-{8731ED4B-0E4A-43E2-A4E1-44A70EC028EA}" dt="2021-02-07T22:49:12.968" v="141"/>
          <ac:spMkLst>
            <pc:docMk/>
            <pc:sldMk cId="109857222" sldId="256"/>
            <ac:spMk id="21" creationId="{9C969C2C-E7E3-4052-87D4-61E733EC1BBD}"/>
          </ac:spMkLst>
        </pc:spChg>
        <pc:spChg chg="add del">
          <ac:chgData name="Govind Mohan" userId="S::gmohan@optimusprime.ai::7237a9d8-eece-462d-aa61-af9a6061a2d3" providerId="AD" clId="Web-{8731ED4B-0E4A-43E2-A4E1-44A70EC028EA}" dt="2021-02-07T22:49:12.968" v="141"/>
          <ac:spMkLst>
            <pc:docMk/>
            <pc:sldMk cId="109857222" sldId="256"/>
            <ac:spMk id="23" creationId="{7C60369F-A41B-4D6E-8990-30E2715C5730}"/>
          </ac:spMkLst>
        </pc:spChg>
        <pc:spChg chg="add">
          <ac:chgData name="Govind Mohan" userId="S::gmohan@optimusprime.ai::7237a9d8-eece-462d-aa61-af9a6061a2d3" providerId="AD" clId="Web-{8731ED4B-0E4A-43E2-A4E1-44A70EC028EA}" dt="2021-02-07T22:49:12.968" v="141"/>
          <ac:spMkLst>
            <pc:docMk/>
            <pc:sldMk cId="109857222" sldId="256"/>
            <ac:spMk id="28" creationId="{CA22F210-7186-4074-94C5-FAD2C2EB15B2}"/>
          </ac:spMkLst>
        </pc:spChg>
        <pc:spChg chg="add">
          <ac:chgData name="Govind Mohan" userId="S::gmohan@optimusprime.ai::7237a9d8-eece-462d-aa61-af9a6061a2d3" providerId="AD" clId="Web-{8731ED4B-0E4A-43E2-A4E1-44A70EC028EA}" dt="2021-02-07T22:49:12.968" v="141"/>
          <ac:spMkLst>
            <pc:docMk/>
            <pc:sldMk cId="109857222" sldId="256"/>
            <ac:spMk id="30" creationId="{11C4FED8-D85F-4B52-875F-AB6873B50373}"/>
          </ac:spMkLst>
        </pc:spChg>
        <pc:picChg chg="add mod">
          <ac:chgData name="Govind Mohan" userId="S::gmohan@optimusprime.ai::7237a9d8-eece-462d-aa61-af9a6061a2d3" providerId="AD" clId="Web-{8731ED4B-0E4A-43E2-A4E1-44A70EC028EA}" dt="2021-02-07T22:49:12.968" v="141"/>
          <ac:picMkLst>
            <pc:docMk/>
            <pc:sldMk cId="109857222" sldId="256"/>
            <ac:picMk id="4" creationId="{9D7D4B96-F1A9-45DE-88AA-5512C2F2903B}"/>
          </ac:picMkLst>
        </pc:picChg>
      </pc:sldChg>
      <pc:sldChg chg="addSp modSp new del mod setBg">
        <pc:chgData name="Govind Mohan" userId="S::gmohan@optimusprime.ai::7237a9d8-eece-462d-aa61-af9a6061a2d3" providerId="AD" clId="Web-{8731ED4B-0E4A-43E2-A4E1-44A70EC028EA}" dt="2021-02-07T22:54:03.105" v="278"/>
        <pc:sldMkLst>
          <pc:docMk/>
          <pc:sldMk cId="3634451792" sldId="257"/>
        </pc:sldMkLst>
        <pc:spChg chg="mod">
          <ac:chgData name="Govind Mohan" userId="S::gmohan@optimusprime.ai::7237a9d8-eece-462d-aa61-af9a6061a2d3" providerId="AD" clId="Web-{8731ED4B-0E4A-43E2-A4E1-44A70EC028EA}" dt="2021-02-07T22:45:05.735" v="58" actId="20577"/>
          <ac:spMkLst>
            <pc:docMk/>
            <pc:sldMk cId="3634451792" sldId="257"/>
            <ac:spMk id="2" creationId="{398AD4E2-B16A-479A-B8CD-630C0B280622}"/>
          </ac:spMkLst>
        </pc:spChg>
        <pc:spChg chg="mod">
          <ac:chgData name="Govind Mohan" userId="S::gmohan@optimusprime.ai::7237a9d8-eece-462d-aa61-af9a6061a2d3" providerId="AD" clId="Web-{8731ED4B-0E4A-43E2-A4E1-44A70EC028EA}" dt="2021-02-07T22:52:13.559" v="199" actId="20577"/>
          <ac:spMkLst>
            <pc:docMk/>
            <pc:sldMk cId="3634451792" sldId="257"/>
            <ac:spMk id="3" creationId="{5F97FB82-3F59-4EFD-8175-FB0AD79AF5BA}"/>
          </ac:spMkLst>
        </pc:spChg>
        <pc:spChg chg="add">
          <ac:chgData name="Govind Mohan" userId="S::gmohan@optimusprime.ai::7237a9d8-eece-462d-aa61-af9a6061a2d3" providerId="AD" clId="Web-{8731ED4B-0E4A-43E2-A4E1-44A70EC028EA}" dt="2021-02-07T22:44:22.798" v="42"/>
          <ac:spMkLst>
            <pc:docMk/>
            <pc:sldMk cId="3634451792" sldId="257"/>
            <ac:spMk id="8" creationId="{72526924-84D3-45FB-A5FE-62D8FCBF53B6}"/>
          </ac:spMkLst>
        </pc:spChg>
        <pc:spChg chg="add">
          <ac:chgData name="Govind Mohan" userId="S::gmohan@optimusprime.ai::7237a9d8-eece-462d-aa61-af9a6061a2d3" providerId="AD" clId="Web-{8731ED4B-0E4A-43E2-A4E1-44A70EC028EA}" dt="2021-02-07T22:44:22.798" v="42"/>
          <ac:spMkLst>
            <pc:docMk/>
            <pc:sldMk cId="3634451792" sldId="257"/>
            <ac:spMk id="10" creationId="{5C2A6256-1DD0-4E4B-A8B3-9A711B4DBE0C}"/>
          </ac:spMkLst>
        </pc:spChg>
        <pc:spChg chg="add">
          <ac:chgData name="Govind Mohan" userId="S::gmohan@optimusprime.ai::7237a9d8-eece-462d-aa61-af9a6061a2d3" providerId="AD" clId="Web-{8731ED4B-0E4A-43E2-A4E1-44A70EC028EA}" dt="2021-02-07T22:44:22.798" v="42"/>
          <ac:spMkLst>
            <pc:docMk/>
            <pc:sldMk cId="3634451792" sldId="257"/>
            <ac:spMk id="12" creationId="{41760540-185E-4652-BFD2-9B362EF3BC99}"/>
          </ac:spMkLst>
        </pc:spChg>
        <pc:spChg chg="add">
          <ac:chgData name="Govind Mohan" userId="S::gmohan@optimusprime.ai::7237a9d8-eece-462d-aa61-af9a6061a2d3" providerId="AD" clId="Web-{8731ED4B-0E4A-43E2-A4E1-44A70EC028EA}" dt="2021-02-07T22:44:22.798" v="42"/>
          <ac:spMkLst>
            <pc:docMk/>
            <pc:sldMk cId="3634451792" sldId="257"/>
            <ac:spMk id="14" creationId="{729789F4-85C1-41A0-83EB-992E22210CB9}"/>
          </ac:spMkLst>
        </pc:spChg>
        <pc:spChg chg="add">
          <ac:chgData name="Govind Mohan" userId="S::gmohan@optimusprime.ai::7237a9d8-eece-462d-aa61-af9a6061a2d3" providerId="AD" clId="Web-{8731ED4B-0E4A-43E2-A4E1-44A70EC028EA}" dt="2021-02-07T22:44:22.798" v="42"/>
          <ac:spMkLst>
            <pc:docMk/>
            <pc:sldMk cId="3634451792" sldId="257"/>
            <ac:spMk id="16" creationId="{9D9D367D-6DD2-4A7C-8918-0DCAC297559A}"/>
          </ac:spMkLst>
        </pc:spChg>
      </pc:sldChg>
      <pc:sldChg chg="modSp add replId">
        <pc:chgData name="Govind Mohan" userId="S::gmohan@optimusprime.ai::7237a9d8-eece-462d-aa61-af9a6061a2d3" providerId="AD" clId="Web-{8731ED4B-0E4A-43E2-A4E1-44A70EC028EA}" dt="2021-02-07T23:02:45.676" v="458" actId="20577"/>
        <pc:sldMkLst>
          <pc:docMk/>
          <pc:sldMk cId="721937056" sldId="258"/>
        </pc:sldMkLst>
        <pc:spChg chg="mod">
          <ac:chgData name="Govind Mohan" userId="S::gmohan@optimusprime.ai::7237a9d8-eece-462d-aa61-af9a6061a2d3" providerId="AD" clId="Web-{8731ED4B-0E4A-43E2-A4E1-44A70EC028EA}" dt="2021-02-07T23:02:45.676" v="458" actId="20577"/>
          <ac:spMkLst>
            <pc:docMk/>
            <pc:sldMk cId="721937056" sldId="258"/>
            <ac:spMk id="2" creationId="{398AD4E2-B16A-479A-B8CD-630C0B280622}"/>
          </ac:spMkLst>
        </pc:spChg>
        <pc:spChg chg="mod">
          <ac:chgData name="Govind Mohan" userId="S::gmohan@optimusprime.ai::7237a9d8-eece-462d-aa61-af9a6061a2d3" providerId="AD" clId="Web-{8731ED4B-0E4A-43E2-A4E1-44A70EC028EA}" dt="2021-02-07T22:52:04.153" v="195" actId="20577"/>
          <ac:spMkLst>
            <pc:docMk/>
            <pc:sldMk cId="721937056" sldId="258"/>
            <ac:spMk id="3" creationId="{5F97FB82-3F59-4EFD-8175-FB0AD79AF5BA}"/>
          </ac:spMkLst>
        </pc:spChg>
      </pc:sldChg>
      <pc:sldChg chg="new del">
        <pc:chgData name="Govind Mohan" userId="S::gmohan@optimusprime.ai::7237a9d8-eece-462d-aa61-af9a6061a2d3" providerId="AD" clId="Web-{8731ED4B-0E4A-43E2-A4E1-44A70EC028EA}" dt="2021-02-07T22:49:48.108" v="143"/>
        <pc:sldMkLst>
          <pc:docMk/>
          <pc:sldMk cId="999253348" sldId="258"/>
        </pc:sldMkLst>
      </pc:sldChg>
      <pc:sldChg chg="new del">
        <pc:chgData name="Govind Mohan" userId="S::gmohan@optimusprime.ai::7237a9d8-eece-462d-aa61-af9a6061a2d3" providerId="AD" clId="Web-{8731ED4B-0E4A-43E2-A4E1-44A70EC028EA}" dt="2021-02-07T22:50:06.920" v="145"/>
        <pc:sldMkLst>
          <pc:docMk/>
          <pc:sldMk cId="3623399417" sldId="258"/>
        </pc:sldMkLst>
      </pc:sldChg>
      <pc:sldChg chg="modSp add replId">
        <pc:chgData name="Govind Mohan" userId="S::gmohan@optimusprime.ai::7237a9d8-eece-462d-aa61-af9a6061a2d3" providerId="AD" clId="Web-{8731ED4B-0E4A-43E2-A4E1-44A70EC028EA}" dt="2021-02-07T23:02:30.692" v="443" actId="20577"/>
        <pc:sldMkLst>
          <pc:docMk/>
          <pc:sldMk cId="1564154635" sldId="259"/>
        </pc:sldMkLst>
        <pc:spChg chg="mod">
          <ac:chgData name="Govind Mohan" userId="S::gmohan@optimusprime.ai::7237a9d8-eece-462d-aa61-af9a6061a2d3" providerId="AD" clId="Web-{8731ED4B-0E4A-43E2-A4E1-44A70EC028EA}" dt="2021-02-07T23:02:30.692" v="443" actId="20577"/>
          <ac:spMkLst>
            <pc:docMk/>
            <pc:sldMk cId="1564154635" sldId="259"/>
            <ac:spMk id="2" creationId="{398AD4E2-B16A-479A-B8CD-630C0B280622}"/>
          </ac:spMkLst>
        </pc:spChg>
        <pc:spChg chg="mod">
          <ac:chgData name="Govind Mohan" userId="S::gmohan@optimusprime.ai::7237a9d8-eece-462d-aa61-af9a6061a2d3" providerId="AD" clId="Web-{8731ED4B-0E4A-43E2-A4E1-44A70EC028EA}" dt="2021-02-07T22:54:00.651" v="277" actId="20577"/>
          <ac:spMkLst>
            <pc:docMk/>
            <pc:sldMk cId="1564154635" sldId="259"/>
            <ac:spMk id="3" creationId="{5F97FB82-3F59-4EFD-8175-FB0AD79AF5BA}"/>
          </ac:spMkLst>
        </pc:spChg>
      </pc:sldChg>
      <pc:sldChg chg="addSp delSp modSp add replId">
        <pc:chgData name="Govind Mohan" userId="S::gmohan@optimusprime.ai::7237a9d8-eece-462d-aa61-af9a6061a2d3" providerId="AD" clId="Web-{8731ED4B-0E4A-43E2-A4E1-44A70EC028EA}" dt="2021-02-07T23:02:23.942" v="441" actId="20577"/>
        <pc:sldMkLst>
          <pc:docMk/>
          <pc:sldMk cId="2268540264" sldId="260"/>
        </pc:sldMkLst>
        <pc:spChg chg="mod">
          <ac:chgData name="Govind Mohan" userId="S::gmohan@optimusprime.ai::7237a9d8-eece-462d-aa61-af9a6061a2d3" providerId="AD" clId="Web-{8731ED4B-0E4A-43E2-A4E1-44A70EC028EA}" dt="2021-02-07T23:02:23.942" v="441" actId="20577"/>
          <ac:spMkLst>
            <pc:docMk/>
            <pc:sldMk cId="2268540264" sldId="260"/>
            <ac:spMk id="2" creationId="{398AD4E2-B16A-479A-B8CD-630C0B280622}"/>
          </ac:spMkLst>
        </pc:spChg>
        <pc:spChg chg="del mod">
          <ac:chgData name="Govind Mohan" userId="S::gmohan@optimusprime.ai::7237a9d8-eece-462d-aa61-af9a6061a2d3" providerId="AD" clId="Web-{8731ED4B-0E4A-43E2-A4E1-44A70EC028EA}" dt="2021-02-07T22:57:40.602" v="281"/>
          <ac:spMkLst>
            <pc:docMk/>
            <pc:sldMk cId="2268540264" sldId="260"/>
            <ac:spMk id="3" creationId="{5F97FB82-3F59-4EFD-8175-FB0AD79AF5BA}"/>
          </ac:spMkLst>
        </pc:spChg>
        <pc:spChg chg="add del mod">
          <ac:chgData name="Govind Mohan" userId="S::gmohan@optimusprime.ai::7237a9d8-eece-462d-aa61-af9a6061a2d3" providerId="AD" clId="Web-{8731ED4B-0E4A-43E2-A4E1-44A70EC028EA}" dt="2021-02-07T22:58:02.352" v="288"/>
          <ac:spMkLst>
            <pc:docMk/>
            <pc:sldMk cId="2268540264" sldId="260"/>
            <ac:spMk id="6" creationId="{EF618453-4285-41DB-8571-2F9BF73708DB}"/>
          </ac:spMkLst>
        </pc:spChg>
        <pc:graphicFrameChg chg="add mod ord modGraphic">
          <ac:chgData name="Govind Mohan" userId="S::gmohan@optimusprime.ai::7237a9d8-eece-462d-aa61-af9a6061a2d3" providerId="AD" clId="Web-{8731ED4B-0E4A-43E2-A4E1-44A70EC028EA}" dt="2021-02-07T23:01:18.380" v="434" actId="1076"/>
          <ac:graphicFrameMkLst>
            <pc:docMk/>
            <pc:sldMk cId="2268540264" sldId="260"/>
            <ac:graphicFrameMk id="5" creationId="{5FBE8BAE-092A-4FE4-9066-B56362344E18}"/>
          </ac:graphicFrameMkLst>
        </pc:graphicFrameChg>
      </pc:sldChg>
      <pc:sldChg chg="add replId">
        <pc:chgData name="Govind Mohan" userId="S::gmohan@optimusprime.ai::7237a9d8-eece-462d-aa61-af9a6061a2d3" providerId="AD" clId="Web-{8731ED4B-0E4A-43E2-A4E1-44A70EC028EA}" dt="2021-02-07T23:02:53.051" v="459"/>
        <pc:sldMkLst>
          <pc:docMk/>
          <pc:sldMk cId="3429673437" sldId="261"/>
        </pc:sldMkLst>
      </pc:sldChg>
      <pc:sldChg chg="modSp add replId">
        <pc:chgData name="Govind Mohan" userId="S::gmohan@optimusprime.ai::7237a9d8-eece-462d-aa61-af9a6061a2d3" providerId="AD" clId="Web-{8731ED4B-0E4A-43E2-A4E1-44A70EC028EA}" dt="2021-02-07T23:09:26.937" v="488" actId="20577"/>
        <pc:sldMkLst>
          <pc:docMk/>
          <pc:sldMk cId="3526872363" sldId="262"/>
        </pc:sldMkLst>
        <pc:spChg chg="mod">
          <ac:chgData name="Govind Mohan" userId="S::gmohan@optimusprime.ai::7237a9d8-eece-462d-aa61-af9a6061a2d3" providerId="AD" clId="Web-{8731ED4B-0E4A-43E2-A4E1-44A70EC028EA}" dt="2021-02-07T23:09:18.781" v="472" actId="20577"/>
          <ac:spMkLst>
            <pc:docMk/>
            <pc:sldMk cId="3526872363" sldId="262"/>
            <ac:spMk id="2" creationId="{398AD4E2-B16A-479A-B8CD-630C0B280622}"/>
          </ac:spMkLst>
        </pc:spChg>
        <pc:spChg chg="mod">
          <ac:chgData name="Govind Mohan" userId="S::gmohan@optimusprime.ai::7237a9d8-eece-462d-aa61-af9a6061a2d3" providerId="AD" clId="Web-{8731ED4B-0E4A-43E2-A4E1-44A70EC028EA}" dt="2021-02-07T23:09:26.937" v="488" actId="20577"/>
          <ac:spMkLst>
            <pc:docMk/>
            <pc:sldMk cId="3526872363" sldId="262"/>
            <ac:spMk id="3" creationId="{5F97FB82-3F59-4EFD-8175-FB0AD79AF5BA}"/>
          </ac:spMkLst>
        </pc:spChg>
      </pc:sldChg>
      <pc:sldChg chg="modSp add replId">
        <pc:chgData name="Govind Mohan" userId="S::gmohan@optimusprime.ai::7237a9d8-eece-462d-aa61-af9a6061a2d3" providerId="AD" clId="Web-{8731ED4B-0E4A-43E2-A4E1-44A70EC028EA}" dt="2021-02-07T23:17:42.609" v="525" actId="20577"/>
        <pc:sldMkLst>
          <pc:docMk/>
          <pc:sldMk cId="539127150" sldId="263"/>
        </pc:sldMkLst>
        <pc:spChg chg="mod">
          <ac:chgData name="Govind Mohan" userId="S::gmohan@optimusprime.ai::7237a9d8-eece-462d-aa61-af9a6061a2d3" providerId="AD" clId="Web-{8731ED4B-0E4A-43E2-A4E1-44A70EC028EA}" dt="2021-02-07T23:09:52.609" v="496" actId="20577"/>
          <ac:spMkLst>
            <pc:docMk/>
            <pc:sldMk cId="539127150" sldId="263"/>
            <ac:spMk id="2" creationId="{398AD4E2-B16A-479A-B8CD-630C0B280622}"/>
          </ac:spMkLst>
        </pc:spChg>
        <pc:spChg chg="mod">
          <ac:chgData name="Govind Mohan" userId="S::gmohan@optimusprime.ai::7237a9d8-eece-462d-aa61-af9a6061a2d3" providerId="AD" clId="Web-{8731ED4B-0E4A-43E2-A4E1-44A70EC028EA}" dt="2021-02-07T23:17:42.609" v="525" actId="20577"/>
          <ac:spMkLst>
            <pc:docMk/>
            <pc:sldMk cId="539127150" sldId="263"/>
            <ac:spMk id="3" creationId="{5F97FB82-3F59-4EFD-8175-FB0AD79AF5BA}"/>
          </ac:spMkLst>
        </pc:spChg>
      </pc:sldChg>
      <pc:sldChg chg="modSp add replId">
        <pc:chgData name="Govind Mohan" userId="S::gmohan@optimusprime.ai::7237a9d8-eece-462d-aa61-af9a6061a2d3" providerId="AD" clId="Web-{8731ED4B-0E4A-43E2-A4E1-44A70EC028EA}" dt="2021-02-07T23:38:17.679" v="613" actId="20577"/>
        <pc:sldMkLst>
          <pc:docMk/>
          <pc:sldMk cId="2493699402" sldId="264"/>
        </pc:sldMkLst>
        <pc:spChg chg="mod">
          <ac:chgData name="Govind Mohan" userId="S::gmohan@optimusprime.ai::7237a9d8-eece-462d-aa61-af9a6061a2d3" providerId="AD" clId="Web-{8731ED4B-0E4A-43E2-A4E1-44A70EC028EA}" dt="2021-02-07T23:38:17.679" v="613" actId="20577"/>
          <ac:spMkLst>
            <pc:docMk/>
            <pc:sldMk cId="2493699402" sldId="264"/>
            <ac:spMk id="3" creationId="{5F97FB82-3F59-4EFD-8175-FB0AD79AF5BA}"/>
          </ac:spMkLst>
        </pc:spChg>
      </pc:sldChg>
      <pc:sldChg chg="modSp add replId modNotes">
        <pc:chgData name="Govind Mohan" userId="S::gmohan@optimusprime.ai::7237a9d8-eece-462d-aa61-af9a6061a2d3" providerId="AD" clId="Web-{8731ED4B-0E4A-43E2-A4E1-44A70EC028EA}" dt="2021-02-07T23:48:18.395" v="758" actId="20577"/>
        <pc:sldMkLst>
          <pc:docMk/>
          <pc:sldMk cId="1469695668" sldId="265"/>
        </pc:sldMkLst>
        <pc:spChg chg="mod">
          <ac:chgData name="Govind Mohan" userId="S::gmohan@optimusprime.ai::7237a9d8-eece-462d-aa61-af9a6061a2d3" providerId="AD" clId="Web-{8731ED4B-0E4A-43E2-A4E1-44A70EC028EA}" dt="2021-02-07T23:39:36.900" v="650" actId="20577"/>
          <ac:spMkLst>
            <pc:docMk/>
            <pc:sldMk cId="1469695668" sldId="265"/>
            <ac:spMk id="2" creationId="{398AD4E2-B16A-479A-B8CD-630C0B280622}"/>
          </ac:spMkLst>
        </pc:spChg>
        <pc:spChg chg="mod">
          <ac:chgData name="Govind Mohan" userId="S::gmohan@optimusprime.ai::7237a9d8-eece-462d-aa61-af9a6061a2d3" providerId="AD" clId="Web-{8731ED4B-0E4A-43E2-A4E1-44A70EC028EA}" dt="2021-02-07T23:48:18.395" v="758" actId="20577"/>
          <ac:spMkLst>
            <pc:docMk/>
            <pc:sldMk cId="1469695668" sldId="265"/>
            <ac:spMk id="3" creationId="{5F97FB82-3F59-4EFD-8175-FB0AD79AF5BA}"/>
          </ac:spMkLst>
        </pc:spChg>
      </pc:sldChg>
      <pc:sldChg chg="addSp delSp modSp add replId modNotes">
        <pc:chgData name="Govind Mohan" userId="S::gmohan@optimusprime.ai::7237a9d8-eece-462d-aa61-af9a6061a2d3" providerId="AD" clId="Web-{8731ED4B-0E4A-43E2-A4E1-44A70EC028EA}" dt="2021-02-08T00:09:08.968" v="1187"/>
        <pc:sldMkLst>
          <pc:docMk/>
          <pc:sldMk cId="2316603678" sldId="266"/>
        </pc:sldMkLst>
        <pc:spChg chg="mod">
          <ac:chgData name="Govind Mohan" userId="S::gmohan@optimusprime.ai::7237a9d8-eece-462d-aa61-af9a6061a2d3" providerId="AD" clId="Web-{8731ED4B-0E4A-43E2-A4E1-44A70EC028EA}" dt="2021-02-07T23:49:08.677" v="779" actId="20577"/>
          <ac:spMkLst>
            <pc:docMk/>
            <pc:sldMk cId="2316603678" sldId="266"/>
            <ac:spMk id="2" creationId="{398AD4E2-B16A-479A-B8CD-630C0B280622}"/>
          </ac:spMkLst>
        </pc:spChg>
        <pc:spChg chg="del">
          <ac:chgData name="Govind Mohan" userId="S::gmohan@optimusprime.ai::7237a9d8-eece-462d-aa61-af9a6061a2d3" providerId="AD" clId="Web-{8731ED4B-0E4A-43E2-A4E1-44A70EC028EA}" dt="2021-02-07T23:49:10.771" v="780"/>
          <ac:spMkLst>
            <pc:docMk/>
            <pc:sldMk cId="2316603678" sldId="266"/>
            <ac:spMk id="3" creationId="{5F97FB82-3F59-4EFD-8175-FB0AD79AF5BA}"/>
          </ac:spMkLst>
        </pc:spChg>
        <pc:spChg chg="add del mod">
          <ac:chgData name="Govind Mohan" userId="S::gmohan@optimusprime.ai::7237a9d8-eece-462d-aa61-af9a6061a2d3" providerId="AD" clId="Web-{8731ED4B-0E4A-43E2-A4E1-44A70EC028EA}" dt="2021-02-07T23:49:15.240" v="781"/>
          <ac:spMkLst>
            <pc:docMk/>
            <pc:sldMk cId="2316603678" sldId="266"/>
            <ac:spMk id="5" creationId="{77FA3628-793B-4968-A8ED-535F3977F92A}"/>
          </ac:spMkLst>
        </pc:spChg>
        <pc:picChg chg="add mod">
          <ac:chgData name="Govind Mohan" userId="S::gmohan@optimusprime.ai::7237a9d8-eece-462d-aa61-af9a6061a2d3" providerId="AD" clId="Web-{8731ED4B-0E4A-43E2-A4E1-44A70EC028EA}" dt="2021-02-07T23:49:38.271" v="786" actId="1076"/>
          <ac:picMkLst>
            <pc:docMk/>
            <pc:sldMk cId="2316603678" sldId="266"/>
            <ac:picMk id="6" creationId="{0C8B41F5-1C3E-4BE6-8711-EA6FAAD1C5E3}"/>
          </ac:picMkLst>
        </pc:picChg>
      </pc:sldChg>
      <pc:sldChg chg="addSp delSp modSp add ord replId modNotes">
        <pc:chgData name="Govind Mohan" userId="S::gmohan@optimusprime.ai::7237a9d8-eece-462d-aa61-af9a6061a2d3" providerId="AD" clId="Web-{8731ED4B-0E4A-43E2-A4E1-44A70EC028EA}" dt="2021-02-08T00:09:16.968" v="1190"/>
        <pc:sldMkLst>
          <pc:docMk/>
          <pc:sldMk cId="3752854958" sldId="267"/>
        </pc:sldMkLst>
        <pc:spChg chg="mod">
          <ac:chgData name="Govind Mohan" userId="S::gmohan@optimusprime.ai::7237a9d8-eece-462d-aa61-af9a6061a2d3" providerId="AD" clId="Web-{8731ED4B-0E4A-43E2-A4E1-44A70EC028EA}" dt="2021-02-07T23:56:41.436" v="848" actId="20577"/>
          <ac:spMkLst>
            <pc:docMk/>
            <pc:sldMk cId="3752854958" sldId="267"/>
            <ac:spMk id="2" creationId="{398AD4E2-B16A-479A-B8CD-630C0B280622}"/>
          </ac:spMkLst>
        </pc:spChg>
        <pc:spChg chg="add mod">
          <ac:chgData name="Govind Mohan" userId="S::gmohan@optimusprime.ai::7237a9d8-eece-462d-aa61-af9a6061a2d3" providerId="AD" clId="Web-{8731ED4B-0E4A-43E2-A4E1-44A70EC028EA}" dt="2021-02-08T00:06:17.636" v="1112" actId="20577"/>
          <ac:spMkLst>
            <pc:docMk/>
            <pc:sldMk cId="3752854958" sldId="267"/>
            <ac:spMk id="3" creationId="{536AE558-7995-48E9-A5D5-7BBDBBBB6FCC}"/>
          </ac:spMkLst>
        </pc:spChg>
        <pc:spChg chg="add del">
          <ac:chgData name="Govind Mohan" userId="S::gmohan@optimusprime.ai::7237a9d8-eece-462d-aa61-af9a6061a2d3" providerId="AD" clId="Web-{8731ED4B-0E4A-43E2-A4E1-44A70EC028EA}" dt="2021-02-07T23:59:42.706" v="913"/>
          <ac:spMkLst>
            <pc:docMk/>
            <pc:sldMk cId="3752854958" sldId="267"/>
            <ac:spMk id="4" creationId="{11534710-E5CC-4F40-990A-95B446741F6B}"/>
          </ac:spMkLst>
        </pc:spChg>
        <pc:spChg chg="add del">
          <ac:chgData name="Govind Mohan" userId="S::gmohan@optimusprime.ai::7237a9d8-eece-462d-aa61-af9a6061a2d3" providerId="AD" clId="Web-{8731ED4B-0E4A-43E2-A4E1-44A70EC028EA}" dt="2021-02-07T23:59:34.909" v="912"/>
          <ac:spMkLst>
            <pc:docMk/>
            <pc:sldMk cId="3752854958" sldId="267"/>
            <ac:spMk id="5" creationId="{8EED8989-4A6E-4E8B-A951-41ED9A8A9F18}"/>
          </ac:spMkLst>
        </pc:spChg>
        <pc:picChg chg="del">
          <ac:chgData name="Govind Mohan" userId="S::gmohan@optimusprime.ai::7237a9d8-eece-462d-aa61-af9a6061a2d3" providerId="AD" clId="Web-{8731ED4B-0E4A-43E2-A4E1-44A70EC028EA}" dt="2021-02-07T23:50:14.538" v="794"/>
          <ac:picMkLst>
            <pc:docMk/>
            <pc:sldMk cId="3752854958" sldId="267"/>
            <ac:picMk id="6" creationId="{0C8B41F5-1C3E-4BE6-8711-EA6FAAD1C5E3}"/>
          </ac:picMkLst>
        </pc:picChg>
      </pc:sldChg>
      <pc:sldChg chg="modSp add replId modNotes">
        <pc:chgData name="Govind Mohan" userId="S::gmohan@optimusprime.ai::7237a9d8-eece-462d-aa61-af9a6061a2d3" providerId="AD" clId="Web-{8731ED4B-0E4A-43E2-A4E1-44A70EC028EA}" dt="2021-02-08T00:09:12.390" v="1188"/>
        <pc:sldMkLst>
          <pc:docMk/>
          <pc:sldMk cId="1570689470" sldId="268"/>
        </pc:sldMkLst>
        <pc:spChg chg="mod">
          <ac:chgData name="Govind Mohan" userId="S::gmohan@optimusprime.ai::7237a9d8-eece-462d-aa61-af9a6061a2d3" providerId="AD" clId="Web-{8731ED4B-0E4A-43E2-A4E1-44A70EC028EA}" dt="2021-02-07T23:52:17.056" v="842" actId="20577"/>
          <ac:spMkLst>
            <pc:docMk/>
            <pc:sldMk cId="1570689470" sldId="268"/>
            <ac:spMk id="2" creationId="{398AD4E2-B16A-479A-B8CD-630C0B280622}"/>
          </ac:spMkLst>
        </pc:spChg>
      </pc:sldChg>
      <pc:sldChg chg="modSp add replId modNotes">
        <pc:chgData name="Govind Mohan" userId="S::gmohan@optimusprime.ai::7237a9d8-eece-462d-aa61-af9a6061a2d3" providerId="AD" clId="Web-{8731ED4B-0E4A-43E2-A4E1-44A70EC028EA}" dt="2021-02-08T00:11:16.489" v="1241" actId="20577"/>
        <pc:sldMkLst>
          <pc:docMk/>
          <pc:sldMk cId="2176551312" sldId="269"/>
        </pc:sldMkLst>
        <pc:spChg chg="mod">
          <ac:chgData name="Govind Mohan" userId="S::gmohan@optimusprime.ai::7237a9d8-eece-462d-aa61-af9a6061a2d3" providerId="AD" clId="Web-{8731ED4B-0E4A-43E2-A4E1-44A70EC028EA}" dt="2021-02-08T00:05:37.323" v="1095" actId="20577"/>
          <ac:spMkLst>
            <pc:docMk/>
            <pc:sldMk cId="2176551312" sldId="269"/>
            <ac:spMk id="2" creationId="{398AD4E2-B16A-479A-B8CD-630C0B280622}"/>
          </ac:spMkLst>
        </pc:spChg>
        <pc:spChg chg="mod">
          <ac:chgData name="Govind Mohan" userId="S::gmohan@optimusprime.ai::7237a9d8-eece-462d-aa61-af9a6061a2d3" providerId="AD" clId="Web-{8731ED4B-0E4A-43E2-A4E1-44A70EC028EA}" dt="2021-02-08T00:11:16.489" v="1241" actId="20577"/>
          <ac:spMkLst>
            <pc:docMk/>
            <pc:sldMk cId="2176551312" sldId="269"/>
            <ac:spMk id="3" creationId="{536AE558-7995-48E9-A5D5-7BBDBBBB6FCC}"/>
          </ac:spMkLst>
        </pc:spChg>
      </pc:sldChg>
      <pc:sldMasterChg chg="del delSldLayout">
        <pc:chgData name="Govind Mohan" userId="S::gmohan@optimusprime.ai::7237a9d8-eece-462d-aa61-af9a6061a2d3" providerId="AD" clId="Web-{8731ED4B-0E4A-43E2-A4E1-44A70EC028EA}" dt="2021-02-07T22:43:52.392" v="40"/>
        <pc:sldMasterMkLst>
          <pc:docMk/>
          <pc:sldMasterMk cId="2460954070" sldId="2147483660"/>
        </pc:sldMasterMkLst>
        <pc:sldLayoutChg chg="del">
          <pc:chgData name="Govind Mohan" userId="S::gmohan@optimusprime.ai::7237a9d8-eece-462d-aa61-af9a6061a2d3" providerId="AD" clId="Web-{8731ED4B-0E4A-43E2-A4E1-44A70EC028EA}" dt="2021-02-07T22:43:52.392" v="40"/>
          <pc:sldLayoutMkLst>
            <pc:docMk/>
            <pc:sldMasterMk cId="2460954070" sldId="2147483660"/>
            <pc:sldLayoutMk cId="2385387890" sldId="2147483661"/>
          </pc:sldLayoutMkLst>
        </pc:sldLayoutChg>
        <pc:sldLayoutChg chg="del">
          <pc:chgData name="Govind Mohan" userId="S::gmohan@optimusprime.ai::7237a9d8-eece-462d-aa61-af9a6061a2d3" providerId="AD" clId="Web-{8731ED4B-0E4A-43E2-A4E1-44A70EC028EA}" dt="2021-02-07T22:43:52.392" v="40"/>
          <pc:sldLayoutMkLst>
            <pc:docMk/>
            <pc:sldMasterMk cId="2460954070" sldId="2147483660"/>
            <pc:sldLayoutMk cId="949138452" sldId="2147483662"/>
          </pc:sldLayoutMkLst>
        </pc:sldLayoutChg>
        <pc:sldLayoutChg chg="del">
          <pc:chgData name="Govind Mohan" userId="S::gmohan@optimusprime.ai::7237a9d8-eece-462d-aa61-af9a6061a2d3" providerId="AD" clId="Web-{8731ED4B-0E4A-43E2-A4E1-44A70EC028EA}" dt="2021-02-07T22:43:52.392" v="40"/>
          <pc:sldLayoutMkLst>
            <pc:docMk/>
            <pc:sldMasterMk cId="2460954070" sldId="2147483660"/>
            <pc:sldLayoutMk cId="2591524520" sldId="2147483663"/>
          </pc:sldLayoutMkLst>
        </pc:sldLayoutChg>
        <pc:sldLayoutChg chg="del">
          <pc:chgData name="Govind Mohan" userId="S::gmohan@optimusprime.ai::7237a9d8-eece-462d-aa61-af9a6061a2d3" providerId="AD" clId="Web-{8731ED4B-0E4A-43E2-A4E1-44A70EC028EA}" dt="2021-02-07T22:43:52.392" v="40"/>
          <pc:sldLayoutMkLst>
            <pc:docMk/>
            <pc:sldMasterMk cId="2460954070" sldId="2147483660"/>
            <pc:sldLayoutMk cId="1203092039" sldId="2147483664"/>
          </pc:sldLayoutMkLst>
        </pc:sldLayoutChg>
        <pc:sldLayoutChg chg="del">
          <pc:chgData name="Govind Mohan" userId="S::gmohan@optimusprime.ai::7237a9d8-eece-462d-aa61-af9a6061a2d3" providerId="AD" clId="Web-{8731ED4B-0E4A-43E2-A4E1-44A70EC028EA}" dt="2021-02-07T22:43:52.392" v="40"/>
          <pc:sldLayoutMkLst>
            <pc:docMk/>
            <pc:sldMasterMk cId="2460954070" sldId="2147483660"/>
            <pc:sldLayoutMk cId="3733172339" sldId="2147483665"/>
          </pc:sldLayoutMkLst>
        </pc:sldLayoutChg>
        <pc:sldLayoutChg chg="del">
          <pc:chgData name="Govind Mohan" userId="S::gmohan@optimusprime.ai::7237a9d8-eece-462d-aa61-af9a6061a2d3" providerId="AD" clId="Web-{8731ED4B-0E4A-43E2-A4E1-44A70EC028EA}" dt="2021-02-07T22:43:52.392" v="40"/>
          <pc:sldLayoutMkLst>
            <pc:docMk/>
            <pc:sldMasterMk cId="2460954070" sldId="2147483660"/>
            <pc:sldLayoutMk cId="3210312558" sldId="2147483666"/>
          </pc:sldLayoutMkLst>
        </pc:sldLayoutChg>
        <pc:sldLayoutChg chg="del">
          <pc:chgData name="Govind Mohan" userId="S::gmohan@optimusprime.ai::7237a9d8-eece-462d-aa61-af9a6061a2d3" providerId="AD" clId="Web-{8731ED4B-0E4A-43E2-A4E1-44A70EC028EA}" dt="2021-02-07T22:43:52.392" v="40"/>
          <pc:sldLayoutMkLst>
            <pc:docMk/>
            <pc:sldMasterMk cId="2460954070" sldId="2147483660"/>
            <pc:sldLayoutMk cId="3146388984" sldId="2147483667"/>
          </pc:sldLayoutMkLst>
        </pc:sldLayoutChg>
        <pc:sldLayoutChg chg="del">
          <pc:chgData name="Govind Mohan" userId="S::gmohan@optimusprime.ai::7237a9d8-eece-462d-aa61-af9a6061a2d3" providerId="AD" clId="Web-{8731ED4B-0E4A-43E2-A4E1-44A70EC028EA}" dt="2021-02-07T22:43:52.392" v="40"/>
          <pc:sldLayoutMkLst>
            <pc:docMk/>
            <pc:sldMasterMk cId="2460954070" sldId="2147483660"/>
            <pc:sldLayoutMk cId="3171841454" sldId="2147483668"/>
          </pc:sldLayoutMkLst>
        </pc:sldLayoutChg>
        <pc:sldLayoutChg chg="del">
          <pc:chgData name="Govind Mohan" userId="S::gmohan@optimusprime.ai::7237a9d8-eece-462d-aa61-af9a6061a2d3" providerId="AD" clId="Web-{8731ED4B-0E4A-43E2-A4E1-44A70EC028EA}" dt="2021-02-07T22:43:52.392" v="40"/>
          <pc:sldLayoutMkLst>
            <pc:docMk/>
            <pc:sldMasterMk cId="2460954070" sldId="2147483660"/>
            <pc:sldLayoutMk cId="1718958274" sldId="2147483669"/>
          </pc:sldLayoutMkLst>
        </pc:sldLayoutChg>
        <pc:sldLayoutChg chg="del">
          <pc:chgData name="Govind Mohan" userId="S::gmohan@optimusprime.ai::7237a9d8-eece-462d-aa61-af9a6061a2d3" providerId="AD" clId="Web-{8731ED4B-0E4A-43E2-A4E1-44A70EC028EA}" dt="2021-02-07T22:43:52.392" v="40"/>
          <pc:sldLayoutMkLst>
            <pc:docMk/>
            <pc:sldMasterMk cId="2460954070" sldId="2147483660"/>
            <pc:sldLayoutMk cId="2202905451" sldId="2147483670"/>
          </pc:sldLayoutMkLst>
        </pc:sldLayoutChg>
        <pc:sldLayoutChg chg="del">
          <pc:chgData name="Govind Mohan" userId="S::gmohan@optimusprime.ai::7237a9d8-eece-462d-aa61-af9a6061a2d3" providerId="AD" clId="Web-{8731ED4B-0E4A-43E2-A4E1-44A70EC028EA}" dt="2021-02-07T22:43:52.392" v="40"/>
          <pc:sldLayoutMkLst>
            <pc:docMk/>
            <pc:sldMasterMk cId="2460954070" sldId="2147483660"/>
            <pc:sldLayoutMk cId="3479445657" sldId="2147483671"/>
          </pc:sldLayoutMkLst>
        </pc:sldLayoutChg>
      </pc:sldMasterChg>
      <pc:sldMasterChg chg="add addSldLayout">
        <pc:chgData name="Govind Mohan" userId="S::gmohan@optimusprime.ai::7237a9d8-eece-462d-aa61-af9a6061a2d3" providerId="AD" clId="Web-{8731ED4B-0E4A-43E2-A4E1-44A70EC028EA}" dt="2021-02-07T22:43:52.392" v="40"/>
        <pc:sldMasterMkLst>
          <pc:docMk/>
          <pc:sldMasterMk cId="2257078600" sldId="2147483685"/>
        </pc:sldMasterMkLst>
        <pc:sldLayoutChg chg="add">
          <pc:chgData name="Govind Mohan" userId="S::gmohan@optimusprime.ai::7237a9d8-eece-462d-aa61-af9a6061a2d3" providerId="AD" clId="Web-{8731ED4B-0E4A-43E2-A4E1-44A70EC028EA}" dt="2021-02-07T22:43:52.392" v="40"/>
          <pc:sldLayoutMkLst>
            <pc:docMk/>
            <pc:sldMasterMk cId="2257078600" sldId="2147483685"/>
            <pc:sldLayoutMk cId="3033788227" sldId="2147483674"/>
          </pc:sldLayoutMkLst>
        </pc:sldLayoutChg>
        <pc:sldLayoutChg chg="add">
          <pc:chgData name="Govind Mohan" userId="S::gmohan@optimusprime.ai::7237a9d8-eece-462d-aa61-af9a6061a2d3" providerId="AD" clId="Web-{8731ED4B-0E4A-43E2-A4E1-44A70EC028EA}" dt="2021-02-07T22:43:52.392" v="40"/>
          <pc:sldLayoutMkLst>
            <pc:docMk/>
            <pc:sldMasterMk cId="2257078600" sldId="2147483685"/>
            <pc:sldLayoutMk cId="2094557832" sldId="2147483675"/>
          </pc:sldLayoutMkLst>
        </pc:sldLayoutChg>
        <pc:sldLayoutChg chg="add">
          <pc:chgData name="Govind Mohan" userId="S::gmohan@optimusprime.ai::7237a9d8-eece-462d-aa61-af9a6061a2d3" providerId="AD" clId="Web-{8731ED4B-0E4A-43E2-A4E1-44A70EC028EA}" dt="2021-02-07T22:43:52.392" v="40"/>
          <pc:sldLayoutMkLst>
            <pc:docMk/>
            <pc:sldMasterMk cId="2257078600" sldId="2147483685"/>
            <pc:sldLayoutMk cId="3448464482" sldId="2147483676"/>
          </pc:sldLayoutMkLst>
        </pc:sldLayoutChg>
        <pc:sldLayoutChg chg="add">
          <pc:chgData name="Govind Mohan" userId="S::gmohan@optimusprime.ai::7237a9d8-eece-462d-aa61-af9a6061a2d3" providerId="AD" clId="Web-{8731ED4B-0E4A-43E2-A4E1-44A70EC028EA}" dt="2021-02-07T22:43:52.392" v="40"/>
          <pc:sldLayoutMkLst>
            <pc:docMk/>
            <pc:sldMasterMk cId="2257078600" sldId="2147483685"/>
            <pc:sldLayoutMk cId="1641585560" sldId="2147483677"/>
          </pc:sldLayoutMkLst>
        </pc:sldLayoutChg>
        <pc:sldLayoutChg chg="add">
          <pc:chgData name="Govind Mohan" userId="S::gmohan@optimusprime.ai::7237a9d8-eece-462d-aa61-af9a6061a2d3" providerId="AD" clId="Web-{8731ED4B-0E4A-43E2-A4E1-44A70EC028EA}" dt="2021-02-07T22:43:52.392" v="40"/>
          <pc:sldLayoutMkLst>
            <pc:docMk/>
            <pc:sldMasterMk cId="2257078600" sldId="2147483685"/>
            <pc:sldLayoutMk cId="3410657786" sldId="2147483678"/>
          </pc:sldLayoutMkLst>
        </pc:sldLayoutChg>
        <pc:sldLayoutChg chg="add">
          <pc:chgData name="Govind Mohan" userId="S::gmohan@optimusprime.ai::7237a9d8-eece-462d-aa61-af9a6061a2d3" providerId="AD" clId="Web-{8731ED4B-0E4A-43E2-A4E1-44A70EC028EA}" dt="2021-02-07T22:43:52.392" v="40"/>
          <pc:sldLayoutMkLst>
            <pc:docMk/>
            <pc:sldMasterMk cId="2257078600" sldId="2147483685"/>
            <pc:sldLayoutMk cId="526055308" sldId="2147483679"/>
          </pc:sldLayoutMkLst>
        </pc:sldLayoutChg>
        <pc:sldLayoutChg chg="add">
          <pc:chgData name="Govind Mohan" userId="S::gmohan@optimusprime.ai::7237a9d8-eece-462d-aa61-af9a6061a2d3" providerId="AD" clId="Web-{8731ED4B-0E4A-43E2-A4E1-44A70EC028EA}" dt="2021-02-07T22:43:52.392" v="40"/>
          <pc:sldLayoutMkLst>
            <pc:docMk/>
            <pc:sldMasterMk cId="2257078600" sldId="2147483685"/>
            <pc:sldLayoutMk cId="4026062090" sldId="2147483680"/>
          </pc:sldLayoutMkLst>
        </pc:sldLayoutChg>
        <pc:sldLayoutChg chg="add">
          <pc:chgData name="Govind Mohan" userId="S::gmohan@optimusprime.ai::7237a9d8-eece-462d-aa61-af9a6061a2d3" providerId="AD" clId="Web-{8731ED4B-0E4A-43E2-A4E1-44A70EC028EA}" dt="2021-02-07T22:43:52.392" v="40"/>
          <pc:sldLayoutMkLst>
            <pc:docMk/>
            <pc:sldMasterMk cId="2257078600" sldId="2147483685"/>
            <pc:sldLayoutMk cId="2543509223" sldId="2147483681"/>
          </pc:sldLayoutMkLst>
        </pc:sldLayoutChg>
        <pc:sldLayoutChg chg="add">
          <pc:chgData name="Govind Mohan" userId="S::gmohan@optimusprime.ai::7237a9d8-eece-462d-aa61-af9a6061a2d3" providerId="AD" clId="Web-{8731ED4B-0E4A-43E2-A4E1-44A70EC028EA}" dt="2021-02-07T22:43:52.392" v="40"/>
          <pc:sldLayoutMkLst>
            <pc:docMk/>
            <pc:sldMasterMk cId="2257078600" sldId="2147483685"/>
            <pc:sldLayoutMk cId="1150971680" sldId="2147483682"/>
          </pc:sldLayoutMkLst>
        </pc:sldLayoutChg>
        <pc:sldLayoutChg chg="add">
          <pc:chgData name="Govind Mohan" userId="S::gmohan@optimusprime.ai::7237a9d8-eece-462d-aa61-af9a6061a2d3" providerId="AD" clId="Web-{8731ED4B-0E4A-43E2-A4E1-44A70EC028EA}" dt="2021-02-07T22:43:52.392" v="40"/>
          <pc:sldLayoutMkLst>
            <pc:docMk/>
            <pc:sldMasterMk cId="2257078600" sldId="2147483685"/>
            <pc:sldLayoutMk cId="2072078865" sldId="2147483683"/>
          </pc:sldLayoutMkLst>
        </pc:sldLayoutChg>
        <pc:sldLayoutChg chg="add">
          <pc:chgData name="Govind Mohan" userId="S::gmohan@optimusprime.ai::7237a9d8-eece-462d-aa61-af9a6061a2d3" providerId="AD" clId="Web-{8731ED4B-0E4A-43E2-A4E1-44A70EC028EA}" dt="2021-02-07T22:43:52.392" v="40"/>
          <pc:sldLayoutMkLst>
            <pc:docMk/>
            <pc:sldMasterMk cId="2257078600" sldId="2147483685"/>
            <pc:sldLayoutMk cId="2439334019" sldId="2147483684"/>
          </pc:sldLayoutMkLst>
        </pc:sldLayoutChg>
      </pc:sldMasterChg>
    </pc:docChg>
  </pc:docChgLst>
  <pc:docChgLst>
    <pc:chgData name="Govind Mohan" userId="S::gmohan@optimusprime.ai::7237a9d8-eece-462d-aa61-af9a6061a2d3" providerId="AD" clId="Web-{818AC7D9-5E08-B0B4-E823-7DAB6A55CC66}"/>
    <pc:docChg chg="addSld delSld modSld">
      <pc:chgData name="Govind Mohan" userId="S::gmohan@optimusprime.ai::7237a9d8-eece-462d-aa61-af9a6061a2d3" providerId="AD" clId="Web-{818AC7D9-5E08-B0B4-E823-7DAB6A55CC66}" dt="2021-02-24T00:28:32.189" v="1976" actId="20577"/>
      <pc:docMkLst>
        <pc:docMk/>
      </pc:docMkLst>
      <pc:sldChg chg="modSp">
        <pc:chgData name="Govind Mohan" userId="S::gmohan@optimusprime.ai::7237a9d8-eece-462d-aa61-af9a6061a2d3" providerId="AD" clId="Web-{818AC7D9-5E08-B0B4-E823-7DAB6A55CC66}" dt="2021-02-24T00:22:36.367" v="1881" actId="20577"/>
        <pc:sldMkLst>
          <pc:docMk/>
          <pc:sldMk cId="1702952137" sldId="285"/>
        </pc:sldMkLst>
        <pc:spChg chg="mod">
          <ac:chgData name="Govind Mohan" userId="S::gmohan@optimusprime.ai::7237a9d8-eece-462d-aa61-af9a6061a2d3" providerId="AD" clId="Web-{818AC7D9-5E08-B0B4-E823-7DAB6A55CC66}" dt="2021-02-24T00:22:36.367" v="1881" actId="20577"/>
          <ac:spMkLst>
            <pc:docMk/>
            <pc:sldMk cId="1702952137" sldId="285"/>
            <ac:spMk id="2" creationId="{398AD4E2-B16A-479A-B8CD-630C0B280622}"/>
          </ac:spMkLst>
        </pc:spChg>
      </pc:sldChg>
      <pc:sldChg chg="del">
        <pc:chgData name="Govind Mohan" userId="S::gmohan@optimusprime.ai::7237a9d8-eece-462d-aa61-af9a6061a2d3" providerId="AD" clId="Web-{818AC7D9-5E08-B0B4-E823-7DAB6A55CC66}" dt="2021-02-23T22:37:39.505" v="0"/>
        <pc:sldMkLst>
          <pc:docMk/>
          <pc:sldMk cId="2892474198" sldId="291"/>
        </pc:sldMkLst>
      </pc:sldChg>
      <pc:sldChg chg="modSp">
        <pc:chgData name="Govind Mohan" userId="S::gmohan@optimusprime.ai::7237a9d8-eece-462d-aa61-af9a6061a2d3" providerId="AD" clId="Web-{818AC7D9-5E08-B0B4-E823-7DAB6A55CC66}" dt="2021-02-23T23:13:17.178" v="1" actId="20577"/>
        <pc:sldMkLst>
          <pc:docMk/>
          <pc:sldMk cId="4135652663" sldId="295"/>
        </pc:sldMkLst>
        <pc:spChg chg="mod">
          <ac:chgData name="Govind Mohan" userId="S::gmohan@optimusprime.ai::7237a9d8-eece-462d-aa61-af9a6061a2d3" providerId="AD" clId="Web-{818AC7D9-5E08-B0B4-E823-7DAB6A55CC66}" dt="2021-02-23T23:13:17.178" v="1" actId="20577"/>
          <ac:spMkLst>
            <pc:docMk/>
            <pc:sldMk cId="4135652663" sldId="295"/>
            <ac:spMk id="3" creationId="{5F97FB82-3F59-4EFD-8175-FB0AD79AF5BA}"/>
          </ac:spMkLst>
        </pc:spChg>
      </pc:sldChg>
      <pc:sldChg chg="addSp modSp">
        <pc:chgData name="Govind Mohan" userId="S::gmohan@optimusprime.ai::7237a9d8-eece-462d-aa61-af9a6061a2d3" providerId="AD" clId="Web-{818AC7D9-5E08-B0B4-E823-7DAB6A55CC66}" dt="2021-02-23T23:18:57.438" v="43" actId="20577"/>
        <pc:sldMkLst>
          <pc:docMk/>
          <pc:sldMk cId="4068020190" sldId="296"/>
        </pc:sldMkLst>
        <pc:spChg chg="mod">
          <ac:chgData name="Govind Mohan" userId="S::gmohan@optimusprime.ai::7237a9d8-eece-462d-aa61-af9a6061a2d3" providerId="AD" clId="Web-{818AC7D9-5E08-B0B4-E823-7DAB6A55CC66}" dt="2021-02-23T23:18:57.438" v="43" actId="20577"/>
          <ac:spMkLst>
            <pc:docMk/>
            <pc:sldMk cId="4068020190" sldId="296"/>
            <ac:spMk id="3" creationId="{5F97FB82-3F59-4EFD-8175-FB0AD79AF5BA}"/>
          </ac:spMkLst>
        </pc:spChg>
        <pc:picChg chg="add mod">
          <ac:chgData name="Govind Mohan" userId="S::gmohan@optimusprime.ai::7237a9d8-eece-462d-aa61-af9a6061a2d3" providerId="AD" clId="Web-{818AC7D9-5E08-B0B4-E823-7DAB6A55CC66}" dt="2021-02-23T23:18:35.984" v="27" actId="1076"/>
          <ac:picMkLst>
            <pc:docMk/>
            <pc:sldMk cId="4068020190" sldId="296"/>
            <ac:picMk id="4" creationId="{64BBD927-1667-4591-AD99-12641253BE9C}"/>
          </ac:picMkLst>
        </pc:picChg>
        <pc:picChg chg="add mod">
          <ac:chgData name="Govind Mohan" userId="S::gmohan@optimusprime.ai::7237a9d8-eece-462d-aa61-af9a6061a2d3" providerId="AD" clId="Web-{818AC7D9-5E08-B0B4-E823-7DAB6A55CC66}" dt="2021-02-23T23:18:32.234" v="26" actId="1076"/>
          <ac:picMkLst>
            <pc:docMk/>
            <pc:sldMk cId="4068020190" sldId="296"/>
            <ac:picMk id="5" creationId="{DCC4A2F2-71E6-49DC-8CAC-A4CCE047A9DF}"/>
          </ac:picMkLst>
        </pc:picChg>
        <pc:picChg chg="add mod">
          <ac:chgData name="Govind Mohan" userId="S::gmohan@optimusprime.ai::7237a9d8-eece-462d-aa61-af9a6061a2d3" providerId="AD" clId="Web-{818AC7D9-5E08-B0B4-E823-7DAB6A55CC66}" dt="2021-02-23T23:18:38.203" v="28" actId="1076"/>
          <ac:picMkLst>
            <pc:docMk/>
            <pc:sldMk cId="4068020190" sldId="296"/>
            <ac:picMk id="6" creationId="{36B66104-5184-478F-9283-F07A7224EC61}"/>
          </ac:picMkLst>
        </pc:picChg>
      </pc:sldChg>
      <pc:sldChg chg="del">
        <pc:chgData name="Govind Mohan" userId="S::gmohan@optimusprime.ai::7237a9d8-eece-462d-aa61-af9a6061a2d3" providerId="AD" clId="Web-{818AC7D9-5E08-B0B4-E823-7DAB6A55CC66}" dt="2021-02-23T23:24:28.446" v="44"/>
        <pc:sldMkLst>
          <pc:docMk/>
          <pc:sldMk cId="4013634205" sldId="299"/>
        </pc:sldMkLst>
      </pc:sldChg>
      <pc:sldChg chg="modSp">
        <pc:chgData name="Govind Mohan" userId="S::gmohan@optimusprime.ai::7237a9d8-eece-462d-aa61-af9a6061a2d3" providerId="AD" clId="Web-{818AC7D9-5E08-B0B4-E823-7DAB6A55CC66}" dt="2021-02-23T23:25:41.230" v="92" actId="20577"/>
        <pc:sldMkLst>
          <pc:docMk/>
          <pc:sldMk cId="2151668568" sldId="300"/>
        </pc:sldMkLst>
        <pc:spChg chg="mod">
          <ac:chgData name="Govind Mohan" userId="S::gmohan@optimusprime.ai::7237a9d8-eece-462d-aa61-af9a6061a2d3" providerId="AD" clId="Web-{818AC7D9-5E08-B0B4-E823-7DAB6A55CC66}" dt="2021-02-23T23:25:14.651" v="76" actId="20577"/>
          <ac:spMkLst>
            <pc:docMk/>
            <pc:sldMk cId="2151668568" sldId="300"/>
            <ac:spMk id="2" creationId="{398AD4E2-B16A-479A-B8CD-630C0B280622}"/>
          </ac:spMkLst>
        </pc:spChg>
        <pc:spChg chg="mod">
          <ac:chgData name="Govind Mohan" userId="S::gmohan@optimusprime.ai::7237a9d8-eece-462d-aa61-af9a6061a2d3" providerId="AD" clId="Web-{818AC7D9-5E08-B0B4-E823-7DAB6A55CC66}" dt="2021-02-23T23:25:41.230" v="92" actId="20577"/>
          <ac:spMkLst>
            <pc:docMk/>
            <pc:sldMk cId="2151668568" sldId="300"/>
            <ac:spMk id="3" creationId="{5F97FB82-3F59-4EFD-8175-FB0AD79AF5BA}"/>
          </ac:spMkLst>
        </pc:spChg>
      </pc:sldChg>
      <pc:sldChg chg="modSp">
        <pc:chgData name="Govind Mohan" userId="S::gmohan@optimusprime.ai::7237a9d8-eece-462d-aa61-af9a6061a2d3" providerId="AD" clId="Web-{818AC7D9-5E08-B0B4-E823-7DAB6A55CC66}" dt="2021-02-23T23:37:17.201" v="383" actId="20577"/>
        <pc:sldMkLst>
          <pc:docMk/>
          <pc:sldMk cId="2586705919" sldId="301"/>
        </pc:sldMkLst>
        <pc:spChg chg="mod">
          <ac:chgData name="Govind Mohan" userId="S::gmohan@optimusprime.ai::7237a9d8-eece-462d-aa61-af9a6061a2d3" providerId="AD" clId="Web-{818AC7D9-5E08-B0B4-E823-7DAB6A55CC66}" dt="2021-02-23T23:31:23.020" v="108" actId="20577"/>
          <ac:spMkLst>
            <pc:docMk/>
            <pc:sldMk cId="2586705919" sldId="301"/>
            <ac:spMk id="2" creationId="{398AD4E2-B16A-479A-B8CD-630C0B280622}"/>
          </ac:spMkLst>
        </pc:spChg>
        <pc:spChg chg="mod">
          <ac:chgData name="Govind Mohan" userId="S::gmohan@optimusprime.ai::7237a9d8-eece-462d-aa61-af9a6061a2d3" providerId="AD" clId="Web-{818AC7D9-5E08-B0B4-E823-7DAB6A55CC66}" dt="2021-02-23T23:37:17.201" v="383" actId="20577"/>
          <ac:spMkLst>
            <pc:docMk/>
            <pc:sldMk cId="2586705919" sldId="301"/>
            <ac:spMk id="3" creationId="{5F97FB82-3F59-4EFD-8175-FB0AD79AF5BA}"/>
          </ac:spMkLst>
        </pc:spChg>
      </pc:sldChg>
      <pc:sldChg chg="modSp">
        <pc:chgData name="Govind Mohan" userId="S::gmohan@optimusprime.ai::7237a9d8-eece-462d-aa61-af9a6061a2d3" providerId="AD" clId="Web-{818AC7D9-5E08-B0B4-E823-7DAB6A55CC66}" dt="2021-02-23T23:38:20.094" v="402" actId="20577"/>
        <pc:sldMkLst>
          <pc:docMk/>
          <pc:sldMk cId="3378353068" sldId="302"/>
        </pc:sldMkLst>
        <pc:spChg chg="mod">
          <ac:chgData name="Govind Mohan" userId="S::gmohan@optimusprime.ai::7237a9d8-eece-462d-aa61-af9a6061a2d3" providerId="AD" clId="Web-{818AC7D9-5E08-B0B4-E823-7DAB6A55CC66}" dt="2021-02-23T23:34:57.526" v="316" actId="20577"/>
          <ac:spMkLst>
            <pc:docMk/>
            <pc:sldMk cId="3378353068" sldId="302"/>
            <ac:spMk id="2" creationId="{398AD4E2-B16A-479A-B8CD-630C0B280622}"/>
          </ac:spMkLst>
        </pc:spChg>
        <pc:spChg chg="mod">
          <ac:chgData name="Govind Mohan" userId="S::gmohan@optimusprime.ai::7237a9d8-eece-462d-aa61-af9a6061a2d3" providerId="AD" clId="Web-{818AC7D9-5E08-B0B4-E823-7DAB6A55CC66}" dt="2021-02-23T23:38:20.094" v="402" actId="20577"/>
          <ac:spMkLst>
            <pc:docMk/>
            <pc:sldMk cId="3378353068" sldId="302"/>
            <ac:spMk id="3" creationId="{5F97FB82-3F59-4EFD-8175-FB0AD79AF5BA}"/>
          </ac:spMkLst>
        </pc:spChg>
      </pc:sldChg>
      <pc:sldChg chg="addSp delSp modSp del">
        <pc:chgData name="Govind Mohan" userId="S::gmohan@optimusprime.ai::7237a9d8-eece-462d-aa61-af9a6061a2d3" providerId="AD" clId="Web-{818AC7D9-5E08-B0B4-E823-7DAB6A55CC66}" dt="2021-02-23T23:46:45.201" v="426"/>
        <pc:sldMkLst>
          <pc:docMk/>
          <pc:sldMk cId="335427884" sldId="303"/>
        </pc:sldMkLst>
        <pc:spChg chg="mod">
          <ac:chgData name="Govind Mohan" userId="S::gmohan@optimusprime.ai::7237a9d8-eece-462d-aa61-af9a6061a2d3" providerId="AD" clId="Web-{818AC7D9-5E08-B0B4-E823-7DAB6A55CC66}" dt="2021-02-23T23:43:57.368" v="422" actId="1076"/>
          <ac:spMkLst>
            <pc:docMk/>
            <pc:sldMk cId="335427884" sldId="303"/>
            <ac:spMk id="2" creationId="{398AD4E2-B16A-479A-B8CD-630C0B280622}"/>
          </ac:spMkLst>
        </pc:spChg>
        <pc:spChg chg="add mod">
          <ac:chgData name="Govind Mohan" userId="S::gmohan@optimusprime.ai::7237a9d8-eece-462d-aa61-af9a6061a2d3" providerId="AD" clId="Web-{818AC7D9-5E08-B0B4-E823-7DAB6A55CC66}" dt="2021-02-23T23:43:23.477" v="417" actId="20577"/>
          <ac:spMkLst>
            <pc:docMk/>
            <pc:sldMk cId="335427884" sldId="303"/>
            <ac:spMk id="6" creationId="{B9EF5777-926D-4728-8FA3-4169F21DC7CC}"/>
          </ac:spMkLst>
        </pc:spChg>
        <pc:graphicFrameChg chg="add del mod modGraphic">
          <ac:chgData name="Govind Mohan" userId="S::gmohan@optimusprime.ai::7237a9d8-eece-462d-aa61-af9a6061a2d3" providerId="AD" clId="Web-{818AC7D9-5E08-B0B4-E823-7DAB6A55CC66}" dt="2021-02-23T23:46:40.451" v="425"/>
          <ac:graphicFrameMkLst>
            <pc:docMk/>
            <pc:sldMk cId="335427884" sldId="303"/>
            <ac:graphicFrameMk id="5" creationId="{1296AD5E-D9DA-4A6F-9AFA-C129723089B8}"/>
          </ac:graphicFrameMkLst>
        </pc:graphicFrameChg>
      </pc:sldChg>
      <pc:sldChg chg="modSp">
        <pc:chgData name="Govind Mohan" userId="S::gmohan@optimusprime.ai::7237a9d8-eece-462d-aa61-af9a6061a2d3" providerId="AD" clId="Web-{818AC7D9-5E08-B0B4-E823-7DAB6A55CC66}" dt="2021-02-23T23:56:53.795" v="541" actId="20577"/>
        <pc:sldMkLst>
          <pc:docMk/>
          <pc:sldMk cId="3122313540" sldId="304"/>
        </pc:sldMkLst>
        <pc:spChg chg="mod">
          <ac:chgData name="Govind Mohan" userId="S::gmohan@optimusprime.ai::7237a9d8-eece-462d-aa61-af9a6061a2d3" providerId="AD" clId="Web-{818AC7D9-5E08-B0B4-E823-7DAB6A55CC66}" dt="2021-02-23T23:46:50.451" v="430" actId="20577"/>
          <ac:spMkLst>
            <pc:docMk/>
            <pc:sldMk cId="3122313540" sldId="304"/>
            <ac:spMk id="2" creationId="{398AD4E2-B16A-479A-B8CD-630C0B280622}"/>
          </ac:spMkLst>
        </pc:spChg>
        <pc:spChg chg="mod">
          <ac:chgData name="Govind Mohan" userId="S::gmohan@optimusprime.ai::7237a9d8-eece-462d-aa61-af9a6061a2d3" providerId="AD" clId="Web-{818AC7D9-5E08-B0B4-E823-7DAB6A55CC66}" dt="2021-02-23T23:56:53.795" v="541" actId="20577"/>
          <ac:spMkLst>
            <pc:docMk/>
            <pc:sldMk cId="3122313540" sldId="304"/>
            <ac:spMk id="3" creationId="{5F97FB82-3F59-4EFD-8175-FB0AD79AF5BA}"/>
          </ac:spMkLst>
        </pc:spChg>
      </pc:sldChg>
      <pc:sldChg chg="modSp">
        <pc:chgData name="Govind Mohan" userId="S::gmohan@optimusprime.ai::7237a9d8-eece-462d-aa61-af9a6061a2d3" providerId="AD" clId="Web-{818AC7D9-5E08-B0B4-E823-7DAB6A55CC66}" dt="2021-02-23T23:59:59.113" v="714" actId="20577"/>
        <pc:sldMkLst>
          <pc:docMk/>
          <pc:sldMk cId="3769065875" sldId="305"/>
        </pc:sldMkLst>
        <pc:spChg chg="mod">
          <ac:chgData name="Govind Mohan" userId="S::gmohan@optimusprime.ai::7237a9d8-eece-462d-aa61-af9a6061a2d3" providerId="AD" clId="Web-{818AC7D9-5E08-B0B4-E823-7DAB6A55CC66}" dt="2021-02-23T23:57:08.717" v="547" actId="20577"/>
          <ac:spMkLst>
            <pc:docMk/>
            <pc:sldMk cId="3769065875" sldId="305"/>
            <ac:spMk id="2" creationId="{398AD4E2-B16A-479A-B8CD-630C0B280622}"/>
          </ac:spMkLst>
        </pc:spChg>
        <pc:spChg chg="mod">
          <ac:chgData name="Govind Mohan" userId="S::gmohan@optimusprime.ai::7237a9d8-eece-462d-aa61-af9a6061a2d3" providerId="AD" clId="Web-{818AC7D9-5E08-B0B4-E823-7DAB6A55CC66}" dt="2021-02-23T23:59:59.113" v="714" actId="20577"/>
          <ac:spMkLst>
            <pc:docMk/>
            <pc:sldMk cId="3769065875" sldId="305"/>
            <ac:spMk id="3" creationId="{5F97FB82-3F59-4EFD-8175-FB0AD79AF5BA}"/>
          </ac:spMkLst>
        </pc:spChg>
      </pc:sldChg>
      <pc:sldChg chg="modSp">
        <pc:chgData name="Govind Mohan" userId="S::gmohan@optimusprime.ai::7237a9d8-eece-462d-aa61-af9a6061a2d3" providerId="AD" clId="Web-{818AC7D9-5E08-B0B4-E823-7DAB6A55CC66}" dt="2021-02-24T00:02:31.554" v="897" actId="20577"/>
        <pc:sldMkLst>
          <pc:docMk/>
          <pc:sldMk cId="2154415087" sldId="306"/>
        </pc:sldMkLst>
        <pc:spChg chg="mod">
          <ac:chgData name="Govind Mohan" userId="S::gmohan@optimusprime.ai::7237a9d8-eece-462d-aa61-af9a6061a2d3" providerId="AD" clId="Web-{818AC7D9-5E08-B0B4-E823-7DAB6A55CC66}" dt="2021-02-24T00:00:08.425" v="715" actId="20577"/>
          <ac:spMkLst>
            <pc:docMk/>
            <pc:sldMk cId="2154415087" sldId="306"/>
            <ac:spMk id="2" creationId="{398AD4E2-B16A-479A-B8CD-630C0B280622}"/>
          </ac:spMkLst>
        </pc:spChg>
        <pc:spChg chg="mod">
          <ac:chgData name="Govind Mohan" userId="S::gmohan@optimusprime.ai::7237a9d8-eece-462d-aa61-af9a6061a2d3" providerId="AD" clId="Web-{818AC7D9-5E08-B0B4-E823-7DAB6A55CC66}" dt="2021-02-24T00:02:31.554" v="897" actId="20577"/>
          <ac:spMkLst>
            <pc:docMk/>
            <pc:sldMk cId="2154415087" sldId="306"/>
            <ac:spMk id="3" creationId="{5F97FB82-3F59-4EFD-8175-FB0AD79AF5BA}"/>
          </ac:spMkLst>
        </pc:spChg>
      </pc:sldChg>
      <pc:sldChg chg="modSp">
        <pc:chgData name="Govind Mohan" userId="S::gmohan@optimusprime.ai::7237a9d8-eece-462d-aa61-af9a6061a2d3" providerId="AD" clId="Web-{818AC7D9-5E08-B0B4-E823-7DAB6A55CC66}" dt="2021-02-24T00:06:29.592" v="1207" actId="20577"/>
        <pc:sldMkLst>
          <pc:docMk/>
          <pc:sldMk cId="4131778514" sldId="307"/>
        </pc:sldMkLst>
        <pc:spChg chg="mod">
          <ac:chgData name="Govind Mohan" userId="S::gmohan@optimusprime.ai::7237a9d8-eece-462d-aa61-af9a6061a2d3" providerId="AD" clId="Web-{818AC7D9-5E08-B0B4-E823-7DAB6A55CC66}" dt="2021-02-24T00:02:49.539" v="909" actId="20577"/>
          <ac:spMkLst>
            <pc:docMk/>
            <pc:sldMk cId="4131778514" sldId="307"/>
            <ac:spMk id="2" creationId="{398AD4E2-B16A-479A-B8CD-630C0B280622}"/>
          </ac:spMkLst>
        </pc:spChg>
        <pc:spChg chg="mod">
          <ac:chgData name="Govind Mohan" userId="S::gmohan@optimusprime.ai::7237a9d8-eece-462d-aa61-af9a6061a2d3" providerId="AD" clId="Web-{818AC7D9-5E08-B0B4-E823-7DAB6A55CC66}" dt="2021-02-24T00:06:29.592" v="1207" actId="20577"/>
          <ac:spMkLst>
            <pc:docMk/>
            <pc:sldMk cId="4131778514" sldId="307"/>
            <ac:spMk id="3" creationId="{5F97FB82-3F59-4EFD-8175-FB0AD79AF5BA}"/>
          </ac:spMkLst>
        </pc:spChg>
      </pc:sldChg>
      <pc:sldChg chg="modSp">
        <pc:chgData name="Govind Mohan" userId="S::gmohan@optimusprime.ai::7237a9d8-eece-462d-aa61-af9a6061a2d3" providerId="AD" clId="Web-{818AC7D9-5E08-B0B4-E823-7DAB6A55CC66}" dt="2021-02-24T00:07:54.063" v="1241" actId="20577"/>
        <pc:sldMkLst>
          <pc:docMk/>
          <pc:sldMk cId="708648894" sldId="308"/>
        </pc:sldMkLst>
        <pc:spChg chg="mod">
          <ac:chgData name="Govind Mohan" userId="S::gmohan@optimusprime.ai::7237a9d8-eece-462d-aa61-af9a6061a2d3" providerId="AD" clId="Web-{818AC7D9-5E08-B0B4-E823-7DAB6A55CC66}" dt="2021-02-24T00:06:46.436" v="1216" actId="20577"/>
          <ac:spMkLst>
            <pc:docMk/>
            <pc:sldMk cId="708648894" sldId="308"/>
            <ac:spMk id="2" creationId="{398AD4E2-B16A-479A-B8CD-630C0B280622}"/>
          </ac:spMkLst>
        </pc:spChg>
        <pc:spChg chg="mod">
          <ac:chgData name="Govind Mohan" userId="S::gmohan@optimusprime.ai::7237a9d8-eece-462d-aa61-af9a6061a2d3" providerId="AD" clId="Web-{818AC7D9-5E08-B0B4-E823-7DAB6A55CC66}" dt="2021-02-24T00:07:54.063" v="1241" actId="20577"/>
          <ac:spMkLst>
            <pc:docMk/>
            <pc:sldMk cId="708648894" sldId="308"/>
            <ac:spMk id="3" creationId="{5F97FB82-3F59-4EFD-8175-FB0AD79AF5BA}"/>
          </ac:spMkLst>
        </pc:spChg>
      </pc:sldChg>
      <pc:sldChg chg="addSp delSp modSp modNotes">
        <pc:chgData name="Govind Mohan" userId="S::gmohan@optimusprime.ai::7237a9d8-eece-462d-aa61-af9a6061a2d3" providerId="AD" clId="Web-{818AC7D9-5E08-B0B4-E823-7DAB6A55CC66}" dt="2021-02-24T00:10:21.238" v="1272" actId="1076"/>
        <pc:sldMkLst>
          <pc:docMk/>
          <pc:sldMk cId="3765642174" sldId="309"/>
        </pc:sldMkLst>
        <pc:spChg chg="mod">
          <ac:chgData name="Govind Mohan" userId="S::gmohan@optimusprime.ai::7237a9d8-eece-462d-aa61-af9a6061a2d3" providerId="AD" clId="Web-{818AC7D9-5E08-B0B4-E823-7DAB6A55CC66}" dt="2021-02-24T00:10:21.238" v="1272" actId="1076"/>
          <ac:spMkLst>
            <pc:docMk/>
            <pc:sldMk cId="3765642174" sldId="309"/>
            <ac:spMk id="2" creationId="{398AD4E2-B16A-479A-B8CD-630C0B280622}"/>
          </ac:spMkLst>
        </pc:spChg>
        <pc:spChg chg="del mod">
          <ac:chgData name="Govind Mohan" userId="S::gmohan@optimusprime.ai::7237a9d8-eece-462d-aa61-af9a6061a2d3" providerId="AD" clId="Web-{818AC7D9-5E08-B0B4-E823-7DAB6A55CC66}" dt="2021-02-24T00:08:49.049" v="1261"/>
          <ac:spMkLst>
            <pc:docMk/>
            <pc:sldMk cId="3765642174" sldId="309"/>
            <ac:spMk id="3" creationId="{5F97FB82-3F59-4EFD-8175-FB0AD79AF5BA}"/>
          </ac:spMkLst>
        </pc:spChg>
        <pc:picChg chg="add mod ord modCrop">
          <ac:chgData name="Govind Mohan" userId="S::gmohan@optimusprime.ai::7237a9d8-eece-462d-aa61-af9a6061a2d3" providerId="AD" clId="Web-{818AC7D9-5E08-B0B4-E823-7DAB6A55CC66}" dt="2021-02-24T00:10:17.426" v="1271" actId="1076"/>
          <ac:picMkLst>
            <pc:docMk/>
            <pc:sldMk cId="3765642174" sldId="309"/>
            <ac:picMk id="4" creationId="{234FB617-35B3-429F-925B-B30645BC5E47}"/>
          </ac:picMkLst>
        </pc:picChg>
      </pc:sldChg>
      <pc:sldChg chg="modSp">
        <pc:chgData name="Govind Mohan" userId="S::gmohan@optimusprime.ai::7237a9d8-eece-462d-aa61-af9a6061a2d3" providerId="AD" clId="Web-{818AC7D9-5E08-B0B4-E823-7DAB6A55CC66}" dt="2021-02-24T00:15:26.403" v="1583" actId="20577"/>
        <pc:sldMkLst>
          <pc:docMk/>
          <pc:sldMk cId="2416135038" sldId="310"/>
        </pc:sldMkLst>
        <pc:spChg chg="mod">
          <ac:chgData name="Govind Mohan" userId="S::gmohan@optimusprime.ai::7237a9d8-eece-462d-aa61-af9a6061a2d3" providerId="AD" clId="Web-{818AC7D9-5E08-B0B4-E823-7DAB6A55CC66}" dt="2021-02-24T00:13:24.900" v="1422" actId="20577"/>
          <ac:spMkLst>
            <pc:docMk/>
            <pc:sldMk cId="2416135038" sldId="310"/>
            <ac:spMk id="2" creationId="{398AD4E2-B16A-479A-B8CD-630C0B280622}"/>
          </ac:spMkLst>
        </pc:spChg>
        <pc:spChg chg="mod">
          <ac:chgData name="Govind Mohan" userId="S::gmohan@optimusprime.ai::7237a9d8-eece-462d-aa61-af9a6061a2d3" providerId="AD" clId="Web-{818AC7D9-5E08-B0B4-E823-7DAB6A55CC66}" dt="2021-02-24T00:15:26.403" v="1583" actId="20577"/>
          <ac:spMkLst>
            <pc:docMk/>
            <pc:sldMk cId="2416135038" sldId="310"/>
            <ac:spMk id="3" creationId="{5F97FB82-3F59-4EFD-8175-FB0AD79AF5BA}"/>
          </ac:spMkLst>
        </pc:spChg>
      </pc:sldChg>
      <pc:sldChg chg="modSp">
        <pc:chgData name="Govind Mohan" userId="S::gmohan@optimusprime.ai::7237a9d8-eece-462d-aa61-af9a6061a2d3" providerId="AD" clId="Web-{818AC7D9-5E08-B0B4-E823-7DAB6A55CC66}" dt="2021-02-24T00:18:00.438" v="1687" actId="20577"/>
        <pc:sldMkLst>
          <pc:docMk/>
          <pc:sldMk cId="1639236553" sldId="311"/>
        </pc:sldMkLst>
        <pc:spChg chg="mod">
          <ac:chgData name="Govind Mohan" userId="S::gmohan@optimusprime.ai::7237a9d8-eece-462d-aa61-af9a6061a2d3" providerId="AD" clId="Web-{818AC7D9-5E08-B0B4-E823-7DAB6A55CC66}" dt="2021-02-24T00:15:43.903" v="1604" actId="20577"/>
          <ac:spMkLst>
            <pc:docMk/>
            <pc:sldMk cId="1639236553" sldId="311"/>
            <ac:spMk id="2" creationId="{398AD4E2-B16A-479A-B8CD-630C0B280622}"/>
          </ac:spMkLst>
        </pc:spChg>
        <pc:spChg chg="mod">
          <ac:chgData name="Govind Mohan" userId="S::gmohan@optimusprime.ai::7237a9d8-eece-462d-aa61-af9a6061a2d3" providerId="AD" clId="Web-{818AC7D9-5E08-B0B4-E823-7DAB6A55CC66}" dt="2021-02-24T00:18:00.438" v="1687" actId="20577"/>
          <ac:spMkLst>
            <pc:docMk/>
            <pc:sldMk cId="1639236553" sldId="311"/>
            <ac:spMk id="3" creationId="{5F97FB82-3F59-4EFD-8175-FB0AD79AF5BA}"/>
          </ac:spMkLst>
        </pc:spChg>
      </pc:sldChg>
      <pc:sldChg chg="modSp">
        <pc:chgData name="Govind Mohan" userId="S::gmohan@optimusprime.ai::7237a9d8-eece-462d-aa61-af9a6061a2d3" providerId="AD" clId="Web-{818AC7D9-5E08-B0B4-E823-7DAB6A55CC66}" dt="2021-02-24T00:20:34.817" v="1778" actId="20577"/>
        <pc:sldMkLst>
          <pc:docMk/>
          <pc:sldMk cId="3073926832" sldId="312"/>
        </pc:sldMkLst>
        <pc:spChg chg="mod">
          <ac:chgData name="Govind Mohan" userId="S::gmohan@optimusprime.ai::7237a9d8-eece-462d-aa61-af9a6061a2d3" providerId="AD" clId="Web-{818AC7D9-5E08-B0B4-E823-7DAB6A55CC66}" dt="2021-02-24T00:18:32.439" v="1703" actId="20577"/>
          <ac:spMkLst>
            <pc:docMk/>
            <pc:sldMk cId="3073926832" sldId="312"/>
            <ac:spMk id="2" creationId="{398AD4E2-B16A-479A-B8CD-630C0B280622}"/>
          </ac:spMkLst>
        </pc:spChg>
        <pc:spChg chg="mod">
          <ac:chgData name="Govind Mohan" userId="S::gmohan@optimusprime.ai::7237a9d8-eece-462d-aa61-af9a6061a2d3" providerId="AD" clId="Web-{818AC7D9-5E08-B0B4-E823-7DAB6A55CC66}" dt="2021-02-24T00:20:34.817" v="1778" actId="20577"/>
          <ac:spMkLst>
            <pc:docMk/>
            <pc:sldMk cId="3073926832" sldId="312"/>
            <ac:spMk id="3" creationId="{5F97FB82-3F59-4EFD-8175-FB0AD79AF5BA}"/>
          </ac:spMkLst>
        </pc:spChg>
      </pc:sldChg>
      <pc:sldChg chg="modSp">
        <pc:chgData name="Govind Mohan" userId="S::gmohan@optimusprime.ai::7237a9d8-eece-462d-aa61-af9a6061a2d3" providerId="AD" clId="Web-{818AC7D9-5E08-B0B4-E823-7DAB6A55CC66}" dt="2021-02-24T00:21:53.225" v="1859" actId="20577"/>
        <pc:sldMkLst>
          <pc:docMk/>
          <pc:sldMk cId="1838860565" sldId="313"/>
        </pc:sldMkLst>
        <pc:spChg chg="mod">
          <ac:chgData name="Govind Mohan" userId="S::gmohan@optimusprime.ai::7237a9d8-eece-462d-aa61-af9a6061a2d3" providerId="AD" clId="Web-{818AC7D9-5E08-B0B4-E823-7DAB6A55CC66}" dt="2021-02-24T00:21:53.225" v="1859" actId="20577"/>
          <ac:spMkLst>
            <pc:docMk/>
            <pc:sldMk cId="1838860565" sldId="313"/>
            <ac:spMk id="3" creationId="{5F97FB82-3F59-4EFD-8175-FB0AD79AF5BA}"/>
          </ac:spMkLst>
        </pc:spChg>
      </pc:sldChg>
      <pc:sldChg chg="modSp">
        <pc:chgData name="Govind Mohan" userId="S::gmohan@optimusprime.ai::7237a9d8-eece-462d-aa61-af9a6061a2d3" providerId="AD" clId="Web-{818AC7D9-5E08-B0B4-E823-7DAB6A55CC66}" dt="2021-02-24T00:22:18.179" v="1863" actId="20577"/>
        <pc:sldMkLst>
          <pc:docMk/>
          <pc:sldMk cId="1145521618" sldId="314"/>
        </pc:sldMkLst>
        <pc:spChg chg="mod">
          <ac:chgData name="Govind Mohan" userId="S::gmohan@optimusprime.ai::7237a9d8-eece-462d-aa61-af9a6061a2d3" providerId="AD" clId="Web-{818AC7D9-5E08-B0B4-E823-7DAB6A55CC66}" dt="2021-02-24T00:22:16.414" v="1862" actId="20577"/>
          <ac:spMkLst>
            <pc:docMk/>
            <pc:sldMk cId="1145521618" sldId="314"/>
            <ac:spMk id="2" creationId="{398AD4E2-B16A-479A-B8CD-630C0B280622}"/>
          </ac:spMkLst>
        </pc:spChg>
        <pc:spChg chg="mod">
          <ac:chgData name="Govind Mohan" userId="S::gmohan@optimusprime.ai::7237a9d8-eece-462d-aa61-af9a6061a2d3" providerId="AD" clId="Web-{818AC7D9-5E08-B0B4-E823-7DAB6A55CC66}" dt="2021-02-24T00:22:18.179" v="1863" actId="20577"/>
          <ac:spMkLst>
            <pc:docMk/>
            <pc:sldMk cId="1145521618" sldId="314"/>
            <ac:spMk id="3" creationId="{5F97FB82-3F59-4EFD-8175-FB0AD79AF5BA}"/>
          </ac:spMkLst>
        </pc:spChg>
      </pc:sldChg>
      <pc:sldChg chg="modSp del">
        <pc:chgData name="Govind Mohan" userId="S::gmohan@optimusprime.ai::7237a9d8-eece-462d-aa61-af9a6061a2d3" providerId="AD" clId="Web-{818AC7D9-5E08-B0B4-E823-7DAB6A55CC66}" dt="2021-02-24T00:22:29.867" v="1878"/>
        <pc:sldMkLst>
          <pc:docMk/>
          <pc:sldMk cId="2184292763" sldId="315"/>
        </pc:sldMkLst>
        <pc:spChg chg="mod">
          <ac:chgData name="Govind Mohan" userId="S::gmohan@optimusprime.ai::7237a9d8-eece-462d-aa61-af9a6061a2d3" providerId="AD" clId="Web-{818AC7D9-5E08-B0B4-E823-7DAB6A55CC66}" dt="2021-02-24T00:22:23.195" v="1864" actId="20577"/>
          <ac:spMkLst>
            <pc:docMk/>
            <pc:sldMk cId="2184292763" sldId="315"/>
            <ac:spMk id="2" creationId="{398AD4E2-B16A-479A-B8CD-630C0B280622}"/>
          </ac:spMkLst>
        </pc:spChg>
      </pc:sldChg>
      <pc:sldChg chg="del">
        <pc:chgData name="Govind Mohan" userId="S::gmohan@optimusprime.ai::7237a9d8-eece-462d-aa61-af9a6061a2d3" providerId="AD" clId="Web-{818AC7D9-5E08-B0B4-E823-7DAB6A55CC66}" dt="2021-02-24T00:22:29.867" v="1877"/>
        <pc:sldMkLst>
          <pc:docMk/>
          <pc:sldMk cId="352245308" sldId="316"/>
        </pc:sldMkLst>
      </pc:sldChg>
      <pc:sldChg chg="del">
        <pc:chgData name="Govind Mohan" userId="S::gmohan@optimusprime.ai::7237a9d8-eece-462d-aa61-af9a6061a2d3" providerId="AD" clId="Web-{818AC7D9-5E08-B0B4-E823-7DAB6A55CC66}" dt="2021-02-24T00:22:29.867" v="1876"/>
        <pc:sldMkLst>
          <pc:docMk/>
          <pc:sldMk cId="791189271" sldId="317"/>
        </pc:sldMkLst>
      </pc:sldChg>
      <pc:sldChg chg="del">
        <pc:chgData name="Govind Mohan" userId="S::gmohan@optimusprime.ai::7237a9d8-eece-462d-aa61-af9a6061a2d3" providerId="AD" clId="Web-{818AC7D9-5E08-B0B4-E823-7DAB6A55CC66}" dt="2021-02-24T00:22:29.867" v="1875"/>
        <pc:sldMkLst>
          <pc:docMk/>
          <pc:sldMk cId="4219887729" sldId="318"/>
        </pc:sldMkLst>
      </pc:sldChg>
      <pc:sldChg chg="del">
        <pc:chgData name="Govind Mohan" userId="S::gmohan@optimusprime.ai::7237a9d8-eece-462d-aa61-af9a6061a2d3" providerId="AD" clId="Web-{818AC7D9-5E08-B0B4-E823-7DAB6A55CC66}" dt="2021-02-24T00:22:29.867" v="1874"/>
        <pc:sldMkLst>
          <pc:docMk/>
          <pc:sldMk cId="673025653" sldId="319"/>
        </pc:sldMkLst>
      </pc:sldChg>
      <pc:sldChg chg="del">
        <pc:chgData name="Govind Mohan" userId="S::gmohan@optimusprime.ai::7237a9d8-eece-462d-aa61-af9a6061a2d3" providerId="AD" clId="Web-{818AC7D9-5E08-B0B4-E823-7DAB6A55CC66}" dt="2021-02-24T00:22:29.867" v="1873"/>
        <pc:sldMkLst>
          <pc:docMk/>
          <pc:sldMk cId="2872980870" sldId="320"/>
        </pc:sldMkLst>
      </pc:sldChg>
      <pc:sldChg chg="del">
        <pc:chgData name="Govind Mohan" userId="S::gmohan@optimusprime.ai::7237a9d8-eece-462d-aa61-af9a6061a2d3" providerId="AD" clId="Web-{818AC7D9-5E08-B0B4-E823-7DAB6A55CC66}" dt="2021-02-24T00:22:29.867" v="1872"/>
        <pc:sldMkLst>
          <pc:docMk/>
          <pc:sldMk cId="2130001729" sldId="321"/>
        </pc:sldMkLst>
      </pc:sldChg>
      <pc:sldChg chg="del">
        <pc:chgData name="Govind Mohan" userId="S::gmohan@optimusprime.ai::7237a9d8-eece-462d-aa61-af9a6061a2d3" providerId="AD" clId="Web-{818AC7D9-5E08-B0B4-E823-7DAB6A55CC66}" dt="2021-02-24T00:22:29.867" v="1871"/>
        <pc:sldMkLst>
          <pc:docMk/>
          <pc:sldMk cId="1968154621" sldId="322"/>
        </pc:sldMkLst>
      </pc:sldChg>
      <pc:sldChg chg="del">
        <pc:chgData name="Govind Mohan" userId="S::gmohan@optimusprime.ai::7237a9d8-eece-462d-aa61-af9a6061a2d3" providerId="AD" clId="Web-{818AC7D9-5E08-B0B4-E823-7DAB6A55CC66}" dt="2021-02-24T00:22:29.867" v="1870"/>
        <pc:sldMkLst>
          <pc:docMk/>
          <pc:sldMk cId="3909507797" sldId="323"/>
        </pc:sldMkLst>
      </pc:sldChg>
      <pc:sldChg chg="del">
        <pc:chgData name="Govind Mohan" userId="S::gmohan@optimusprime.ai::7237a9d8-eece-462d-aa61-af9a6061a2d3" providerId="AD" clId="Web-{818AC7D9-5E08-B0B4-E823-7DAB6A55CC66}" dt="2021-02-24T00:22:29.867" v="1869"/>
        <pc:sldMkLst>
          <pc:docMk/>
          <pc:sldMk cId="1528753981" sldId="324"/>
        </pc:sldMkLst>
      </pc:sldChg>
      <pc:sldChg chg="del">
        <pc:chgData name="Govind Mohan" userId="S::gmohan@optimusprime.ai::7237a9d8-eece-462d-aa61-af9a6061a2d3" providerId="AD" clId="Web-{818AC7D9-5E08-B0B4-E823-7DAB6A55CC66}" dt="2021-02-24T00:22:29.867" v="1868"/>
        <pc:sldMkLst>
          <pc:docMk/>
          <pc:sldMk cId="356853156" sldId="325"/>
        </pc:sldMkLst>
      </pc:sldChg>
      <pc:sldChg chg="del">
        <pc:chgData name="Govind Mohan" userId="S::gmohan@optimusprime.ai::7237a9d8-eece-462d-aa61-af9a6061a2d3" providerId="AD" clId="Web-{818AC7D9-5E08-B0B4-E823-7DAB6A55CC66}" dt="2021-02-24T00:22:29.867" v="1867"/>
        <pc:sldMkLst>
          <pc:docMk/>
          <pc:sldMk cId="3291494089" sldId="326"/>
        </pc:sldMkLst>
      </pc:sldChg>
      <pc:sldChg chg="del">
        <pc:chgData name="Govind Mohan" userId="S::gmohan@optimusprime.ai::7237a9d8-eece-462d-aa61-af9a6061a2d3" providerId="AD" clId="Web-{818AC7D9-5E08-B0B4-E823-7DAB6A55CC66}" dt="2021-02-24T00:22:29.867" v="1866"/>
        <pc:sldMkLst>
          <pc:docMk/>
          <pc:sldMk cId="3555244664" sldId="327"/>
        </pc:sldMkLst>
      </pc:sldChg>
      <pc:sldChg chg="del">
        <pc:chgData name="Govind Mohan" userId="S::gmohan@optimusprime.ai::7237a9d8-eece-462d-aa61-af9a6061a2d3" providerId="AD" clId="Web-{818AC7D9-5E08-B0B4-E823-7DAB6A55CC66}" dt="2021-02-24T00:22:29.867" v="1865"/>
        <pc:sldMkLst>
          <pc:docMk/>
          <pc:sldMk cId="202389247" sldId="328"/>
        </pc:sldMkLst>
      </pc:sldChg>
      <pc:sldChg chg="modSp add replId">
        <pc:chgData name="Govind Mohan" userId="S::gmohan@optimusprime.ai::7237a9d8-eece-462d-aa61-af9a6061a2d3" providerId="AD" clId="Web-{818AC7D9-5E08-B0B4-E823-7DAB6A55CC66}" dt="2021-02-24T00:28:32.189" v="1976" actId="20577"/>
        <pc:sldMkLst>
          <pc:docMk/>
          <pc:sldMk cId="3774223858" sldId="331"/>
        </pc:sldMkLst>
        <pc:spChg chg="mod">
          <ac:chgData name="Govind Mohan" userId="S::gmohan@optimusprime.ai::7237a9d8-eece-462d-aa61-af9a6061a2d3" providerId="AD" clId="Web-{818AC7D9-5E08-B0B4-E823-7DAB6A55CC66}" dt="2021-02-24T00:25:34.528" v="1887" actId="20577"/>
          <ac:spMkLst>
            <pc:docMk/>
            <pc:sldMk cId="3774223858" sldId="331"/>
            <ac:spMk id="2" creationId="{398AD4E2-B16A-479A-B8CD-630C0B280622}"/>
          </ac:spMkLst>
        </pc:spChg>
        <pc:spChg chg="mod">
          <ac:chgData name="Govind Mohan" userId="S::gmohan@optimusprime.ai::7237a9d8-eece-462d-aa61-af9a6061a2d3" providerId="AD" clId="Web-{818AC7D9-5E08-B0B4-E823-7DAB6A55CC66}" dt="2021-02-24T00:28:32.189" v="1976" actId="20577"/>
          <ac:spMkLst>
            <pc:docMk/>
            <pc:sldMk cId="3774223858" sldId="331"/>
            <ac:spMk id="3" creationId="{5F97FB82-3F59-4EFD-8175-FB0AD79AF5BA}"/>
          </ac:spMkLst>
        </pc:spChg>
      </pc:sldChg>
    </pc:docChg>
  </pc:docChgLst>
  <pc:docChgLst>
    <pc:chgData name="Govind Mohan" userId="S::gmohan@optimusprime.ai::7237a9d8-eece-462d-aa61-af9a6061a2d3" providerId="AD" clId="Web-{068AAF60-B740-1215-A4C7-B7C91A04CBF1}"/>
    <pc:docChg chg="addSld delSld modSld sldOrd">
      <pc:chgData name="Govind Mohan" userId="S::gmohan@optimusprime.ai::7237a9d8-eece-462d-aa61-af9a6061a2d3" providerId="AD" clId="Web-{068AAF60-B740-1215-A4C7-B7C91A04CBF1}" dt="2021-02-08T02:16:08.214" v="1234" actId="20577"/>
      <pc:docMkLst>
        <pc:docMk/>
      </pc:docMkLst>
      <pc:sldChg chg="ord">
        <pc:chgData name="Govind Mohan" userId="S::gmohan@optimusprime.ai::7237a9d8-eece-462d-aa61-af9a6061a2d3" providerId="AD" clId="Web-{068AAF60-B740-1215-A4C7-B7C91A04CBF1}" dt="2021-02-08T00:32:50.779" v="261"/>
        <pc:sldMkLst>
          <pc:docMk/>
          <pc:sldMk cId="2268540264" sldId="260"/>
        </pc:sldMkLst>
      </pc:sldChg>
      <pc:sldChg chg="modSp">
        <pc:chgData name="Govind Mohan" userId="S::gmohan@optimusprime.ai::7237a9d8-eece-462d-aa61-af9a6061a2d3" providerId="AD" clId="Web-{068AAF60-B740-1215-A4C7-B7C91A04CBF1}" dt="2021-02-08T00:45:12.065" v="607" actId="20577"/>
        <pc:sldMkLst>
          <pc:docMk/>
          <pc:sldMk cId="3526872363" sldId="262"/>
        </pc:sldMkLst>
        <pc:spChg chg="mod">
          <ac:chgData name="Govind Mohan" userId="S::gmohan@optimusprime.ai::7237a9d8-eece-462d-aa61-af9a6061a2d3" providerId="AD" clId="Web-{068AAF60-B740-1215-A4C7-B7C91A04CBF1}" dt="2021-02-08T00:45:12.065" v="607" actId="20577"/>
          <ac:spMkLst>
            <pc:docMk/>
            <pc:sldMk cId="3526872363" sldId="262"/>
            <ac:spMk id="3" creationId="{5F97FB82-3F59-4EFD-8175-FB0AD79AF5BA}"/>
          </ac:spMkLst>
        </pc:spChg>
      </pc:sldChg>
      <pc:sldChg chg="addSp modSp">
        <pc:chgData name="Govind Mohan" userId="S::gmohan@optimusprime.ai::7237a9d8-eece-462d-aa61-af9a6061a2d3" providerId="AD" clId="Web-{068AAF60-B740-1215-A4C7-B7C91A04CBF1}" dt="2021-02-08T01:53:54.513" v="740" actId="1076"/>
        <pc:sldMkLst>
          <pc:docMk/>
          <pc:sldMk cId="1469695668" sldId="265"/>
        </pc:sldMkLst>
        <pc:spChg chg="mod">
          <ac:chgData name="Govind Mohan" userId="S::gmohan@optimusprime.ai::7237a9d8-eece-462d-aa61-af9a6061a2d3" providerId="AD" clId="Web-{068AAF60-B740-1215-A4C7-B7C91A04CBF1}" dt="2021-02-08T01:46:27.500" v="613" actId="20577"/>
          <ac:spMkLst>
            <pc:docMk/>
            <pc:sldMk cId="1469695668" sldId="265"/>
            <ac:spMk id="2" creationId="{398AD4E2-B16A-479A-B8CD-630C0B280622}"/>
          </ac:spMkLst>
        </pc:spChg>
        <pc:spChg chg="mod">
          <ac:chgData name="Govind Mohan" userId="S::gmohan@optimusprime.ai::7237a9d8-eece-462d-aa61-af9a6061a2d3" providerId="AD" clId="Web-{068AAF60-B740-1215-A4C7-B7C91A04CBF1}" dt="2021-02-08T01:52:33.810" v="729" actId="20577"/>
          <ac:spMkLst>
            <pc:docMk/>
            <pc:sldMk cId="1469695668" sldId="265"/>
            <ac:spMk id="3" creationId="{5F97FB82-3F59-4EFD-8175-FB0AD79AF5BA}"/>
          </ac:spMkLst>
        </pc:spChg>
        <pc:spChg chg="add mod">
          <ac:chgData name="Govind Mohan" userId="S::gmohan@optimusprime.ai::7237a9d8-eece-462d-aa61-af9a6061a2d3" providerId="AD" clId="Web-{068AAF60-B740-1215-A4C7-B7C91A04CBF1}" dt="2021-02-08T01:53:54.513" v="740" actId="1076"/>
          <ac:spMkLst>
            <pc:docMk/>
            <pc:sldMk cId="1469695668" sldId="265"/>
            <ac:spMk id="5" creationId="{4F2C8684-C265-40EE-BEC7-F6F21D40AB90}"/>
          </ac:spMkLst>
        </pc:spChg>
        <pc:picChg chg="add mod">
          <ac:chgData name="Govind Mohan" userId="S::gmohan@optimusprime.ai::7237a9d8-eece-462d-aa61-af9a6061a2d3" providerId="AD" clId="Web-{068AAF60-B740-1215-A4C7-B7C91A04CBF1}" dt="2021-02-08T01:52:46.591" v="731"/>
          <ac:picMkLst>
            <pc:docMk/>
            <pc:sldMk cId="1469695668" sldId="265"/>
            <ac:picMk id="4" creationId="{43C1183F-EEF5-46A0-9F0A-D37DCFE492AC}"/>
          </ac:picMkLst>
        </pc:picChg>
      </pc:sldChg>
      <pc:sldChg chg="modSp">
        <pc:chgData name="Govind Mohan" userId="S::gmohan@optimusprime.ai::7237a9d8-eece-462d-aa61-af9a6061a2d3" providerId="AD" clId="Web-{068AAF60-B740-1215-A4C7-B7C91A04CBF1}" dt="2021-02-08T00:20:30.152" v="212" actId="20577"/>
        <pc:sldMkLst>
          <pc:docMk/>
          <pc:sldMk cId="3752854958" sldId="267"/>
        </pc:sldMkLst>
        <pc:spChg chg="mod">
          <ac:chgData name="Govind Mohan" userId="S::gmohan@optimusprime.ai::7237a9d8-eece-462d-aa61-af9a6061a2d3" providerId="AD" clId="Web-{068AAF60-B740-1215-A4C7-B7C91A04CBF1}" dt="2021-02-08T00:20:30.152" v="212" actId="20577"/>
          <ac:spMkLst>
            <pc:docMk/>
            <pc:sldMk cId="3752854958" sldId="267"/>
            <ac:spMk id="2" creationId="{398AD4E2-B16A-479A-B8CD-630C0B280622}"/>
          </ac:spMkLst>
        </pc:spChg>
        <pc:spChg chg="mod">
          <ac:chgData name="Govind Mohan" userId="S::gmohan@optimusprime.ai::7237a9d8-eece-462d-aa61-af9a6061a2d3" providerId="AD" clId="Web-{068AAF60-B740-1215-A4C7-B7C91A04CBF1}" dt="2021-02-08T00:12:33.901" v="18" actId="20577"/>
          <ac:spMkLst>
            <pc:docMk/>
            <pc:sldMk cId="3752854958" sldId="267"/>
            <ac:spMk id="3" creationId="{536AE558-7995-48E9-A5D5-7BBDBBBB6FCC}"/>
          </ac:spMkLst>
        </pc:spChg>
      </pc:sldChg>
      <pc:sldChg chg="modSp">
        <pc:chgData name="Govind Mohan" userId="S::gmohan@optimusprime.ai::7237a9d8-eece-462d-aa61-af9a6061a2d3" providerId="AD" clId="Web-{068AAF60-B740-1215-A4C7-B7C91A04CBF1}" dt="2021-02-08T00:20:17.012" v="205" actId="20577"/>
        <pc:sldMkLst>
          <pc:docMk/>
          <pc:sldMk cId="1570689470" sldId="268"/>
        </pc:sldMkLst>
        <pc:spChg chg="mod">
          <ac:chgData name="Govind Mohan" userId="S::gmohan@optimusprime.ai::7237a9d8-eece-462d-aa61-af9a6061a2d3" providerId="AD" clId="Web-{068AAF60-B740-1215-A4C7-B7C91A04CBF1}" dt="2021-02-08T00:20:17.012" v="205" actId="20577"/>
          <ac:spMkLst>
            <pc:docMk/>
            <pc:sldMk cId="1570689470" sldId="268"/>
            <ac:spMk id="2" creationId="{398AD4E2-B16A-479A-B8CD-630C0B280622}"/>
          </ac:spMkLst>
        </pc:spChg>
      </pc:sldChg>
      <pc:sldChg chg="modSp">
        <pc:chgData name="Govind Mohan" userId="S::gmohan@optimusprime.ai::7237a9d8-eece-462d-aa61-af9a6061a2d3" providerId="AD" clId="Web-{068AAF60-B740-1215-A4C7-B7C91A04CBF1}" dt="2021-02-08T00:20:22.933" v="206" actId="20577"/>
        <pc:sldMkLst>
          <pc:docMk/>
          <pc:sldMk cId="2176551312" sldId="269"/>
        </pc:sldMkLst>
        <pc:spChg chg="mod">
          <ac:chgData name="Govind Mohan" userId="S::gmohan@optimusprime.ai::7237a9d8-eece-462d-aa61-af9a6061a2d3" providerId="AD" clId="Web-{068AAF60-B740-1215-A4C7-B7C91A04CBF1}" dt="2021-02-08T00:20:22.933" v="206" actId="20577"/>
          <ac:spMkLst>
            <pc:docMk/>
            <pc:sldMk cId="2176551312" sldId="269"/>
            <ac:spMk id="2" creationId="{398AD4E2-B16A-479A-B8CD-630C0B280622}"/>
          </ac:spMkLst>
        </pc:spChg>
        <pc:spChg chg="mod">
          <ac:chgData name="Govind Mohan" userId="S::gmohan@optimusprime.ai::7237a9d8-eece-462d-aa61-af9a6061a2d3" providerId="AD" clId="Web-{068AAF60-B740-1215-A4C7-B7C91A04CBF1}" dt="2021-02-08T00:12:25.323" v="14" actId="20577"/>
          <ac:spMkLst>
            <pc:docMk/>
            <pc:sldMk cId="2176551312" sldId="269"/>
            <ac:spMk id="3" creationId="{536AE558-7995-48E9-A5D5-7BBDBBBB6FCC}"/>
          </ac:spMkLst>
        </pc:spChg>
      </pc:sldChg>
      <pc:sldChg chg="modSp add replId">
        <pc:chgData name="Govind Mohan" userId="S::gmohan@optimusprime.ai::7237a9d8-eece-462d-aa61-af9a6061a2d3" providerId="AD" clId="Web-{068AAF60-B740-1215-A4C7-B7C91A04CBF1}" dt="2021-02-08T00:20:50.340" v="217" actId="20577"/>
        <pc:sldMkLst>
          <pc:docMk/>
          <pc:sldMk cId="1270718481" sldId="270"/>
        </pc:sldMkLst>
        <pc:spChg chg="mod">
          <ac:chgData name="Govind Mohan" userId="S::gmohan@optimusprime.ai::7237a9d8-eece-462d-aa61-af9a6061a2d3" providerId="AD" clId="Web-{068AAF60-B740-1215-A4C7-B7C91A04CBF1}" dt="2021-02-08T00:20:50.340" v="217" actId="20577"/>
          <ac:spMkLst>
            <pc:docMk/>
            <pc:sldMk cId="1270718481" sldId="270"/>
            <ac:spMk id="2" creationId="{398AD4E2-B16A-479A-B8CD-630C0B280622}"/>
          </ac:spMkLst>
        </pc:spChg>
        <pc:spChg chg="mod">
          <ac:chgData name="Govind Mohan" userId="S::gmohan@optimusprime.ai::7237a9d8-eece-462d-aa61-af9a6061a2d3" providerId="AD" clId="Web-{068AAF60-B740-1215-A4C7-B7C91A04CBF1}" dt="2021-02-08T00:14:01.932" v="89" actId="20577"/>
          <ac:spMkLst>
            <pc:docMk/>
            <pc:sldMk cId="1270718481" sldId="270"/>
            <ac:spMk id="3" creationId="{536AE558-7995-48E9-A5D5-7BBDBBBB6FCC}"/>
          </ac:spMkLst>
        </pc:spChg>
      </pc:sldChg>
      <pc:sldChg chg="modSp add ord replId">
        <pc:chgData name="Govind Mohan" userId="S::gmohan@optimusprime.ai::7237a9d8-eece-462d-aa61-af9a6061a2d3" providerId="AD" clId="Web-{068AAF60-B740-1215-A4C7-B7C91A04CBF1}" dt="2021-02-08T00:25:37.139" v="218"/>
        <pc:sldMkLst>
          <pc:docMk/>
          <pc:sldMk cId="3517344234" sldId="271"/>
        </pc:sldMkLst>
        <pc:spChg chg="mod">
          <ac:chgData name="Govind Mohan" userId="S::gmohan@optimusprime.ai::7237a9d8-eece-462d-aa61-af9a6061a2d3" providerId="AD" clId="Web-{068AAF60-B740-1215-A4C7-B7C91A04CBF1}" dt="2021-02-08T00:20:43.261" v="216" actId="20577"/>
          <ac:spMkLst>
            <pc:docMk/>
            <pc:sldMk cId="3517344234" sldId="271"/>
            <ac:spMk id="2" creationId="{398AD4E2-B16A-479A-B8CD-630C0B280622}"/>
          </ac:spMkLst>
        </pc:spChg>
        <pc:spChg chg="mod">
          <ac:chgData name="Govind Mohan" userId="S::gmohan@optimusprime.ai::7237a9d8-eece-462d-aa61-af9a6061a2d3" providerId="AD" clId="Web-{068AAF60-B740-1215-A4C7-B7C91A04CBF1}" dt="2021-02-08T00:18:32.918" v="200" actId="20577"/>
          <ac:spMkLst>
            <pc:docMk/>
            <pc:sldMk cId="3517344234" sldId="271"/>
            <ac:spMk id="3" creationId="{536AE558-7995-48E9-A5D5-7BBDBBBB6FCC}"/>
          </ac:spMkLst>
        </pc:spChg>
      </pc:sldChg>
      <pc:sldChg chg="addSp delSp modSp add replId modNotes">
        <pc:chgData name="Govind Mohan" userId="S::gmohan@optimusprime.ai::7237a9d8-eece-462d-aa61-af9a6061a2d3" providerId="AD" clId="Web-{068AAF60-B740-1215-A4C7-B7C91A04CBF1}" dt="2021-02-08T00:27:16.029" v="236"/>
        <pc:sldMkLst>
          <pc:docMk/>
          <pc:sldMk cId="3807776608" sldId="272"/>
        </pc:sldMkLst>
        <pc:spChg chg="del mod">
          <ac:chgData name="Govind Mohan" userId="S::gmohan@optimusprime.ai::7237a9d8-eece-462d-aa61-af9a6061a2d3" providerId="AD" clId="Web-{068AAF60-B740-1215-A4C7-B7C91A04CBF1}" dt="2021-02-08T00:26:44.623" v="230"/>
          <ac:spMkLst>
            <pc:docMk/>
            <pc:sldMk cId="3807776608" sldId="272"/>
            <ac:spMk id="3" creationId="{536AE558-7995-48E9-A5D5-7BBDBBBB6FCC}"/>
          </ac:spMkLst>
        </pc:spChg>
        <pc:spChg chg="add del mod">
          <ac:chgData name="Govind Mohan" userId="S::gmohan@optimusprime.ai::7237a9d8-eece-462d-aa61-af9a6061a2d3" providerId="AD" clId="Web-{068AAF60-B740-1215-A4C7-B7C91A04CBF1}" dt="2021-02-08T00:26:46.217" v="231"/>
          <ac:spMkLst>
            <pc:docMk/>
            <pc:sldMk cId="3807776608" sldId="272"/>
            <ac:spMk id="5" creationId="{46C5092D-6F0F-4286-9557-08E64A8BA615}"/>
          </ac:spMkLst>
        </pc:spChg>
        <pc:picChg chg="add mod ord">
          <ac:chgData name="Govind Mohan" userId="S::gmohan@optimusprime.ai::7237a9d8-eece-462d-aa61-af9a6061a2d3" providerId="AD" clId="Web-{068AAF60-B740-1215-A4C7-B7C91A04CBF1}" dt="2021-02-08T00:26:57.779" v="234" actId="1076"/>
          <ac:picMkLst>
            <pc:docMk/>
            <pc:sldMk cId="3807776608" sldId="272"/>
            <ac:picMk id="6" creationId="{5C40510B-9F16-44FB-8062-D1A1468948D9}"/>
          </ac:picMkLst>
        </pc:picChg>
      </pc:sldChg>
      <pc:sldChg chg="modSp add replId">
        <pc:chgData name="Govind Mohan" userId="S::gmohan@optimusprime.ai::7237a9d8-eece-462d-aa61-af9a6061a2d3" providerId="AD" clId="Web-{068AAF60-B740-1215-A4C7-B7C91A04CBF1}" dt="2021-02-08T00:28:34.576" v="247" actId="20577"/>
        <pc:sldMkLst>
          <pc:docMk/>
          <pc:sldMk cId="1694052801" sldId="273"/>
        </pc:sldMkLst>
        <pc:spChg chg="mod">
          <ac:chgData name="Govind Mohan" userId="S::gmohan@optimusprime.ai::7237a9d8-eece-462d-aa61-af9a6061a2d3" providerId="AD" clId="Web-{068AAF60-B740-1215-A4C7-B7C91A04CBF1}" dt="2021-02-08T00:28:34.576" v="247" actId="20577"/>
          <ac:spMkLst>
            <pc:docMk/>
            <pc:sldMk cId="1694052801" sldId="273"/>
            <ac:spMk id="3" creationId="{536AE558-7995-48E9-A5D5-7BBDBBBB6FCC}"/>
          </ac:spMkLst>
        </pc:spChg>
      </pc:sldChg>
      <pc:sldChg chg="add del replId">
        <pc:chgData name="Govind Mohan" userId="S::gmohan@optimusprime.ai::7237a9d8-eece-462d-aa61-af9a6061a2d3" providerId="AD" clId="Web-{068AAF60-B740-1215-A4C7-B7C91A04CBF1}" dt="2021-02-08T01:54:24.794" v="741"/>
        <pc:sldMkLst>
          <pc:docMk/>
          <pc:sldMk cId="446554594" sldId="274"/>
        </pc:sldMkLst>
      </pc:sldChg>
      <pc:sldChg chg="addSp delSp modSp add replId">
        <pc:chgData name="Govind Mohan" userId="S::gmohan@optimusprime.ai::7237a9d8-eece-462d-aa61-af9a6061a2d3" providerId="AD" clId="Web-{068AAF60-B740-1215-A4C7-B7C91A04CBF1}" dt="2021-02-08T00:31:27.092" v="260" actId="1076"/>
        <pc:sldMkLst>
          <pc:docMk/>
          <pc:sldMk cId="2119415813" sldId="275"/>
        </pc:sldMkLst>
        <pc:spChg chg="del">
          <ac:chgData name="Govind Mohan" userId="S::gmohan@optimusprime.ai::7237a9d8-eece-462d-aa61-af9a6061a2d3" providerId="AD" clId="Web-{068AAF60-B740-1215-A4C7-B7C91A04CBF1}" dt="2021-02-08T00:30:46.326" v="250"/>
          <ac:spMkLst>
            <pc:docMk/>
            <pc:sldMk cId="2119415813" sldId="275"/>
            <ac:spMk id="3" creationId="{536AE558-7995-48E9-A5D5-7BBDBBBB6FCC}"/>
          </ac:spMkLst>
        </pc:spChg>
        <pc:spChg chg="add del mod">
          <ac:chgData name="Govind Mohan" userId="S::gmohan@optimusprime.ai::7237a9d8-eece-462d-aa61-af9a6061a2d3" providerId="AD" clId="Web-{068AAF60-B740-1215-A4C7-B7C91A04CBF1}" dt="2021-02-08T00:31:03.045" v="255"/>
          <ac:spMkLst>
            <pc:docMk/>
            <pc:sldMk cId="2119415813" sldId="275"/>
            <ac:spMk id="5" creationId="{5F46EE8E-977A-49BD-8614-6B435EE94EC9}"/>
          </ac:spMkLst>
        </pc:spChg>
        <pc:spChg chg="add del mod">
          <ac:chgData name="Govind Mohan" userId="S::gmohan@optimusprime.ai::7237a9d8-eece-462d-aa61-af9a6061a2d3" providerId="AD" clId="Web-{068AAF60-B740-1215-A4C7-B7C91A04CBF1}" dt="2021-02-08T00:30:49.748" v="254"/>
          <ac:spMkLst>
            <pc:docMk/>
            <pc:sldMk cId="2119415813" sldId="275"/>
            <ac:spMk id="6" creationId="{C4C7F992-DDD4-48BC-B702-76702FAECA7F}"/>
          </ac:spMkLst>
        </pc:spChg>
        <pc:picChg chg="add mod ord">
          <ac:chgData name="Govind Mohan" userId="S::gmohan@optimusprime.ai::7237a9d8-eece-462d-aa61-af9a6061a2d3" providerId="AD" clId="Web-{068AAF60-B740-1215-A4C7-B7C91A04CBF1}" dt="2021-02-08T00:31:27.092" v="260" actId="1076"/>
          <ac:picMkLst>
            <pc:docMk/>
            <pc:sldMk cId="2119415813" sldId="275"/>
            <ac:picMk id="7" creationId="{7C8A6711-21C7-4FD3-B541-CC162750A95B}"/>
          </ac:picMkLst>
        </pc:picChg>
      </pc:sldChg>
      <pc:sldChg chg="modSp add ord replId">
        <pc:chgData name="Govind Mohan" userId="S::gmohan@optimusprime.ai::7237a9d8-eece-462d-aa61-af9a6061a2d3" providerId="AD" clId="Web-{068AAF60-B740-1215-A4C7-B7C91A04CBF1}" dt="2021-02-08T01:54:36.356" v="742" actId="20577"/>
        <pc:sldMkLst>
          <pc:docMk/>
          <pc:sldMk cId="2219676722" sldId="276"/>
        </pc:sldMkLst>
        <pc:spChg chg="mod">
          <ac:chgData name="Govind Mohan" userId="S::gmohan@optimusprime.ai::7237a9d8-eece-462d-aa61-af9a6061a2d3" providerId="AD" clId="Web-{068AAF60-B740-1215-A4C7-B7C91A04CBF1}" dt="2021-02-08T00:35:00.858" v="270" actId="20577"/>
          <ac:spMkLst>
            <pc:docMk/>
            <pc:sldMk cId="2219676722" sldId="276"/>
            <ac:spMk id="2" creationId="{398AD4E2-B16A-479A-B8CD-630C0B280622}"/>
          </ac:spMkLst>
        </pc:spChg>
        <pc:spChg chg="mod">
          <ac:chgData name="Govind Mohan" userId="S::gmohan@optimusprime.ai::7237a9d8-eece-462d-aa61-af9a6061a2d3" providerId="AD" clId="Web-{068AAF60-B740-1215-A4C7-B7C91A04CBF1}" dt="2021-02-08T01:54:36.356" v="742" actId="20577"/>
          <ac:spMkLst>
            <pc:docMk/>
            <pc:sldMk cId="2219676722" sldId="276"/>
            <ac:spMk id="3" creationId="{536AE558-7995-48E9-A5D5-7BBDBBBB6FCC}"/>
          </ac:spMkLst>
        </pc:spChg>
      </pc:sldChg>
      <pc:sldChg chg="modSp add replId">
        <pc:chgData name="Govind Mohan" userId="S::gmohan@optimusprime.ai::7237a9d8-eece-462d-aa61-af9a6061a2d3" providerId="AD" clId="Web-{068AAF60-B740-1215-A4C7-B7C91A04CBF1}" dt="2021-02-08T02:05:01.297" v="1083" actId="20577"/>
        <pc:sldMkLst>
          <pc:docMk/>
          <pc:sldMk cId="1753879971" sldId="277"/>
        </pc:sldMkLst>
        <pc:spChg chg="mod">
          <ac:chgData name="Govind Mohan" userId="S::gmohan@optimusprime.ai::7237a9d8-eece-462d-aa61-af9a6061a2d3" providerId="AD" clId="Web-{068AAF60-B740-1215-A4C7-B7C91A04CBF1}" dt="2021-02-08T00:42:02.534" v="506" actId="20577"/>
          <ac:spMkLst>
            <pc:docMk/>
            <pc:sldMk cId="1753879971" sldId="277"/>
            <ac:spMk id="2" creationId="{398AD4E2-B16A-479A-B8CD-630C0B280622}"/>
          </ac:spMkLst>
        </pc:spChg>
        <pc:spChg chg="mod">
          <ac:chgData name="Govind Mohan" userId="S::gmohan@optimusprime.ai::7237a9d8-eece-462d-aa61-af9a6061a2d3" providerId="AD" clId="Web-{068AAF60-B740-1215-A4C7-B7C91A04CBF1}" dt="2021-02-08T02:05:01.297" v="1083" actId="20577"/>
          <ac:spMkLst>
            <pc:docMk/>
            <pc:sldMk cId="1753879971" sldId="277"/>
            <ac:spMk id="3" creationId="{536AE558-7995-48E9-A5D5-7BBDBBBB6FCC}"/>
          </ac:spMkLst>
        </pc:spChg>
      </pc:sldChg>
      <pc:sldChg chg="add replId">
        <pc:chgData name="Govind Mohan" userId="S::gmohan@optimusprime.ai::7237a9d8-eece-462d-aa61-af9a6061a2d3" providerId="AD" clId="Web-{068AAF60-B740-1215-A4C7-B7C91A04CBF1}" dt="2021-02-08T01:46:16.734" v="608"/>
        <pc:sldMkLst>
          <pc:docMk/>
          <pc:sldMk cId="1911722046" sldId="278"/>
        </pc:sldMkLst>
      </pc:sldChg>
      <pc:sldChg chg="addSp modSp add replId">
        <pc:chgData name="Govind Mohan" userId="S::gmohan@optimusprime.ai::7237a9d8-eece-462d-aa61-af9a6061a2d3" providerId="AD" clId="Web-{068AAF60-B740-1215-A4C7-B7C91A04CBF1}" dt="2021-02-08T02:04:39.780" v="1071" actId="1076"/>
        <pc:sldMkLst>
          <pc:docMk/>
          <pc:sldMk cId="554145204" sldId="279"/>
        </pc:sldMkLst>
        <pc:spChg chg="mod">
          <ac:chgData name="Govind Mohan" userId="S::gmohan@optimusprime.ai::7237a9d8-eece-462d-aa61-af9a6061a2d3" providerId="AD" clId="Web-{068AAF60-B740-1215-A4C7-B7C91A04CBF1}" dt="2021-02-08T02:00:57.230" v="957" actId="20577"/>
          <ac:spMkLst>
            <pc:docMk/>
            <pc:sldMk cId="554145204" sldId="279"/>
            <ac:spMk id="2" creationId="{398AD4E2-B16A-479A-B8CD-630C0B280622}"/>
          </ac:spMkLst>
        </pc:spChg>
        <pc:spChg chg="mod">
          <ac:chgData name="Govind Mohan" userId="S::gmohan@optimusprime.ai::7237a9d8-eece-462d-aa61-af9a6061a2d3" providerId="AD" clId="Web-{068AAF60-B740-1215-A4C7-B7C91A04CBF1}" dt="2021-02-08T02:04:33.937" v="1070" actId="20577"/>
          <ac:spMkLst>
            <pc:docMk/>
            <pc:sldMk cId="554145204" sldId="279"/>
            <ac:spMk id="3" creationId="{536AE558-7995-48E9-A5D5-7BBDBBBB6FCC}"/>
          </ac:spMkLst>
        </pc:spChg>
        <pc:picChg chg="add mod">
          <ac:chgData name="Govind Mohan" userId="S::gmohan@optimusprime.ai::7237a9d8-eece-462d-aa61-af9a6061a2d3" providerId="AD" clId="Web-{068AAF60-B740-1215-A4C7-B7C91A04CBF1}" dt="2021-02-08T02:04:39.780" v="1071" actId="1076"/>
          <ac:picMkLst>
            <pc:docMk/>
            <pc:sldMk cId="554145204" sldId="279"/>
            <ac:picMk id="4" creationId="{2A61D87F-F5D1-4A83-9DB3-2BD6FB4F2AD1}"/>
          </ac:picMkLst>
        </pc:picChg>
      </pc:sldChg>
      <pc:sldChg chg="delSp modSp add replId">
        <pc:chgData name="Govind Mohan" userId="S::gmohan@optimusprime.ai::7237a9d8-eece-462d-aa61-af9a6061a2d3" providerId="AD" clId="Web-{068AAF60-B740-1215-A4C7-B7C91A04CBF1}" dt="2021-02-08T02:16:08.214" v="1234" actId="20577"/>
        <pc:sldMkLst>
          <pc:docMk/>
          <pc:sldMk cId="3473530854" sldId="280"/>
        </pc:sldMkLst>
        <pc:spChg chg="mod">
          <ac:chgData name="Govind Mohan" userId="S::gmohan@optimusprime.ai::7237a9d8-eece-462d-aa61-af9a6061a2d3" providerId="AD" clId="Web-{068AAF60-B740-1215-A4C7-B7C91A04CBF1}" dt="2021-02-08T02:05:09.577" v="1088" actId="20577"/>
          <ac:spMkLst>
            <pc:docMk/>
            <pc:sldMk cId="3473530854" sldId="280"/>
            <ac:spMk id="2" creationId="{398AD4E2-B16A-479A-B8CD-630C0B280622}"/>
          </ac:spMkLst>
        </pc:spChg>
        <pc:spChg chg="mod">
          <ac:chgData name="Govind Mohan" userId="S::gmohan@optimusprime.ai::7237a9d8-eece-462d-aa61-af9a6061a2d3" providerId="AD" clId="Web-{068AAF60-B740-1215-A4C7-B7C91A04CBF1}" dt="2021-02-08T02:16:08.214" v="1234" actId="20577"/>
          <ac:spMkLst>
            <pc:docMk/>
            <pc:sldMk cId="3473530854" sldId="280"/>
            <ac:spMk id="3" creationId="{536AE558-7995-48E9-A5D5-7BBDBBBB6FCC}"/>
          </ac:spMkLst>
        </pc:spChg>
        <pc:picChg chg="del">
          <ac:chgData name="Govind Mohan" userId="S::gmohan@optimusprime.ai::7237a9d8-eece-462d-aa61-af9a6061a2d3" providerId="AD" clId="Web-{068AAF60-B740-1215-A4C7-B7C91A04CBF1}" dt="2021-02-08T02:05:10.546" v="1089"/>
          <ac:picMkLst>
            <pc:docMk/>
            <pc:sldMk cId="3473530854" sldId="280"/>
            <ac:picMk id="4" creationId="{2A61D87F-F5D1-4A83-9DB3-2BD6FB4F2AD1}"/>
          </ac:picMkLst>
        </pc:picChg>
      </pc:sldChg>
    </pc:docChg>
  </pc:docChgLst>
  <pc:docChgLst>
    <pc:chgData name="Govind Mohan" userId="S::gmohan@optimusprime.ai::7237a9d8-eece-462d-aa61-af9a6061a2d3" providerId="AD" clId="Web-{4B3FAD9F-00E3-0000-A4C1-575D07E9BDD6}"/>
    <pc:docChg chg="addSld delSld modSld">
      <pc:chgData name="Govind Mohan" userId="S::gmohan@optimusprime.ai::7237a9d8-eece-462d-aa61-af9a6061a2d3" providerId="AD" clId="Web-{4B3FAD9F-00E3-0000-A4C1-575D07E9BDD6}" dt="2021-02-20T23:55:50.937" v="125"/>
      <pc:docMkLst>
        <pc:docMk/>
      </pc:docMkLst>
      <pc:sldChg chg="modSp">
        <pc:chgData name="Govind Mohan" userId="S::gmohan@optimusprime.ai::7237a9d8-eece-462d-aa61-af9a6061a2d3" providerId="AD" clId="Web-{4B3FAD9F-00E3-0000-A4C1-575D07E9BDD6}" dt="2021-02-20T23:30:51.817" v="2" actId="20577"/>
        <pc:sldMkLst>
          <pc:docMk/>
          <pc:sldMk cId="1564154635" sldId="259"/>
        </pc:sldMkLst>
        <pc:spChg chg="mod">
          <ac:chgData name="Govind Mohan" userId="S::gmohan@optimusprime.ai::7237a9d8-eece-462d-aa61-af9a6061a2d3" providerId="AD" clId="Web-{4B3FAD9F-00E3-0000-A4C1-575D07E9BDD6}" dt="2021-02-20T23:30:51.817" v="2" actId="20577"/>
          <ac:spMkLst>
            <pc:docMk/>
            <pc:sldMk cId="1564154635" sldId="259"/>
            <ac:spMk id="2" creationId="{398AD4E2-B16A-479A-B8CD-630C0B280622}"/>
          </ac:spMkLst>
        </pc:spChg>
      </pc:sldChg>
      <pc:sldChg chg="modSp">
        <pc:chgData name="Govind Mohan" userId="S::gmohan@optimusprime.ai::7237a9d8-eece-462d-aa61-af9a6061a2d3" providerId="AD" clId="Web-{4B3FAD9F-00E3-0000-A4C1-575D07E9BDD6}" dt="2021-02-20T23:55:23.124" v="81" actId="20577"/>
        <pc:sldMkLst>
          <pc:docMk/>
          <pc:sldMk cId="2904984398" sldId="286"/>
        </pc:sldMkLst>
        <pc:spChg chg="mod">
          <ac:chgData name="Govind Mohan" userId="S::gmohan@optimusprime.ai::7237a9d8-eece-462d-aa61-af9a6061a2d3" providerId="AD" clId="Web-{4B3FAD9F-00E3-0000-A4C1-575D07E9BDD6}" dt="2021-02-20T23:43:39.484" v="4" actId="20577"/>
          <ac:spMkLst>
            <pc:docMk/>
            <pc:sldMk cId="2904984398" sldId="286"/>
            <ac:spMk id="2" creationId="{398AD4E2-B16A-479A-B8CD-630C0B280622}"/>
          </ac:spMkLst>
        </pc:spChg>
        <pc:spChg chg="mod">
          <ac:chgData name="Govind Mohan" userId="S::gmohan@optimusprime.ai::7237a9d8-eece-462d-aa61-af9a6061a2d3" providerId="AD" clId="Web-{4B3FAD9F-00E3-0000-A4C1-575D07E9BDD6}" dt="2021-02-20T23:55:23.124" v="81" actId="20577"/>
          <ac:spMkLst>
            <pc:docMk/>
            <pc:sldMk cId="2904984398" sldId="286"/>
            <ac:spMk id="3" creationId="{5F97FB82-3F59-4EFD-8175-FB0AD79AF5BA}"/>
          </ac:spMkLst>
        </pc:spChg>
      </pc:sldChg>
      <pc:sldChg chg="del">
        <pc:chgData name="Govind Mohan" userId="S::gmohan@optimusprime.ai::7237a9d8-eece-462d-aa61-af9a6061a2d3" providerId="AD" clId="Web-{4B3FAD9F-00E3-0000-A4C1-575D07E9BDD6}" dt="2021-02-20T23:55:33.968" v="83"/>
        <pc:sldMkLst>
          <pc:docMk/>
          <pc:sldMk cId="692152111" sldId="287"/>
        </pc:sldMkLst>
      </pc:sldChg>
      <pc:sldChg chg="add replId">
        <pc:chgData name="Govind Mohan" userId="S::gmohan@optimusprime.ai::7237a9d8-eece-462d-aa61-af9a6061a2d3" providerId="AD" clId="Web-{4B3FAD9F-00E3-0000-A4C1-575D07E9BDD6}" dt="2021-02-20T23:55:37.655" v="84"/>
        <pc:sldMkLst>
          <pc:docMk/>
          <pc:sldMk cId="3299132941" sldId="287"/>
        </pc:sldMkLst>
      </pc:sldChg>
      <pc:sldChg chg="del">
        <pc:chgData name="Govind Mohan" userId="S::gmohan@optimusprime.ai::7237a9d8-eece-462d-aa61-af9a6061a2d3" providerId="AD" clId="Web-{4B3FAD9F-00E3-0000-A4C1-575D07E9BDD6}" dt="2021-02-20T23:55:33.968" v="82"/>
        <pc:sldMkLst>
          <pc:docMk/>
          <pc:sldMk cId="1142992994" sldId="288"/>
        </pc:sldMkLst>
      </pc:sldChg>
      <pc:sldChg chg="add replId">
        <pc:chgData name="Govind Mohan" userId="S::gmohan@optimusprime.ai::7237a9d8-eece-462d-aa61-af9a6061a2d3" providerId="AD" clId="Web-{4B3FAD9F-00E3-0000-A4C1-575D07E9BDD6}" dt="2021-02-20T23:55:38.343" v="85"/>
        <pc:sldMkLst>
          <pc:docMk/>
          <pc:sldMk cId="3527212228" sldId="288"/>
        </pc:sldMkLst>
      </pc:sldChg>
      <pc:sldChg chg="add replId">
        <pc:chgData name="Govind Mohan" userId="S::gmohan@optimusprime.ai::7237a9d8-eece-462d-aa61-af9a6061a2d3" providerId="AD" clId="Web-{4B3FAD9F-00E3-0000-A4C1-575D07E9BDD6}" dt="2021-02-20T23:55:38.546" v="86"/>
        <pc:sldMkLst>
          <pc:docMk/>
          <pc:sldMk cId="2396965028" sldId="289"/>
        </pc:sldMkLst>
      </pc:sldChg>
      <pc:sldChg chg="add replId">
        <pc:chgData name="Govind Mohan" userId="S::gmohan@optimusprime.ai::7237a9d8-eece-462d-aa61-af9a6061a2d3" providerId="AD" clId="Web-{4B3FAD9F-00E3-0000-A4C1-575D07E9BDD6}" dt="2021-02-20T23:55:38.780" v="87"/>
        <pc:sldMkLst>
          <pc:docMk/>
          <pc:sldMk cId="3508449876" sldId="290"/>
        </pc:sldMkLst>
      </pc:sldChg>
      <pc:sldChg chg="add replId">
        <pc:chgData name="Govind Mohan" userId="S::gmohan@optimusprime.ai::7237a9d8-eece-462d-aa61-af9a6061a2d3" providerId="AD" clId="Web-{4B3FAD9F-00E3-0000-A4C1-575D07E9BDD6}" dt="2021-02-20T23:55:38.983" v="88"/>
        <pc:sldMkLst>
          <pc:docMk/>
          <pc:sldMk cId="2892474198" sldId="291"/>
        </pc:sldMkLst>
      </pc:sldChg>
      <pc:sldChg chg="add replId">
        <pc:chgData name="Govind Mohan" userId="S::gmohan@optimusprime.ai::7237a9d8-eece-462d-aa61-af9a6061a2d3" providerId="AD" clId="Web-{4B3FAD9F-00E3-0000-A4C1-575D07E9BDD6}" dt="2021-02-20T23:55:39.218" v="89"/>
        <pc:sldMkLst>
          <pc:docMk/>
          <pc:sldMk cId="1554761191" sldId="292"/>
        </pc:sldMkLst>
      </pc:sldChg>
      <pc:sldChg chg="add replId">
        <pc:chgData name="Govind Mohan" userId="S::gmohan@optimusprime.ai::7237a9d8-eece-462d-aa61-af9a6061a2d3" providerId="AD" clId="Web-{4B3FAD9F-00E3-0000-A4C1-575D07E9BDD6}" dt="2021-02-20T23:55:40.233" v="90"/>
        <pc:sldMkLst>
          <pc:docMk/>
          <pc:sldMk cId="1126378781" sldId="293"/>
        </pc:sldMkLst>
      </pc:sldChg>
      <pc:sldChg chg="add replId">
        <pc:chgData name="Govind Mohan" userId="S::gmohan@optimusprime.ai::7237a9d8-eece-462d-aa61-af9a6061a2d3" providerId="AD" clId="Web-{4B3FAD9F-00E3-0000-A4C1-575D07E9BDD6}" dt="2021-02-20T23:55:40.593" v="91"/>
        <pc:sldMkLst>
          <pc:docMk/>
          <pc:sldMk cId="2937042292" sldId="294"/>
        </pc:sldMkLst>
      </pc:sldChg>
      <pc:sldChg chg="add replId">
        <pc:chgData name="Govind Mohan" userId="S::gmohan@optimusprime.ai::7237a9d8-eece-462d-aa61-af9a6061a2d3" providerId="AD" clId="Web-{4B3FAD9F-00E3-0000-A4C1-575D07E9BDD6}" dt="2021-02-20T23:55:40.811" v="92"/>
        <pc:sldMkLst>
          <pc:docMk/>
          <pc:sldMk cId="4135652663" sldId="295"/>
        </pc:sldMkLst>
      </pc:sldChg>
      <pc:sldChg chg="add replId">
        <pc:chgData name="Govind Mohan" userId="S::gmohan@optimusprime.ai::7237a9d8-eece-462d-aa61-af9a6061a2d3" providerId="AD" clId="Web-{4B3FAD9F-00E3-0000-A4C1-575D07E9BDD6}" dt="2021-02-20T23:55:41.015" v="93"/>
        <pc:sldMkLst>
          <pc:docMk/>
          <pc:sldMk cId="4068020190" sldId="296"/>
        </pc:sldMkLst>
      </pc:sldChg>
      <pc:sldChg chg="add replId">
        <pc:chgData name="Govind Mohan" userId="S::gmohan@optimusprime.ai::7237a9d8-eece-462d-aa61-af9a6061a2d3" providerId="AD" clId="Web-{4B3FAD9F-00E3-0000-A4C1-575D07E9BDD6}" dt="2021-02-20T23:55:41.249" v="94"/>
        <pc:sldMkLst>
          <pc:docMk/>
          <pc:sldMk cId="3593997376" sldId="297"/>
        </pc:sldMkLst>
      </pc:sldChg>
      <pc:sldChg chg="add replId">
        <pc:chgData name="Govind Mohan" userId="S::gmohan@optimusprime.ai::7237a9d8-eece-462d-aa61-af9a6061a2d3" providerId="AD" clId="Web-{4B3FAD9F-00E3-0000-A4C1-575D07E9BDD6}" dt="2021-02-20T23:55:41.499" v="95"/>
        <pc:sldMkLst>
          <pc:docMk/>
          <pc:sldMk cId="272741135" sldId="298"/>
        </pc:sldMkLst>
      </pc:sldChg>
      <pc:sldChg chg="add replId">
        <pc:chgData name="Govind Mohan" userId="S::gmohan@optimusprime.ai::7237a9d8-eece-462d-aa61-af9a6061a2d3" providerId="AD" clId="Web-{4B3FAD9F-00E3-0000-A4C1-575D07E9BDD6}" dt="2021-02-20T23:55:41.686" v="96"/>
        <pc:sldMkLst>
          <pc:docMk/>
          <pc:sldMk cId="4013634205" sldId="299"/>
        </pc:sldMkLst>
      </pc:sldChg>
      <pc:sldChg chg="add replId">
        <pc:chgData name="Govind Mohan" userId="S::gmohan@optimusprime.ai::7237a9d8-eece-462d-aa61-af9a6061a2d3" providerId="AD" clId="Web-{4B3FAD9F-00E3-0000-A4C1-575D07E9BDD6}" dt="2021-02-20T23:55:41.936" v="97"/>
        <pc:sldMkLst>
          <pc:docMk/>
          <pc:sldMk cId="2151668568" sldId="300"/>
        </pc:sldMkLst>
      </pc:sldChg>
      <pc:sldChg chg="add replId">
        <pc:chgData name="Govind Mohan" userId="S::gmohan@optimusprime.ai::7237a9d8-eece-462d-aa61-af9a6061a2d3" providerId="AD" clId="Web-{4B3FAD9F-00E3-0000-A4C1-575D07E9BDD6}" dt="2021-02-20T23:55:42.140" v="98"/>
        <pc:sldMkLst>
          <pc:docMk/>
          <pc:sldMk cId="2586705919" sldId="301"/>
        </pc:sldMkLst>
      </pc:sldChg>
      <pc:sldChg chg="add replId">
        <pc:chgData name="Govind Mohan" userId="S::gmohan@optimusprime.ai::7237a9d8-eece-462d-aa61-af9a6061a2d3" providerId="AD" clId="Web-{4B3FAD9F-00E3-0000-A4C1-575D07E9BDD6}" dt="2021-02-20T23:55:42.421" v="99"/>
        <pc:sldMkLst>
          <pc:docMk/>
          <pc:sldMk cId="3378353068" sldId="302"/>
        </pc:sldMkLst>
      </pc:sldChg>
      <pc:sldChg chg="add replId">
        <pc:chgData name="Govind Mohan" userId="S::gmohan@optimusprime.ai::7237a9d8-eece-462d-aa61-af9a6061a2d3" providerId="AD" clId="Web-{4B3FAD9F-00E3-0000-A4C1-575D07E9BDD6}" dt="2021-02-20T23:55:42.624" v="100"/>
        <pc:sldMkLst>
          <pc:docMk/>
          <pc:sldMk cId="335427884" sldId="303"/>
        </pc:sldMkLst>
      </pc:sldChg>
      <pc:sldChg chg="add replId">
        <pc:chgData name="Govind Mohan" userId="S::gmohan@optimusprime.ai::7237a9d8-eece-462d-aa61-af9a6061a2d3" providerId="AD" clId="Web-{4B3FAD9F-00E3-0000-A4C1-575D07E9BDD6}" dt="2021-02-20T23:55:43.108" v="101"/>
        <pc:sldMkLst>
          <pc:docMk/>
          <pc:sldMk cId="3122313540" sldId="304"/>
        </pc:sldMkLst>
      </pc:sldChg>
      <pc:sldChg chg="add replId">
        <pc:chgData name="Govind Mohan" userId="S::gmohan@optimusprime.ai::7237a9d8-eece-462d-aa61-af9a6061a2d3" providerId="AD" clId="Web-{4B3FAD9F-00E3-0000-A4C1-575D07E9BDD6}" dt="2021-02-20T23:55:43.312" v="102"/>
        <pc:sldMkLst>
          <pc:docMk/>
          <pc:sldMk cId="3769065875" sldId="305"/>
        </pc:sldMkLst>
      </pc:sldChg>
      <pc:sldChg chg="add replId">
        <pc:chgData name="Govind Mohan" userId="S::gmohan@optimusprime.ai::7237a9d8-eece-462d-aa61-af9a6061a2d3" providerId="AD" clId="Web-{4B3FAD9F-00E3-0000-A4C1-575D07E9BDD6}" dt="2021-02-20T23:55:43.515" v="103"/>
        <pc:sldMkLst>
          <pc:docMk/>
          <pc:sldMk cId="2154415087" sldId="306"/>
        </pc:sldMkLst>
      </pc:sldChg>
      <pc:sldChg chg="add replId">
        <pc:chgData name="Govind Mohan" userId="S::gmohan@optimusprime.ai::7237a9d8-eece-462d-aa61-af9a6061a2d3" providerId="AD" clId="Web-{4B3FAD9F-00E3-0000-A4C1-575D07E9BDD6}" dt="2021-02-20T23:55:44.390" v="104"/>
        <pc:sldMkLst>
          <pc:docMk/>
          <pc:sldMk cId="4131778514" sldId="307"/>
        </pc:sldMkLst>
      </pc:sldChg>
      <pc:sldChg chg="add replId">
        <pc:chgData name="Govind Mohan" userId="S::gmohan@optimusprime.ai::7237a9d8-eece-462d-aa61-af9a6061a2d3" providerId="AD" clId="Web-{4B3FAD9F-00E3-0000-A4C1-575D07E9BDD6}" dt="2021-02-20T23:55:44.624" v="105"/>
        <pc:sldMkLst>
          <pc:docMk/>
          <pc:sldMk cId="708648894" sldId="308"/>
        </pc:sldMkLst>
      </pc:sldChg>
      <pc:sldChg chg="add replId">
        <pc:chgData name="Govind Mohan" userId="S::gmohan@optimusprime.ai::7237a9d8-eece-462d-aa61-af9a6061a2d3" providerId="AD" clId="Web-{4B3FAD9F-00E3-0000-A4C1-575D07E9BDD6}" dt="2021-02-20T23:55:44.827" v="106"/>
        <pc:sldMkLst>
          <pc:docMk/>
          <pc:sldMk cId="3765642174" sldId="309"/>
        </pc:sldMkLst>
      </pc:sldChg>
      <pc:sldChg chg="add replId">
        <pc:chgData name="Govind Mohan" userId="S::gmohan@optimusprime.ai::7237a9d8-eece-462d-aa61-af9a6061a2d3" providerId="AD" clId="Web-{4B3FAD9F-00E3-0000-A4C1-575D07E9BDD6}" dt="2021-02-20T23:55:45.030" v="107"/>
        <pc:sldMkLst>
          <pc:docMk/>
          <pc:sldMk cId="2416135038" sldId="310"/>
        </pc:sldMkLst>
      </pc:sldChg>
      <pc:sldChg chg="add replId">
        <pc:chgData name="Govind Mohan" userId="S::gmohan@optimusprime.ai::7237a9d8-eece-462d-aa61-af9a6061a2d3" providerId="AD" clId="Web-{4B3FAD9F-00E3-0000-A4C1-575D07E9BDD6}" dt="2021-02-20T23:55:45.296" v="108"/>
        <pc:sldMkLst>
          <pc:docMk/>
          <pc:sldMk cId="1639236553" sldId="311"/>
        </pc:sldMkLst>
      </pc:sldChg>
      <pc:sldChg chg="add replId">
        <pc:chgData name="Govind Mohan" userId="S::gmohan@optimusprime.ai::7237a9d8-eece-462d-aa61-af9a6061a2d3" providerId="AD" clId="Web-{4B3FAD9F-00E3-0000-A4C1-575D07E9BDD6}" dt="2021-02-20T23:55:45.483" v="109"/>
        <pc:sldMkLst>
          <pc:docMk/>
          <pc:sldMk cId="3073926832" sldId="312"/>
        </pc:sldMkLst>
      </pc:sldChg>
      <pc:sldChg chg="add replId">
        <pc:chgData name="Govind Mohan" userId="S::gmohan@optimusprime.ai::7237a9d8-eece-462d-aa61-af9a6061a2d3" providerId="AD" clId="Web-{4B3FAD9F-00E3-0000-A4C1-575D07E9BDD6}" dt="2021-02-20T23:55:45.687" v="110"/>
        <pc:sldMkLst>
          <pc:docMk/>
          <pc:sldMk cId="1838860565" sldId="313"/>
        </pc:sldMkLst>
      </pc:sldChg>
      <pc:sldChg chg="add replId">
        <pc:chgData name="Govind Mohan" userId="S::gmohan@optimusprime.ai::7237a9d8-eece-462d-aa61-af9a6061a2d3" providerId="AD" clId="Web-{4B3FAD9F-00E3-0000-A4C1-575D07E9BDD6}" dt="2021-02-20T23:55:45.937" v="111"/>
        <pc:sldMkLst>
          <pc:docMk/>
          <pc:sldMk cId="1145521618" sldId="314"/>
        </pc:sldMkLst>
      </pc:sldChg>
      <pc:sldChg chg="add replId">
        <pc:chgData name="Govind Mohan" userId="S::gmohan@optimusprime.ai::7237a9d8-eece-462d-aa61-af9a6061a2d3" providerId="AD" clId="Web-{4B3FAD9F-00E3-0000-A4C1-575D07E9BDD6}" dt="2021-02-20T23:55:46.155" v="112"/>
        <pc:sldMkLst>
          <pc:docMk/>
          <pc:sldMk cId="2184292763" sldId="315"/>
        </pc:sldMkLst>
      </pc:sldChg>
      <pc:sldChg chg="add replId">
        <pc:chgData name="Govind Mohan" userId="S::gmohan@optimusprime.ai::7237a9d8-eece-462d-aa61-af9a6061a2d3" providerId="AD" clId="Web-{4B3FAD9F-00E3-0000-A4C1-575D07E9BDD6}" dt="2021-02-20T23:55:46.343" v="113"/>
        <pc:sldMkLst>
          <pc:docMk/>
          <pc:sldMk cId="352245308" sldId="316"/>
        </pc:sldMkLst>
      </pc:sldChg>
      <pc:sldChg chg="add replId">
        <pc:chgData name="Govind Mohan" userId="S::gmohan@optimusprime.ai::7237a9d8-eece-462d-aa61-af9a6061a2d3" providerId="AD" clId="Web-{4B3FAD9F-00E3-0000-A4C1-575D07E9BDD6}" dt="2021-02-20T23:55:47.046" v="114"/>
        <pc:sldMkLst>
          <pc:docMk/>
          <pc:sldMk cId="791189271" sldId="317"/>
        </pc:sldMkLst>
      </pc:sldChg>
      <pc:sldChg chg="add replId">
        <pc:chgData name="Govind Mohan" userId="S::gmohan@optimusprime.ai::7237a9d8-eece-462d-aa61-af9a6061a2d3" providerId="AD" clId="Web-{4B3FAD9F-00E3-0000-A4C1-575D07E9BDD6}" dt="2021-02-20T23:55:47.765" v="115"/>
        <pc:sldMkLst>
          <pc:docMk/>
          <pc:sldMk cId="4219887729" sldId="318"/>
        </pc:sldMkLst>
      </pc:sldChg>
      <pc:sldChg chg="add replId">
        <pc:chgData name="Govind Mohan" userId="S::gmohan@optimusprime.ai::7237a9d8-eece-462d-aa61-af9a6061a2d3" providerId="AD" clId="Web-{4B3FAD9F-00E3-0000-A4C1-575D07E9BDD6}" dt="2021-02-20T23:55:47.983" v="116"/>
        <pc:sldMkLst>
          <pc:docMk/>
          <pc:sldMk cId="673025653" sldId="319"/>
        </pc:sldMkLst>
      </pc:sldChg>
      <pc:sldChg chg="add replId">
        <pc:chgData name="Govind Mohan" userId="S::gmohan@optimusprime.ai::7237a9d8-eece-462d-aa61-af9a6061a2d3" providerId="AD" clId="Web-{4B3FAD9F-00E3-0000-A4C1-575D07E9BDD6}" dt="2021-02-20T23:55:48.405" v="117"/>
        <pc:sldMkLst>
          <pc:docMk/>
          <pc:sldMk cId="2872980870" sldId="320"/>
        </pc:sldMkLst>
      </pc:sldChg>
      <pc:sldChg chg="add replId">
        <pc:chgData name="Govind Mohan" userId="S::gmohan@optimusprime.ai::7237a9d8-eece-462d-aa61-af9a6061a2d3" providerId="AD" clId="Web-{4B3FAD9F-00E3-0000-A4C1-575D07E9BDD6}" dt="2021-02-20T23:55:48.608" v="118"/>
        <pc:sldMkLst>
          <pc:docMk/>
          <pc:sldMk cId="2130001729" sldId="321"/>
        </pc:sldMkLst>
      </pc:sldChg>
      <pc:sldChg chg="add replId">
        <pc:chgData name="Govind Mohan" userId="S::gmohan@optimusprime.ai::7237a9d8-eece-462d-aa61-af9a6061a2d3" providerId="AD" clId="Web-{4B3FAD9F-00E3-0000-A4C1-575D07E9BDD6}" dt="2021-02-20T23:55:48.812" v="119"/>
        <pc:sldMkLst>
          <pc:docMk/>
          <pc:sldMk cId="1968154621" sldId="322"/>
        </pc:sldMkLst>
      </pc:sldChg>
      <pc:sldChg chg="add replId">
        <pc:chgData name="Govind Mohan" userId="S::gmohan@optimusprime.ai::7237a9d8-eece-462d-aa61-af9a6061a2d3" providerId="AD" clId="Web-{4B3FAD9F-00E3-0000-A4C1-575D07E9BDD6}" dt="2021-02-20T23:55:49.280" v="120"/>
        <pc:sldMkLst>
          <pc:docMk/>
          <pc:sldMk cId="3909507797" sldId="323"/>
        </pc:sldMkLst>
      </pc:sldChg>
      <pc:sldChg chg="add replId">
        <pc:chgData name="Govind Mohan" userId="S::gmohan@optimusprime.ai::7237a9d8-eece-462d-aa61-af9a6061a2d3" providerId="AD" clId="Web-{4B3FAD9F-00E3-0000-A4C1-575D07E9BDD6}" dt="2021-02-20T23:55:49.827" v="121"/>
        <pc:sldMkLst>
          <pc:docMk/>
          <pc:sldMk cId="1528753981" sldId="324"/>
        </pc:sldMkLst>
      </pc:sldChg>
      <pc:sldChg chg="add replId">
        <pc:chgData name="Govind Mohan" userId="S::gmohan@optimusprime.ai::7237a9d8-eece-462d-aa61-af9a6061a2d3" providerId="AD" clId="Web-{4B3FAD9F-00E3-0000-A4C1-575D07E9BDD6}" dt="2021-02-20T23:55:50.030" v="122"/>
        <pc:sldMkLst>
          <pc:docMk/>
          <pc:sldMk cId="356853156" sldId="325"/>
        </pc:sldMkLst>
      </pc:sldChg>
      <pc:sldChg chg="add replId">
        <pc:chgData name="Govind Mohan" userId="S::gmohan@optimusprime.ai::7237a9d8-eece-462d-aa61-af9a6061a2d3" providerId="AD" clId="Web-{4B3FAD9F-00E3-0000-A4C1-575D07E9BDD6}" dt="2021-02-20T23:55:50.530" v="123"/>
        <pc:sldMkLst>
          <pc:docMk/>
          <pc:sldMk cId="3291494089" sldId="326"/>
        </pc:sldMkLst>
      </pc:sldChg>
      <pc:sldChg chg="add replId">
        <pc:chgData name="Govind Mohan" userId="S::gmohan@optimusprime.ai::7237a9d8-eece-462d-aa61-af9a6061a2d3" providerId="AD" clId="Web-{4B3FAD9F-00E3-0000-A4C1-575D07E9BDD6}" dt="2021-02-20T23:55:50.733" v="124"/>
        <pc:sldMkLst>
          <pc:docMk/>
          <pc:sldMk cId="3555244664" sldId="327"/>
        </pc:sldMkLst>
      </pc:sldChg>
      <pc:sldChg chg="add replId">
        <pc:chgData name="Govind Mohan" userId="S::gmohan@optimusprime.ai::7237a9d8-eece-462d-aa61-af9a6061a2d3" providerId="AD" clId="Web-{4B3FAD9F-00E3-0000-A4C1-575D07E9BDD6}" dt="2021-02-20T23:55:50.937" v="125"/>
        <pc:sldMkLst>
          <pc:docMk/>
          <pc:sldMk cId="202389247" sldId="328"/>
        </pc:sldMkLst>
      </pc:sldChg>
    </pc:docChg>
  </pc:docChgLst>
  <pc:docChgLst>
    <pc:chgData name="Govind Mohan" userId="S::gmohan@optimusprime.ai::7237a9d8-eece-462d-aa61-af9a6061a2d3" providerId="AD" clId="Web-{5E0B4985-D24D-EE72-3BC7-563EB1951972}"/>
    <pc:docChg chg="modSld">
      <pc:chgData name="Govind Mohan" userId="S::gmohan@optimusprime.ai::7237a9d8-eece-462d-aa61-af9a6061a2d3" providerId="AD" clId="Web-{5E0B4985-D24D-EE72-3BC7-563EB1951972}" dt="2021-02-24T22:07:13.419" v="7" actId="20577"/>
      <pc:docMkLst>
        <pc:docMk/>
      </pc:docMkLst>
      <pc:sldChg chg="modSp">
        <pc:chgData name="Govind Mohan" userId="S::gmohan@optimusprime.ai::7237a9d8-eece-462d-aa61-af9a6061a2d3" providerId="AD" clId="Web-{5E0B4985-D24D-EE72-3BC7-563EB1951972}" dt="2021-02-24T22:07:13.419" v="7" actId="20577"/>
        <pc:sldMkLst>
          <pc:docMk/>
          <pc:sldMk cId="109857222" sldId="256"/>
        </pc:sldMkLst>
        <pc:spChg chg="mod">
          <ac:chgData name="Govind Mohan" userId="S::gmohan@optimusprime.ai::7237a9d8-eece-462d-aa61-af9a6061a2d3" providerId="AD" clId="Web-{5E0B4985-D24D-EE72-3BC7-563EB1951972}" dt="2021-02-24T22:07:13.419" v="7" actId="20577"/>
          <ac:spMkLst>
            <pc:docMk/>
            <pc:sldMk cId="109857222" sldId="256"/>
            <ac:spMk id="3" creationId="{00000000-0000-0000-0000-000000000000}"/>
          </ac:spMkLst>
        </pc:spChg>
      </pc:sldChg>
    </pc:docChg>
  </pc:docChgLst>
  <pc:docChgLst>
    <pc:chgData name="Govind Mohan" userId="S::gmohan@optimusprime.ai::7237a9d8-eece-462d-aa61-af9a6061a2d3" providerId="AD" clId="Web-{E0D28D8C-E29D-B6CB-45A6-89ED9EC0FE20}"/>
    <pc:docChg chg="addSld modSld">
      <pc:chgData name="Govind Mohan" userId="S::gmohan@optimusprime.ai::7237a9d8-eece-462d-aa61-af9a6061a2d3" providerId="AD" clId="Web-{E0D28D8C-E29D-B6CB-45A6-89ED9EC0FE20}" dt="2021-02-08T03:11:04.928" v="175" actId="14100"/>
      <pc:docMkLst>
        <pc:docMk/>
      </pc:docMkLst>
      <pc:sldChg chg="addSp delSp modSp add replId">
        <pc:chgData name="Govind Mohan" userId="S::gmohan@optimusprime.ai::7237a9d8-eece-462d-aa61-af9a6061a2d3" providerId="AD" clId="Web-{E0D28D8C-E29D-B6CB-45A6-89ED9EC0FE20}" dt="2021-02-08T03:11:04.928" v="175" actId="14100"/>
        <pc:sldMkLst>
          <pc:docMk/>
          <pc:sldMk cId="331109848" sldId="286"/>
        </pc:sldMkLst>
        <pc:spChg chg="mod">
          <ac:chgData name="Govind Mohan" userId="S::gmohan@optimusprime.ai::7237a9d8-eece-462d-aa61-af9a6061a2d3" providerId="AD" clId="Web-{E0D28D8C-E29D-B6CB-45A6-89ED9EC0FE20}" dt="2021-02-08T03:08:08.617" v="4" actId="20577"/>
          <ac:spMkLst>
            <pc:docMk/>
            <pc:sldMk cId="331109848" sldId="286"/>
            <ac:spMk id="2" creationId="{398AD4E2-B16A-479A-B8CD-630C0B280622}"/>
          </ac:spMkLst>
        </pc:spChg>
        <pc:spChg chg="mod">
          <ac:chgData name="Govind Mohan" userId="S::gmohan@optimusprime.ai::7237a9d8-eece-462d-aa61-af9a6061a2d3" providerId="AD" clId="Web-{E0D28D8C-E29D-B6CB-45A6-89ED9EC0FE20}" dt="2021-02-08T03:11:01.100" v="173" actId="20577"/>
          <ac:spMkLst>
            <pc:docMk/>
            <pc:sldMk cId="331109848" sldId="286"/>
            <ac:spMk id="3" creationId="{536AE558-7995-48E9-A5D5-7BBDBBBB6FCC}"/>
          </ac:spMkLst>
        </pc:spChg>
        <pc:picChg chg="del">
          <ac:chgData name="Govind Mohan" userId="S::gmohan@optimusprime.ai::7237a9d8-eece-462d-aa61-af9a6061a2d3" providerId="AD" clId="Web-{E0D28D8C-E29D-B6CB-45A6-89ED9EC0FE20}" dt="2021-02-08T03:08:09.367" v="5"/>
          <ac:picMkLst>
            <pc:docMk/>
            <pc:sldMk cId="331109848" sldId="286"/>
            <ac:picMk id="4" creationId="{0494D670-8F69-41FD-A3A0-F5B004E83AB5}"/>
          </ac:picMkLst>
        </pc:picChg>
        <pc:picChg chg="add mod">
          <ac:chgData name="Govind Mohan" userId="S::gmohan@optimusprime.ai::7237a9d8-eece-462d-aa61-af9a6061a2d3" providerId="AD" clId="Web-{E0D28D8C-E29D-B6CB-45A6-89ED9EC0FE20}" dt="2021-02-08T03:11:04.928" v="175" actId="14100"/>
          <ac:picMkLst>
            <pc:docMk/>
            <pc:sldMk cId="331109848" sldId="286"/>
            <ac:picMk id="5" creationId="{14B1FB52-F347-4E1B-9562-F360E35F0E82}"/>
          </ac:picMkLst>
        </pc:picChg>
      </pc:sldChg>
    </pc:docChg>
  </pc:docChgLst>
  <pc:docChgLst>
    <pc:chgData name="Govind Mohan" userId="S::gmohan@optimusprime.ai::7237a9d8-eece-462d-aa61-af9a6061a2d3" providerId="AD" clId="Web-{5D8FAD9F-D029-0000-A4C1-50F44D7C7294}"/>
    <pc:docChg chg="modSld">
      <pc:chgData name="Govind Mohan" userId="S::gmohan@optimusprime.ai::7237a9d8-eece-462d-aa61-af9a6061a2d3" providerId="AD" clId="Web-{5D8FAD9F-D029-0000-A4C1-50F44D7C7294}" dt="2021-02-21T23:03:15.871" v="227" actId="20577"/>
      <pc:docMkLst>
        <pc:docMk/>
      </pc:docMkLst>
      <pc:sldChg chg="modSp">
        <pc:chgData name="Govind Mohan" userId="S::gmohan@optimusprime.ai::7237a9d8-eece-462d-aa61-af9a6061a2d3" providerId="AD" clId="Web-{5D8FAD9F-D029-0000-A4C1-50F44D7C7294}" dt="2021-02-21T22:59:12.638" v="131" actId="20577"/>
        <pc:sldMkLst>
          <pc:docMk/>
          <pc:sldMk cId="1564154635" sldId="259"/>
        </pc:sldMkLst>
        <pc:spChg chg="mod">
          <ac:chgData name="Govind Mohan" userId="S::gmohan@optimusprime.ai::7237a9d8-eece-462d-aa61-af9a6061a2d3" providerId="AD" clId="Web-{5D8FAD9F-D029-0000-A4C1-50F44D7C7294}" dt="2021-02-21T22:50:08.060" v="8" actId="20577"/>
          <ac:spMkLst>
            <pc:docMk/>
            <pc:sldMk cId="1564154635" sldId="259"/>
            <ac:spMk id="2" creationId="{398AD4E2-B16A-479A-B8CD-630C0B280622}"/>
          </ac:spMkLst>
        </pc:spChg>
        <pc:spChg chg="mod">
          <ac:chgData name="Govind Mohan" userId="S::gmohan@optimusprime.ai::7237a9d8-eece-462d-aa61-af9a6061a2d3" providerId="AD" clId="Web-{5D8FAD9F-D029-0000-A4C1-50F44D7C7294}" dt="2021-02-21T22:59:12.638" v="131" actId="20577"/>
          <ac:spMkLst>
            <pc:docMk/>
            <pc:sldMk cId="1564154635" sldId="259"/>
            <ac:spMk id="3" creationId="{5F97FB82-3F59-4EFD-8175-FB0AD79AF5BA}"/>
          </ac:spMkLst>
        </pc:spChg>
      </pc:sldChg>
      <pc:sldChg chg="modSp">
        <pc:chgData name="Govind Mohan" userId="S::gmohan@optimusprime.ai::7237a9d8-eece-462d-aa61-af9a6061a2d3" providerId="AD" clId="Web-{5D8FAD9F-D029-0000-A4C1-50F44D7C7294}" dt="2021-02-21T23:03:15.871" v="227" actId="20577"/>
        <pc:sldMkLst>
          <pc:docMk/>
          <pc:sldMk cId="2904984398" sldId="286"/>
        </pc:sldMkLst>
        <pc:spChg chg="mod">
          <ac:chgData name="Govind Mohan" userId="S::gmohan@optimusprime.ai::7237a9d8-eece-462d-aa61-af9a6061a2d3" providerId="AD" clId="Web-{5D8FAD9F-D029-0000-A4C1-50F44D7C7294}" dt="2021-02-21T22:51:10.872" v="12" actId="20577"/>
          <ac:spMkLst>
            <pc:docMk/>
            <pc:sldMk cId="2904984398" sldId="286"/>
            <ac:spMk id="2" creationId="{398AD4E2-B16A-479A-B8CD-630C0B280622}"/>
          </ac:spMkLst>
        </pc:spChg>
        <pc:spChg chg="mod">
          <ac:chgData name="Govind Mohan" userId="S::gmohan@optimusprime.ai::7237a9d8-eece-462d-aa61-af9a6061a2d3" providerId="AD" clId="Web-{5D8FAD9F-D029-0000-A4C1-50F44D7C7294}" dt="2021-02-21T23:03:15.871" v="227" actId="20577"/>
          <ac:spMkLst>
            <pc:docMk/>
            <pc:sldMk cId="2904984398" sldId="286"/>
            <ac:spMk id="3" creationId="{5F97FB82-3F59-4EFD-8175-FB0AD79AF5BA}"/>
          </ac:spMkLst>
        </pc:spChg>
      </pc:sldChg>
      <pc:sldChg chg="modSp">
        <pc:chgData name="Govind Mohan" userId="S::gmohan@optimusprime.ai::7237a9d8-eece-462d-aa61-af9a6061a2d3" providerId="AD" clId="Web-{5D8FAD9F-D029-0000-A4C1-50F44D7C7294}" dt="2021-02-21T22:51:20.716" v="15" actId="20577"/>
        <pc:sldMkLst>
          <pc:docMk/>
          <pc:sldMk cId="3299132941" sldId="287"/>
        </pc:sldMkLst>
        <pc:spChg chg="mod">
          <ac:chgData name="Govind Mohan" userId="S::gmohan@optimusprime.ai::7237a9d8-eece-462d-aa61-af9a6061a2d3" providerId="AD" clId="Web-{5D8FAD9F-D029-0000-A4C1-50F44D7C7294}" dt="2021-02-21T22:51:20.716" v="15" actId="20577"/>
          <ac:spMkLst>
            <pc:docMk/>
            <pc:sldMk cId="3299132941" sldId="287"/>
            <ac:spMk id="3" creationId="{5F97FB82-3F59-4EFD-8175-FB0AD79AF5BA}"/>
          </ac:spMkLst>
        </pc:spChg>
      </pc:sldChg>
    </pc:docChg>
  </pc:docChgLst>
  <pc:docChgLst>
    <pc:chgData name="Govind Mohan" userId="S::gmohan@optimusprime.ai::7237a9d8-eece-462d-aa61-af9a6061a2d3" providerId="AD" clId="Web-{2FF932D3-DA7E-496D-A0D2-87476E94C0A0}"/>
    <pc:docChg chg="addSld delSld modSld">
      <pc:chgData name="Govind Mohan" userId="S::gmohan@optimusprime.ai::7237a9d8-eece-462d-aa61-af9a6061a2d3" providerId="AD" clId="Web-{2FF932D3-DA7E-496D-A0D2-87476E94C0A0}" dt="2021-02-15T22:45:47.256" v="59"/>
      <pc:docMkLst>
        <pc:docMk/>
      </pc:docMkLst>
      <pc:sldChg chg="modSp">
        <pc:chgData name="Govind Mohan" userId="S::gmohan@optimusprime.ai::7237a9d8-eece-462d-aa61-af9a6061a2d3" providerId="AD" clId="Web-{2FF932D3-DA7E-496D-A0D2-87476E94C0A0}" dt="2021-02-15T22:43:15.603" v="16" actId="20577"/>
        <pc:sldMkLst>
          <pc:docMk/>
          <pc:sldMk cId="109857222" sldId="256"/>
        </pc:sldMkLst>
        <pc:spChg chg="mod">
          <ac:chgData name="Govind Mohan" userId="S::gmohan@optimusprime.ai::7237a9d8-eece-462d-aa61-af9a6061a2d3" providerId="AD" clId="Web-{2FF932D3-DA7E-496D-A0D2-87476E94C0A0}" dt="2021-02-15T22:43:15.603" v="16" actId="20577"/>
          <ac:spMkLst>
            <pc:docMk/>
            <pc:sldMk cId="109857222" sldId="256"/>
            <ac:spMk id="3" creationId="{00000000-0000-0000-0000-000000000000}"/>
          </ac:spMkLst>
        </pc:spChg>
      </pc:sldChg>
      <pc:sldChg chg="modSp">
        <pc:chgData name="Govind Mohan" userId="S::gmohan@optimusprime.ai::7237a9d8-eece-462d-aa61-af9a6061a2d3" providerId="AD" clId="Web-{2FF932D3-DA7E-496D-A0D2-87476E94C0A0}" dt="2021-02-15T22:45:10.037" v="51" actId="20577"/>
        <pc:sldMkLst>
          <pc:docMk/>
          <pc:sldMk cId="1564154635" sldId="259"/>
        </pc:sldMkLst>
        <pc:spChg chg="mod">
          <ac:chgData name="Govind Mohan" userId="S::gmohan@optimusprime.ai::7237a9d8-eece-462d-aa61-af9a6061a2d3" providerId="AD" clId="Web-{2FF932D3-DA7E-496D-A0D2-87476E94C0A0}" dt="2021-02-15T22:45:05.772" v="50" actId="20577"/>
          <ac:spMkLst>
            <pc:docMk/>
            <pc:sldMk cId="1564154635" sldId="259"/>
            <ac:spMk id="2" creationId="{398AD4E2-B16A-479A-B8CD-630C0B280622}"/>
          </ac:spMkLst>
        </pc:spChg>
        <pc:spChg chg="mod">
          <ac:chgData name="Govind Mohan" userId="S::gmohan@optimusprime.ai::7237a9d8-eece-462d-aa61-af9a6061a2d3" providerId="AD" clId="Web-{2FF932D3-DA7E-496D-A0D2-87476E94C0A0}" dt="2021-02-15T22:45:10.037" v="51" actId="20577"/>
          <ac:spMkLst>
            <pc:docMk/>
            <pc:sldMk cId="1564154635" sldId="259"/>
            <ac:spMk id="3" creationId="{5F97FB82-3F59-4EFD-8175-FB0AD79AF5BA}"/>
          </ac:spMkLst>
        </pc:spChg>
      </pc:sldChg>
      <pc:sldChg chg="del">
        <pc:chgData name="Govind Mohan" userId="S::gmohan@optimusprime.ai::7237a9d8-eece-462d-aa61-af9a6061a2d3" providerId="AD" clId="Web-{2FF932D3-DA7E-496D-A0D2-87476E94C0A0}" dt="2021-02-15T22:44:47.678" v="40"/>
        <pc:sldMkLst>
          <pc:docMk/>
          <pc:sldMk cId="2268540264" sldId="260"/>
        </pc:sldMkLst>
      </pc:sldChg>
      <pc:sldChg chg="del">
        <pc:chgData name="Govind Mohan" userId="S::gmohan@optimusprime.ai::7237a9d8-eece-462d-aa61-af9a6061a2d3" providerId="AD" clId="Web-{2FF932D3-DA7E-496D-A0D2-87476E94C0A0}" dt="2021-02-15T22:44:47.678" v="39"/>
        <pc:sldMkLst>
          <pc:docMk/>
          <pc:sldMk cId="3429673437" sldId="261"/>
        </pc:sldMkLst>
      </pc:sldChg>
      <pc:sldChg chg="del">
        <pc:chgData name="Govind Mohan" userId="S::gmohan@optimusprime.ai::7237a9d8-eece-462d-aa61-af9a6061a2d3" providerId="AD" clId="Web-{2FF932D3-DA7E-496D-A0D2-87476E94C0A0}" dt="2021-02-15T22:44:47.678" v="38"/>
        <pc:sldMkLst>
          <pc:docMk/>
          <pc:sldMk cId="3526872363" sldId="262"/>
        </pc:sldMkLst>
      </pc:sldChg>
      <pc:sldChg chg="del">
        <pc:chgData name="Govind Mohan" userId="S::gmohan@optimusprime.ai::7237a9d8-eece-462d-aa61-af9a6061a2d3" providerId="AD" clId="Web-{2FF932D3-DA7E-496D-A0D2-87476E94C0A0}" dt="2021-02-15T22:44:47.678" v="37"/>
        <pc:sldMkLst>
          <pc:docMk/>
          <pc:sldMk cId="539127150" sldId="263"/>
        </pc:sldMkLst>
      </pc:sldChg>
      <pc:sldChg chg="del">
        <pc:chgData name="Govind Mohan" userId="S::gmohan@optimusprime.ai::7237a9d8-eece-462d-aa61-af9a6061a2d3" providerId="AD" clId="Web-{2FF932D3-DA7E-496D-A0D2-87476E94C0A0}" dt="2021-02-15T22:44:47.678" v="36"/>
        <pc:sldMkLst>
          <pc:docMk/>
          <pc:sldMk cId="2493699402" sldId="264"/>
        </pc:sldMkLst>
      </pc:sldChg>
      <pc:sldChg chg="del">
        <pc:chgData name="Govind Mohan" userId="S::gmohan@optimusprime.ai::7237a9d8-eece-462d-aa61-af9a6061a2d3" providerId="AD" clId="Web-{2FF932D3-DA7E-496D-A0D2-87476E94C0A0}" dt="2021-02-15T22:44:47.678" v="35"/>
        <pc:sldMkLst>
          <pc:docMk/>
          <pc:sldMk cId="1469695668" sldId="265"/>
        </pc:sldMkLst>
      </pc:sldChg>
      <pc:sldChg chg="del">
        <pc:chgData name="Govind Mohan" userId="S::gmohan@optimusprime.ai::7237a9d8-eece-462d-aa61-af9a6061a2d3" providerId="AD" clId="Web-{2FF932D3-DA7E-496D-A0D2-87476E94C0A0}" dt="2021-02-15T22:44:47.678" v="33"/>
        <pc:sldMkLst>
          <pc:docMk/>
          <pc:sldMk cId="2316603678" sldId="266"/>
        </pc:sldMkLst>
      </pc:sldChg>
      <pc:sldChg chg="del">
        <pc:chgData name="Govind Mohan" userId="S::gmohan@optimusprime.ai::7237a9d8-eece-462d-aa61-af9a6061a2d3" providerId="AD" clId="Web-{2FF932D3-DA7E-496D-A0D2-87476E94C0A0}" dt="2021-02-15T22:44:47.663" v="30"/>
        <pc:sldMkLst>
          <pc:docMk/>
          <pc:sldMk cId="3752854958" sldId="267"/>
        </pc:sldMkLst>
      </pc:sldChg>
      <pc:sldChg chg="del">
        <pc:chgData name="Govind Mohan" userId="S::gmohan@optimusprime.ai::7237a9d8-eece-462d-aa61-af9a6061a2d3" providerId="AD" clId="Web-{2FF932D3-DA7E-496D-A0D2-87476E94C0A0}" dt="2021-02-15T22:44:47.678" v="32"/>
        <pc:sldMkLst>
          <pc:docMk/>
          <pc:sldMk cId="1570689470" sldId="268"/>
        </pc:sldMkLst>
      </pc:sldChg>
      <pc:sldChg chg="del">
        <pc:chgData name="Govind Mohan" userId="S::gmohan@optimusprime.ai::7237a9d8-eece-462d-aa61-af9a6061a2d3" providerId="AD" clId="Web-{2FF932D3-DA7E-496D-A0D2-87476E94C0A0}" dt="2021-02-15T22:44:47.678" v="31"/>
        <pc:sldMkLst>
          <pc:docMk/>
          <pc:sldMk cId="2176551312" sldId="269"/>
        </pc:sldMkLst>
      </pc:sldChg>
      <pc:sldChg chg="del">
        <pc:chgData name="Govind Mohan" userId="S::gmohan@optimusprime.ai::7237a9d8-eece-462d-aa61-af9a6061a2d3" providerId="AD" clId="Web-{2FF932D3-DA7E-496D-A0D2-87476E94C0A0}" dt="2021-02-15T22:44:47.663" v="29"/>
        <pc:sldMkLst>
          <pc:docMk/>
          <pc:sldMk cId="1270718481" sldId="270"/>
        </pc:sldMkLst>
      </pc:sldChg>
      <pc:sldChg chg="del">
        <pc:chgData name="Govind Mohan" userId="S::gmohan@optimusprime.ai::7237a9d8-eece-462d-aa61-af9a6061a2d3" providerId="AD" clId="Web-{2FF932D3-DA7E-496D-A0D2-87476E94C0A0}" dt="2021-02-15T22:44:47.663" v="28"/>
        <pc:sldMkLst>
          <pc:docMk/>
          <pc:sldMk cId="3517344234" sldId="271"/>
        </pc:sldMkLst>
      </pc:sldChg>
      <pc:sldChg chg="del">
        <pc:chgData name="Govind Mohan" userId="S::gmohan@optimusprime.ai::7237a9d8-eece-462d-aa61-af9a6061a2d3" providerId="AD" clId="Web-{2FF932D3-DA7E-496D-A0D2-87476E94C0A0}" dt="2021-02-15T22:44:47.663" v="27"/>
        <pc:sldMkLst>
          <pc:docMk/>
          <pc:sldMk cId="3807776608" sldId="272"/>
        </pc:sldMkLst>
      </pc:sldChg>
      <pc:sldChg chg="del">
        <pc:chgData name="Govind Mohan" userId="S::gmohan@optimusprime.ai::7237a9d8-eece-462d-aa61-af9a6061a2d3" providerId="AD" clId="Web-{2FF932D3-DA7E-496D-A0D2-87476E94C0A0}" dt="2021-02-15T22:44:47.663" v="26"/>
        <pc:sldMkLst>
          <pc:docMk/>
          <pc:sldMk cId="1694052801" sldId="273"/>
        </pc:sldMkLst>
      </pc:sldChg>
      <pc:sldChg chg="del">
        <pc:chgData name="Govind Mohan" userId="S::gmohan@optimusprime.ai::7237a9d8-eece-462d-aa61-af9a6061a2d3" providerId="AD" clId="Web-{2FF932D3-DA7E-496D-A0D2-87476E94C0A0}" dt="2021-02-15T22:44:47.663" v="25"/>
        <pc:sldMkLst>
          <pc:docMk/>
          <pc:sldMk cId="2119415813" sldId="275"/>
        </pc:sldMkLst>
      </pc:sldChg>
      <pc:sldChg chg="del">
        <pc:chgData name="Govind Mohan" userId="S::gmohan@optimusprime.ai::7237a9d8-eece-462d-aa61-af9a6061a2d3" providerId="AD" clId="Web-{2FF932D3-DA7E-496D-A0D2-87476E94C0A0}" dt="2021-02-15T22:44:47.663" v="24"/>
        <pc:sldMkLst>
          <pc:docMk/>
          <pc:sldMk cId="2219676722" sldId="276"/>
        </pc:sldMkLst>
      </pc:sldChg>
      <pc:sldChg chg="del">
        <pc:chgData name="Govind Mohan" userId="S::gmohan@optimusprime.ai::7237a9d8-eece-462d-aa61-af9a6061a2d3" providerId="AD" clId="Web-{2FF932D3-DA7E-496D-A0D2-87476E94C0A0}" dt="2021-02-15T22:44:47.647" v="22"/>
        <pc:sldMkLst>
          <pc:docMk/>
          <pc:sldMk cId="1753879971" sldId="277"/>
        </pc:sldMkLst>
      </pc:sldChg>
      <pc:sldChg chg="del">
        <pc:chgData name="Govind Mohan" userId="S::gmohan@optimusprime.ai::7237a9d8-eece-462d-aa61-af9a6061a2d3" providerId="AD" clId="Web-{2FF932D3-DA7E-496D-A0D2-87476E94C0A0}" dt="2021-02-15T22:44:47.678" v="34"/>
        <pc:sldMkLst>
          <pc:docMk/>
          <pc:sldMk cId="1911722046" sldId="278"/>
        </pc:sldMkLst>
      </pc:sldChg>
      <pc:sldChg chg="del">
        <pc:chgData name="Govind Mohan" userId="S::gmohan@optimusprime.ai::7237a9d8-eece-462d-aa61-af9a6061a2d3" providerId="AD" clId="Web-{2FF932D3-DA7E-496D-A0D2-87476E94C0A0}" dt="2021-02-15T22:44:47.647" v="21"/>
        <pc:sldMkLst>
          <pc:docMk/>
          <pc:sldMk cId="554145204" sldId="279"/>
        </pc:sldMkLst>
      </pc:sldChg>
      <pc:sldChg chg="del">
        <pc:chgData name="Govind Mohan" userId="S::gmohan@optimusprime.ai::7237a9d8-eece-462d-aa61-af9a6061a2d3" providerId="AD" clId="Web-{2FF932D3-DA7E-496D-A0D2-87476E94C0A0}" dt="2021-02-15T22:44:47.647" v="20"/>
        <pc:sldMkLst>
          <pc:docMk/>
          <pc:sldMk cId="3473530854" sldId="280"/>
        </pc:sldMkLst>
      </pc:sldChg>
      <pc:sldChg chg="del">
        <pc:chgData name="Govind Mohan" userId="S::gmohan@optimusprime.ai::7237a9d8-eece-462d-aa61-af9a6061a2d3" providerId="AD" clId="Web-{2FF932D3-DA7E-496D-A0D2-87476E94C0A0}" dt="2021-02-15T22:44:47.647" v="19"/>
        <pc:sldMkLst>
          <pc:docMk/>
          <pc:sldMk cId="2283328861" sldId="281"/>
        </pc:sldMkLst>
      </pc:sldChg>
      <pc:sldChg chg="del">
        <pc:chgData name="Govind Mohan" userId="S::gmohan@optimusprime.ai::7237a9d8-eece-462d-aa61-af9a6061a2d3" providerId="AD" clId="Web-{2FF932D3-DA7E-496D-A0D2-87476E94C0A0}" dt="2021-02-15T22:44:47.663" v="23"/>
        <pc:sldMkLst>
          <pc:docMk/>
          <pc:sldMk cId="1577896747" sldId="282"/>
        </pc:sldMkLst>
      </pc:sldChg>
      <pc:sldChg chg="del">
        <pc:chgData name="Govind Mohan" userId="S::gmohan@optimusprime.ai::7237a9d8-eece-462d-aa61-af9a6061a2d3" providerId="AD" clId="Web-{2FF932D3-DA7E-496D-A0D2-87476E94C0A0}" dt="2021-02-15T22:44:47.647" v="18"/>
        <pc:sldMkLst>
          <pc:docMk/>
          <pc:sldMk cId="436994870" sldId="283"/>
        </pc:sldMkLst>
      </pc:sldChg>
      <pc:sldChg chg="modSp">
        <pc:chgData name="Govind Mohan" userId="S::gmohan@optimusprime.ai::7237a9d8-eece-462d-aa61-af9a6061a2d3" providerId="AD" clId="Web-{2FF932D3-DA7E-496D-A0D2-87476E94C0A0}" dt="2021-02-15T22:44:57.787" v="46" actId="20577"/>
        <pc:sldMkLst>
          <pc:docMk/>
          <pc:sldMk cId="1702952137" sldId="285"/>
        </pc:sldMkLst>
        <pc:spChg chg="mod">
          <ac:chgData name="Govind Mohan" userId="S::gmohan@optimusprime.ai::7237a9d8-eece-462d-aa61-af9a6061a2d3" providerId="AD" clId="Web-{2FF932D3-DA7E-496D-A0D2-87476E94C0A0}" dt="2021-02-15T22:44:57.787" v="46" actId="20577"/>
          <ac:spMkLst>
            <pc:docMk/>
            <pc:sldMk cId="1702952137" sldId="285"/>
            <ac:spMk id="2" creationId="{398AD4E2-B16A-479A-B8CD-630C0B280622}"/>
          </ac:spMkLst>
        </pc:spChg>
      </pc:sldChg>
      <pc:sldChg chg="del">
        <pc:chgData name="Govind Mohan" userId="S::gmohan@optimusprime.ai::7237a9d8-eece-462d-aa61-af9a6061a2d3" providerId="AD" clId="Web-{2FF932D3-DA7E-496D-A0D2-87476E94C0A0}" dt="2021-02-15T22:44:47.647" v="17"/>
        <pc:sldMkLst>
          <pc:docMk/>
          <pc:sldMk cId="331109848" sldId="286"/>
        </pc:sldMkLst>
      </pc:sldChg>
      <pc:sldChg chg="modSp add replId">
        <pc:chgData name="Govind Mohan" userId="S::gmohan@optimusprime.ai::7237a9d8-eece-462d-aa61-af9a6061a2d3" providerId="AD" clId="Web-{2FF932D3-DA7E-496D-A0D2-87476E94C0A0}" dt="2021-02-15T22:45:21.943" v="54" actId="20577"/>
        <pc:sldMkLst>
          <pc:docMk/>
          <pc:sldMk cId="2904984398" sldId="286"/>
        </pc:sldMkLst>
        <pc:spChg chg="mod">
          <ac:chgData name="Govind Mohan" userId="S::gmohan@optimusprime.ai::7237a9d8-eece-462d-aa61-af9a6061a2d3" providerId="AD" clId="Web-{2FF932D3-DA7E-496D-A0D2-87476E94C0A0}" dt="2021-02-15T22:45:21.943" v="54" actId="20577"/>
          <ac:spMkLst>
            <pc:docMk/>
            <pc:sldMk cId="2904984398" sldId="286"/>
            <ac:spMk id="2" creationId="{398AD4E2-B16A-479A-B8CD-630C0B280622}"/>
          </ac:spMkLst>
        </pc:spChg>
      </pc:sldChg>
      <pc:sldChg chg="modSp add replId">
        <pc:chgData name="Govind Mohan" userId="S::gmohan@optimusprime.ai::7237a9d8-eece-462d-aa61-af9a6061a2d3" providerId="AD" clId="Web-{2FF932D3-DA7E-496D-A0D2-87476E94C0A0}" dt="2021-02-15T22:45:42.959" v="58" actId="20577"/>
        <pc:sldMkLst>
          <pc:docMk/>
          <pc:sldMk cId="692152111" sldId="287"/>
        </pc:sldMkLst>
        <pc:spChg chg="mod">
          <ac:chgData name="Govind Mohan" userId="S::gmohan@optimusprime.ai::7237a9d8-eece-462d-aa61-af9a6061a2d3" providerId="AD" clId="Web-{2FF932D3-DA7E-496D-A0D2-87476E94C0A0}" dt="2021-02-15T22:45:42.959" v="58" actId="20577"/>
          <ac:spMkLst>
            <pc:docMk/>
            <pc:sldMk cId="692152111" sldId="287"/>
            <ac:spMk id="2" creationId="{398AD4E2-B16A-479A-B8CD-630C0B280622}"/>
          </ac:spMkLst>
        </pc:spChg>
      </pc:sldChg>
      <pc:sldChg chg="add replId">
        <pc:chgData name="Govind Mohan" userId="S::gmohan@optimusprime.ai::7237a9d8-eece-462d-aa61-af9a6061a2d3" providerId="AD" clId="Web-{2FF932D3-DA7E-496D-A0D2-87476E94C0A0}" dt="2021-02-15T22:45:47.256" v="59"/>
        <pc:sldMkLst>
          <pc:docMk/>
          <pc:sldMk cId="1142992994" sldId="288"/>
        </pc:sldMkLst>
      </pc:sldChg>
    </pc:docChg>
  </pc:docChgLst>
  <pc:docChgLst>
    <pc:chgData name="Govind Mohan" userId="S::gmohan@optimusprime.ai::7237a9d8-eece-462d-aa61-af9a6061a2d3" providerId="AD" clId="Web-{725131F4-5305-2734-9C18-580355C538BB}"/>
    <pc:docChg chg="delSld modSld">
      <pc:chgData name="Govind Mohan" userId="S::gmohan@optimusprime.ai::7237a9d8-eece-462d-aa61-af9a6061a2d3" providerId="AD" clId="Web-{725131F4-5305-2734-9C18-580355C538BB}" dt="2021-02-08T06:00:34.497" v="25" actId="20577"/>
      <pc:docMkLst>
        <pc:docMk/>
      </pc:docMkLst>
      <pc:sldChg chg="modSp del">
        <pc:chgData name="Govind Mohan" userId="S::gmohan@optimusprime.ai::7237a9d8-eece-462d-aa61-af9a6061a2d3" providerId="AD" clId="Web-{725131F4-5305-2734-9C18-580355C538BB}" dt="2021-02-08T05:52:04.879" v="1"/>
        <pc:sldMkLst>
          <pc:docMk/>
          <pc:sldMk cId="721937056" sldId="258"/>
        </pc:sldMkLst>
        <pc:spChg chg="mod">
          <ac:chgData name="Govind Mohan" userId="S::gmohan@optimusprime.ai::7237a9d8-eece-462d-aa61-af9a6061a2d3" providerId="AD" clId="Web-{725131F4-5305-2734-9C18-580355C538BB}" dt="2021-02-08T05:51:47.347" v="0" actId="20577"/>
          <ac:spMkLst>
            <pc:docMk/>
            <pc:sldMk cId="721937056" sldId="258"/>
            <ac:spMk id="3" creationId="{5F97FB82-3F59-4EFD-8175-FB0AD79AF5BA}"/>
          </ac:spMkLst>
        </pc:spChg>
      </pc:sldChg>
      <pc:sldChg chg="modSp">
        <pc:chgData name="Govind Mohan" userId="S::gmohan@optimusprime.ai::7237a9d8-eece-462d-aa61-af9a6061a2d3" providerId="AD" clId="Web-{725131F4-5305-2734-9C18-580355C538BB}" dt="2021-02-08T05:58:11.432" v="22" actId="20577"/>
        <pc:sldMkLst>
          <pc:docMk/>
          <pc:sldMk cId="1694052801" sldId="273"/>
        </pc:sldMkLst>
        <pc:spChg chg="mod">
          <ac:chgData name="Govind Mohan" userId="S::gmohan@optimusprime.ai::7237a9d8-eece-462d-aa61-af9a6061a2d3" providerId="AD" clId="Web-{725131F4-5305-2734-9C18-580355C538BB}" dt="2021-02-08T05:58:11.432" v="22" actId="20577"/>
          <ac:spMkLst>
            <pc:docMk/>
            <pc:sldMk cId="1694052801" sldId="273"/>
            <ac:spMk id="3" creationId="{536AE558-7995-48E9-A5D5-7BBDBBBB6FCC}"/>
          </ac:spMkLst>
        </pc:spChg>
      </pc:sldChg>
      <pc:sldChg chg="modSp">
        <pc:chgData name="Govind Mohan" userId="S::gmohan@optimusprime.ai::7237a9d8-eece-462d-aa61-af9a6061a2d3" providerId="AD" clId="Web-{725131F4-5305-2734-9C18-580355C538BB}" dt="2021-02-08T06:00:34.497" v="25" actId="20577"/>
        <pc:sldMkLst>
          <pc:docMk/>
          <pc:sldMk cId="331109848" sldId="286"/>
        </pc:sldMkLst>
        <pc:spChg chg="mod">
          <ac:chgData name="Govind Mohan" userId="S::gmohan@optimusprime.ai::7237a9d8-eece-462d-aa61-af9a6061a2d3" providerId="AD" clId="Web-{725131F4-5305-2734-9C18-580355C538BB}" dt="2021-02-08T06:00:34.497" v="25" actId="20577"/>
          <ac:spMkLst>
            <pc:docMk/>
            <pc:sldMk cId="331109848" sldId="286"/>
            <ac:spMk id="3" creationId="{536AE558-7995-48E9-A5D5-7BBDBBBB6FC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44DF39-FADA-4C2A-A208-B64F0AF1B2DC}" type="datetimeFigureOut">
              <a:rPr lang="en-US"/>
              <a:t>2/24/2021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195667-3D56-4293-B5CA-44DDDBB34358}" type="slidenum">
              <a:rPr lang="en-US"/>
              <a:t>‹#›</a:t>
            </a:fld>
            <a:endParaRPr lang="en-US"/>
          </a:p>
        </p:txBody>
      </p:sp>
    </p:spTree>
    <p:extLst>
      <p:ext uri="{BB962C8B-B14F-4D97-AF65-F5344CB8AC3E}">
        <p14:creationId xmlns:p14="http://schemas.microsoft.com/office/powerpoint/2010/main" val="624024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https://goodwaygroup.com/blog/first-price-vs-second-price-auction</a:t>
            </a:r>
          </a:p>
        </p:txBody>
      </p:sp>
      <p:sp>
        <p:nvSpPr>
          <p:cNvPr id="4" name="Slide Number Placeholder 3"/>
          <p:cNvSpPr>
            <a:spLocks noGrp="1"/>
          </p:cNvSpPr>
          <p:nvPr>
            <p:ph type="sldNum" sz="quarter" idx="5"/>
          </p:nvPr>
        </p:nvSpPr>
        <p:spPr/>
        <p:txBody>
          <a:bodyPr/>
          <a:lstStyle/>
          <a:p>
            <a:fld id="{38195667-3D56-4293-B5CA-44DDDBB34358}" type="slidenum">
              <a:rPr lang="en-US"/>
              <a:t>25</a:t>
            </a:fld>
            <a:endParaRPr lang="en-US"/>
          </a:p>
        </p:txBody>
      </p:sp>
    </p:spTree>
    <p:extLst>
      <p:ext uri="{BB962C8B-B14F-4D97-AF65-F5344CB8AC3E}">
        <p14:creationId xmlns:p14="http://schemas.microsoft.com/office/powerpoint/2010/main" val="3179598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38195667-3D56-4293-B5CA-44DDDBB34358}" type="slidenum">
              <a:rPr lang="en-US"/>
              <a:t>31</a:t>
            </a:fld>
            <a:endParaRPr lang="en-US"/>
          </a:p>
        </p:txBody>
      </p:sp>
    </p:spTree>
    <p:extLst>
      <p:ext uri="{BB962C8B-B14F-4D97-AF65-F5344CB8AC3E}">
        <p14:creationId xmlns:p14="http://schemas.microsoft.com/office/powerpoint/2010/main" val="1692757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38195667-3D56-4293-B5CA-44DDDBB34358}" type="slidenum">
              <a:rPr lang="en-US"/>
              <a:t>32</a:t>
            </a:fld>
            <a:endParaRPr lang="en-US"/>
          </a:p>
        </p:txBody>
      </p:sp>
    </p:spTree>
    <p:extLst>
      <p:ext uri="{BB962C8B-B14F-4D97-AF65-F5344CB8AC3E}">
        <p14:creationId xmlns:p14="http://schemas.microsoft.com/office/powerpoint/2010/main" val="2957242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2/24/2021</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150971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526055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2/24/2021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3509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2/24/2021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2072078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2/24/2021</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933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2/24/2021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33788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2/24/2021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4557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2/24/2021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4026062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2/24/2021</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448464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2/24/2021</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641585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2/24/2021</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3410657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2/24/2021</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7078600"/>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74" r:id="rId4"/>
    <p:sldLayoutId id="2147483675" r:id="rId5"/>
    <p:sldLayoutId id="2147483680" r:id="rId6"/>
    <p:sldLayoutId id="2147483676" r:id="rId7"/>
    <p:sldLayoutId id="2147483677" r:id="rId8"/>
    <p:sldLayoutId id="2147483678" r:id="rId9"/>
    <p:sldLayoutId id="2147483679" r:id="rId10"/>
    <p:sldLayoutId id="2147483681"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A22F210-7186-4074-94C5-FAD2C2EB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9D7D4B96-F1A9-45DE-88AA-5512C2F2903B}"/>
              </a:ext>
            </a:extLst>
          </p:cNvPr>
          <p:cNvPicPr>
            <a:picLocks noChangeAspect="1"/>
          </p:cNvPicPr>
          <p:nvPr/>
        </p:nvPicPr>
        <p:blipFill rotWithShape="1">
          <a:blip r:embed="rId2"/>
          <a:srcRect t="29687"/>
          <a:stretch/>
        </p:blipFill>
        <p:spPr>
          <a:xfrm>
            <a:off x="20" y="-2"/>
            <a:ext cx="12191980" cy="6858002"/>
          </a:xfrm>
          <a:prstGeom prst="rect">
            <a:avLst/>
          </a:prstGeom>
        </p:spPr>
      </p:pic>
      <p:sp>
        <p:nvSpPr>
          <p:cNvPr id="30" name="Rectangle 29">
            <a:extLst>
              <a:ext uri="{FF2B5EF4-FFF2-40B4-BE49-F238E27FC236}">
                <a16:creationId xmlns:a16="http://schemas.microsoft.com/office/drawing/2014/main" id="{11C4FED8-D85F-4B52-875F-AB6873B50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55663" y="863600"/>
            <a:ext cx="6007100" cy="3366494"/>
          </a:xfrm>
        </p:spPr>
        <p:txBody>
          <a:bodyPr anchor="b">
            <a:normAutofit/>
          </a:bodyPr>
          <a:lstStyle/>
          <a:p>
            <a:r>
              <a:rPr lang="en-US">
                <a:solidFill>
                  <a:schemeClr val="bg1"/>
                </a:solidFill>
                <a:cs typeface="Calibri Light"/>
              </a:rPr>
              <a:t>CSBC2000</a:t>
            </a:r>
          </a:p>
        </p:txBody>
      </p:sp>
      <p:sp>
        <p:nvSpPr>
          <p:cNvPr id="3" name="Subtitle 2"/>
          <p:cNvSpPr>
            <a:spLocks noGrp="1"/>
          </p:cNvSpPr>
          <p:nvPr>
            <p:ph type="subTitle" idx="1"/>
          </p:nvPr>
        </p:nvSpPr>
        <p:spPr>
          <a:xfrm>
            <a:off x="859536" y="4290191"/>
            <a:ext cx="6074001" cy="1345689"/>
          </a:xfrm>
        </p:spPr>
        <p:txBody>
          <a:bodyPr vert="horz" lIns="91440" tIns="45720" rIns="91440" bIns="45720" rtlCol="0" anchor="t">
            <a:normAutofit/>
          </a:bodyPr>
          <a:lstStyle/>
          <a:p>
            <a:pPr>
              <a:lnSpc>
                <a:spcPct val="140000"/>
              </a:lnSpc>
            </a:pPr>
            <a:r>
              <a:rPr lang="en-US" sz="1700" dirty="0">
                <a:solidFill>
                  <a:schemeClr val="bg1"/>
                </a:solidFill>
                <a:cs typeface="Calibri"/>
              </a:rPr>
              <a:t>Week 3 | Class 1</a:t>
            </a:r>
          </a:p>
          <a:p>
            <a:pPr>
              <a:lnSpc>
                <a:spcPct val="140000"/>
              </a:lnSpc>
            </a:pPr>
            <a:r>
              <a:rPr lang="en-US" sz="1700" dirty="0">
                <a:solidFill>
                  <a:schemeClr val="bg1"/>
                </a:solidFill>
                <a:ea typeface="Meiryo"/>
                <a:cs typeface="Calibri"/>
              </a:rPr>
              <a:t>Blockchain Use Case Modelling I</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dirty="0">
                <a:solidFill>
                  <a:schemeClr val="bg1"/>
                </a:solidFill>
                <a:ea typeface="Meiryo"/>
              </a:rPr>
              <a:t>Server-Client Architecture</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426158"/>
          </a:xfrm>
        </p:spPr>
        <p:txBody>
          <a:bodyPr anchor="t">
            <a:normAutofit/>
          </a:bodyPr>
          <a:lstStyle/>
          <a:p>
            <a:pPr marL="285750" indent="-285750">
              <a:buFont typeface="Arial" panose="020B0503020204020204" pitchFamily="34" charset="0"/>
              <a:buChar char="•"/>
            </a:pPr>
            <a:endParaRPr lang="en-US" b="0" dirty="0">
              <a:ea typeface="+mn-lt"/>
              <a:cs typeface="+mn-lt"/>
            </a:endParaRPr>
          </a:p>
          <a:p>
            <a:pPr marL="285750" indent="-285750">
              <a:buFont typeface="Arial" panose="020B0503020204020204" pitchFamily="34" charset="0"/>
              <a:buChar char="•"/>
            </a:pPr>
            <a:endParaRPr lang="en-US" b="0" dirty="0">
              <a:ea typeface="+mn-lt"/>
              <a:cs typeface="+mn-lt"/>
            </a:endParaRPr>
          </a:p>
        </p:txBody>
      </p:sp>
      <p:pic>
        <p:nvPicPr>
          <p:cNvPr id="4" name="Picture 4" descr="Diagram&#10;&#10;Description automatically generated">
            <a:extLst>
              <a:ext uri="{FF2B5EF4-FFF2-40B4-BE49-F238E27FC236}">
                <a16:creationId xmlns:a16="http://schemas.microsoft.com/office/drawing/2014/main" id="{7C7CAA20-442E-42ED-B64C-EE7A98A60669}"/>
              </a:ext>
            </a:extLst>
          </p:cNvPr>
          <p:cNvPicPr>
            <a:picLocks noChangeAspect="1"/>
          </p:cNvPicPr>
          <p:nvPr/>
        </p:nvPicPr>
        <p:blipFill>
          <a:blip r:embed="rId2"/>
          <a:stretch>
            <a:fillRect/>
          </a:stretch>
        </p:blipFill>
        <p:spPr>
          <a:xfrm>
            <a:off x="3094299" y="2362106"/>
            <a:ext cx="6900440" cy="4101484"/>
          </a:xfrm>
          <a:prstGeom prst="rect">
            <a:avLst/>
          </a:prstGeom>
        </p:spPr>
      </p:pic>
    </p:spTree>
    <p:extLst>
      <p:ext uri="{BB962C8B-B14F-4D97-AF65-F5344CB8AC3E}">
        <p14:creationId xmlns:p14="http://schemas.microsoft.com/office/powerpoint/2010/main" val="1126378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dirty="0">
                <a:solidFill>
                  <a:schemeClr val="bg1"/>
                </a:solidFill>
                <a:ea typeface="Meiryo"/>
              </a:rPr>
              <a:t>Server-Client Architecture</a:t>
            </a:r>
            <a:endParaRPr lang="en-US" dirty="0"/>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136651" y="2702257"/>
            <a:ext cx="11051986" cy="3426158"/>
          </a:xfrm>
        </p:spPr>
        <p:txBody>
          <a:bodyPr anchor="t">
            <a:normAutofit/>
          </a:bodyPr>
          <a:lstStyle/>
          <a:p>
            <a:pPr marL="285750" indent="-285750">
              <a:buFont typeface="Arial" panose="020B0503020204020204" pitchFamily="34" charset="0"/>
              <a:buChar char="•"/>
            </a:pPr>
            <a:r>
              <a:rPr lang="en-US" b="0" dirty="0">
                <a:ea typeface="+mn-lt"/>
                <a:cs typeface="+mn-lt"/>
              </a:rPr>
              <a:t>Users make requests from their browser to a dedicated machine that serves them – server</a:t>
            </a:r>
            <a:endParaRPr lang="en-US" dirty="0">
              <a:ea typeface="+mn-lt"/>
              <a:cs typeface="+mn-lt"/>
            </a:endParaRPr>
          </a:p>
          <a:p>
            <a:pPr marL="285750" indent="-285750">
              <a:buFont typeface="Arial" panose="020B0503020204020204" pitchFamily="34" charset="0"/>
              <a:buChar char="•"/>
            </a:pPr>
            <a:r>
              <a:rPr lang="en-US" b="0" dirty="0">
                <a:ea typeface="Meiryo"/>
              </a:rPr>
              <a:t>The server performs data management </a:t>
            </a:r>
          </a:p>
          <a:p>
            <a:r>
              <a:rPr lang="en-US" b="0" dirty="0">
                <a:ea typeface="Meiryo"/>
              </a:rPr>
              <a:t>    - Figures out what data – or state – to read/write and performs the transaction</a:t>
            </a:r>
          </a:p>
          <a:p>
            <a:r>
              <a:rPr lang="en-US" b="0" dirty="0">
                <a:ea typeface="Meiryo"/>
              </a:rPr>
              <a:t>    - Maintains InfoSec</a:t>
            </a:r>
          </a:p>
          <a:p>
            <a:r>
              <a:rPr lang="en-US" b="0" dirty="0">
                <a:ea typeface="Meiryo"/>
              </a:rPr>
              <a:t>    - Configured by </a:t>
            </a:r>
            <a:r>
              <a:rPr lang="en-US" b="0" dirty="0" err="1">
                <a:ea typeface="Meiryo"/>
              </a:rPr>
              <a:t>devs</a:t>
            </a:r>
          </a:p>
          <a:p>
            <a:pPr marL="285750" indent="-285750">
              <a:buFont typeface="Arial" panose="020B0503020204020204" pitchFamily="34" charset="0"/>
              <a:buChar char="•"/>
            </a:pPr>
            <a:endParaRPr lang="en-US" b="0" dirty="0">
              <a:ea typeface="Meiryo"/>
            </a:endParaRPr>
          </a:p>
        </p:txBody>
      </p:sp>
    </p:spTree>
    <p:extLst>
      <p:ext uri="{BB962C8B-B14F-4D97-AF65-F5344CB8AC3E}">
        <p14:creationId xmlns:p14="http://schemas.microsoft.com/office/powerpoint/2010/main" val="2937042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dirty="0">
                <a:solidFill>
                  <a:schemeClr val="bg1"/>
                </a:solidFill>
                <a:ea typeface="Meiryo"/>
              </a:rPr>
              <a:t>Server-Client Architecture: Pros</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426158"/>
          </a:xfrm>
        </p:spPr>
        <p:txBody>
          <a:bodyPr anchor="t">
            <a:normAutofit/>
          </a:bodyPr>
          <a:lstStyle/>
          <a:p>
            <a:pPr marL="285750" indent="-285750">
              <a:buFont typeface="Arial" panose="020B0503020204020204" pitchFamily="34" charset="0"/>
              <a:buChar char="•"/>
            </a:pPr>
            <a:r>
              <a:rPr lang="en-US" b="0" dirty="0">
                <a:ea typeface="+mn-lt"/>
                <a:cs typeface="+mn-lt"/>
              </a:rPr>
              <a:t>Centralized data control</a:t>
            </a:r>
          </a:p>
          <a:p>
            <a:pPr marL="285750" indent="-285750">
              <a:buFont typeface="Arial" panose="020B0503020204020204" pitchFamily="34" charset="0"/>
              <a:buChar char="•"/>
            </a:pPr>
            <a:r>
              <a:rPr lang="en-US" b="0">
                <a:ea typeface="+mn-lt"/>
                <a:cs typeface="+mn-lt"/>
              </a:rPr>
              <a:t>Centralized security administration</a:t>
            </a:r>
          </a:p>
          <a:p>
            <a:pPr marL="285750" indent="-285750">
              <a:buFont typeface="Arial" panose="020B0503020204020204" pitchFamily="34" charset="0"/>
              <a:buChar char="•"/>
            </a:pPr>
            <a:r>
              <a:rPr lang="en-US" b="0" dirty="0">
                <a:ea typeface="+mn-lt"/>
                <a:cs typeface="+mn-lt"/>
              </a:rPr>
              <a:t>Hierarchical decision-making overhead</a:t>
            </a:r>
          </a:p>
          <a:p>
            <a:pPr marL="285750" indent="-285750">
              <a:buFont typeface="Arial" panose="020B0503020204020204" pitchFamily="34" charset="0"/>
              <a:buChar char="•"/>
            </a:pPr>
            <a:r>
              <a:rPr lang="en-US" b="0" dirty="0">
                <a:ea typeface="+mn-lt"/>
                <a:cs typeface="+mn-lt"/>
              </a:rPr>
              <a:t>Fast data clearing (TPS)</a:t>
            </a:r>
          </a:p>
          <a:p>
            <a:pPr marL="285750" indent="-285750">
              <a:buFont typeface="Arial" panose="020B0503020204020204" pitchFamily="34" charset="0"/>
              <a:buChar char="•"/>
            </a:pPr>
            <a:endParaRPr lang="en-US" b="0" dirty="0">
              <a:ea typeface="+mn-lt"/>
              <a:cs typeface="+mn-lt"/>
            </a:endParaRPr>
          </a:p>
          <a:p>
            <a:pPr marL="285750" indent="-285750">
              <a:buFont typeface="Arial" panose="020B0503020204020204" pitchFamily="34" charset="0"/>
              <a:buChar char="•"/>
            </a:pPr>
            <a:endParaRPr lang="en-US" b="0" dirty="0">
              <a:ea typeface="+mn-lt"/>
              <a:cs typeface="+mn-lt"/>
            </a:endParaRPr>
          </a:p>
        </p:txBody>
      </p:sp>
      <p:pic>
        <p:nvPicPr>
          <p:cNvPr id="4" name="Picture 4" descr="Timeline&#10;&#10;Description automatically generated">
            <a:extLst>
              <a:ext uri="{FF2B5EF4-FFF2-40B4-BE49-F238E27FC236}">
                <a16:creationId xmlns:a16="http://schemas.microsoft.com/office/drawing/2014/main" id="{4750AF9D-CF4D-4D0C-9009-3DDDC3A60758}"/>
              </a:ext>
            </a:extLst>
          </p:cNvPr>
          <p:cNvPicPr>
            <a:picLocks noChangeAspect="1"/>
          </p:cNvPicPr>
          <p:nvPr/>
        </p:nvPicPr>
        <p:blipFill>
          <a:blip r:embed="rId2"/>
          <a:stretch>
            <a:fillRect/>
          </a:stretch>
        </p:blipFill>
        <p:spPr>
          <a:xfrm>
            <a:off x="7799295" y="3538818"/>
            <a:ext cx="3818964" cy="2864223"/>
          </a:xfrm>
          <a:prstGeom prst="rect">
            <a:avLst/>
          </a:prstGeom>
        </p:spPr>
      </p:pic>
    </p:spTree>
    <p:extLst>
      <p:ext uri="{BB962C8B-B14F-4D97-AF65-F5344CB8AC3E}">
        <p14:creationId xmlns:p14="http://schemas.microsoft.com/office/powerpoint/2010/main" val="4135652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dirty="0">
                <a:solidFill>
                  <a:schemeClr val="bg1"/>
                </a:solidFill>
                <a:ea typeface="Meiryo"/>
              </a:rPr>
              <a:t>Server-Client Architecture: Cons</a:t>
            </a:r>
            <a:endParaRPr lang="en-US" dirty="0"/>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426158"/>
          </a:xfrm>
        </p:spPr>
        <p:txBody>
          <a:bodyPr anchor="t">
            <a:normAutofit/>
          </a:bodyPr>
          <a:lstStyle/>
          <a:p>
            <a:pPr marL="285750" indent="-285750">
              <a:buFont typeface="Arial" panose="020B0503020204020204" pitchFamily="34" charset="0"/>
              <a:buChar char="•"/>
            </a:pPr>
            <a:r>
              <a:rPr lang="en-US" b="0" dirty="0">
                <a:ea typeface="+mn-lt"/>
                <a:cs typeface="+mn-lt"/>
              </a:rPr>
              <a:t>Centralized trust</a:t>
            </a:r>
          </a:p>
          <a:p>
            <a:pPr marL="285750" indent="-285750">
              <a:buFont typeface="Arial" panose="020B0503020204020204" pitchFamily="34" charset="0"/>
              <a:buChar char="•"/>
            </a:pPr>
            <a:r>
              <a:rPr lang="en-US" b="0" dirty="0">
                <a:ea typeface="+mn-lt"/>
                <a:cs typeface="+mn-lt"/>
              </a:rPr>
              <a:t>Downtime</a:t>
            </a:r>
          </a:p>
          <a:p>
            <a:pPr marL="285750" indent="-285750">
              <a:buFont typeface="Arial" panose="020B0503020204020204" pitchFamily="34" charset="0"/>
              <a:buChar char="•"/>
            </a:pPr>
            <a:r>
              <a:rPr lang="en-US" b="0" dirty="0">
                <a:ea typeface="+mn-lt"/>
                <a:cs typeface="+mn-lt"/>
              </a:rPr>
              <a:t>Security: single point of failure</a:t>
            </a:r>
          </a:p>
          <a:p>
            <a:pPr marL="285750" indent="-285750">
              <a:buFont typeface="Arial" panose="020B0503020204020204" pitchFamily="34" charset="0"/>
              <a:buChar char="•"/>
            </a:pPr>
            <a:r>
              <a:rPr lang="en-US" b="0">
                <a:ea typeface="+mn-lt"/>
                <a:cs typeface="+mn-lt"/>
              </a:rPr>
              <a:t>Higher cost of verification</a:t>
            </a:r>
          </a:p>
          <a:p>
            <a:pPr marL="285750" indent="-285750">
              <a:buFont typeface="Arial" panose="020B0503020204020204" pitchFamily="34" charset="0"/>
              <a:buChar char="•"/>
            </a:pPr>
            <a:endParaRPr lang="en-US" b="0" dirty="0">
              <a:ea typeface="+mn-lt"/>
              <a:cs typeface="+mn-lt"/>
            </a:endParaRPr>
          </a:p>
        </p:txBody>
      </p:sp>
      <p:pic>
        <p:nvPicPr>
          <p:cNvPr id="4" name="Picture 4" descr="Graphical user interface, text, application, website&#10;&#10;Description automatically generated">
            <a:extLst>
              <a:ext uri="{FF2B5EF4-FFF2-40B4-BE49-F238E27FC236}">
                <a16:creationId xmlns:a16="http://schemas.microsoft.com/office/drawing/2014/main" id="{64BBD927-1667-4591-AD99-12641253BE9C}"/>
              </a:ext>
            </a:extLst>
          </p:cNvPr>
          <p:cNvPicPr>
            <a:picLocks noChangeAspect="1"/>
          </p:cNvPicPr>
          <p:nvPr/>
        </p:nvPicPr>
        <p:blipFill>
          <a:blip r:embed="rId2"/>
          <a:stretch>
            <a:fillRect/>
          </a:stretch>
        </p:blipFill>
        <p:spPr>
          <a:xfrm>
            <a:off x="6751443" y="2317212"/>
            <a:ext cx="4985904" cy="1077930"/>
          </a:xfrm>
          <a:prstGeom prst="rect">
            <a:avLst/>
          </a:prstGeom>
        </p:spPr>
      </p:pic>
      <p:pic>
        <p:nvPicPr>
          <p:cNvPr id="5" name="Picture 5" descr="Text&#10;&#10;Description automatically generated">
            <a:extLst>
              <a:ext uri="{FF2B5EF4-FFF2-40B4-BE49-F238E27FC236}">
                <a16:creationId xmlns:a16="http://schemas.microsoft.com/office/drawing/2014/main" id="{DCC4A2F2-71E6-49DC-8CAC-A4CCE047A9DF}"/>
              </a:ext>
            </a:extLst>
          </p:cNvPr>
          <p:cNvPicPr>
            <a:picLocks noChangeAspect="1"/>
          </p:cNvPicPr>
          <p:nvPr/>
        </p:nvPicPr>
        <p:blipFill>
          <a:blip r:embed="rId3"/>
          <a:stretch>
            <a:fillRect/>
          </a:stretch>
        </p:blipFill>
        <p:spPr>
          <a:xfrm>
            <a:off x="8758619" y="3665604"/>
            <a:ext cx="2968336" cy="2874805"/>
          </a:xfrm>
          <a:prstGeom prst="rect">
            <a:avLst/>
          </a:prstGeom>
        </p:spPr>
      </p:pic>
      <p:pic>
        <p:nvPicPr>
          <p:cNvPr id="6" name="Picture 6" descr="Graphical user interface, text, application, chat or text message&#10;&#10;Description automatically generated">
            <a:extLst>
              <a:ext uri="{FF2B5EF4-FFF2-40B4-BE49-F238E27FC236}">
                <a16:creationId xmlns:a16="http://schemas.microsoft.com/office/drawing/2014/main" id="{36B66104-5184-478F-9283-F07A7224EC61}"/>
              </a:ext>
            </a:extLst>
          </p:cNvPr>
          <p:cNvPicPr>
            <a:picLocks noChangeAspect="1"/>
          </p:cNvPicPr>
          <p:nvPr/>
        </p:nvPicPr>
        <p:blipFill>
          <a:blip r:embed="rId4"/>
          <a:stretch>
            <a:fillRect/>
          </a:stretch>
        </p:blipFill>
        <p:spPr>
          <a:xfrm>
            <a:off x="5054567" y="4611149"/>
            <a:ext cx="3531177" cy="1936829"/>
          </a:xfrm>
          <a:prstGeom prst="rect">
            <a:avLst/>
          </a:prstGeom>
        </p:spPr>
      </p:pic>
    </p:spTree>
    <p:extLst>
      <p:ext uri="{BB962C8B-B14F-4D97-AF65-F5344CB8AC3E}">
        <p14:creationId xmlns:p14="http://schemas.microsoft.com/office/powerpoint/2010/main" val="4068020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dirty="0">
                <a:solidFill>
                  <a:schemeClr val="bg1"/>
                </a:solidFill>
                <a:ea typeface="Meiryo"/>
              </a:rPr>
              <a:t>Enterprise SaaS</a:t>
            </a:r>
            <a:endParaRPr lang="en-US" dirty="0"/>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426158"/>
          </a:xfrm>
        </p:spPr>
        <p:txBody>
          <a:bodyPr anchor="t">
            <a:normAutofit/>
          </a:bodyPr>
          <a:lstStyle/>
          <a:p>
            <a:pPr marL="285750" indent="-285750">
              <a:buFont typeface="Arial" panose="020B0503020204020204" pitchFamily="34" charset="0"/>
              <a:buChar char="•"/>
            </a:pPr>
            <a:endParaRPr lang="en-US" b="0" dirty="0">
              <a:ea typeface="+mn-lt"/>
              <a:cs typeface="+mn-lt"/>
            </a:endParaRPr>
          </a:p>
          <a:p>
            <a:pPr marL="285750" indent="-285750">
              <a:buFont typeface="Arial" panose="020B0503020204020204" pitchFamily="34" charset="0"/>
              <a:buChar char="•"/>
            </a:pPr>
            <a:endParaRPr lang="en-US" b="0" dirty="0">
              <a:ea typeface="+mn-lt"/>
              <a:cs typeface="+mn-lt"/>
            </a:endParaRPr>
          </a:p>
        </p:txBody>
      </p:sp>
      <p:pic>
        <p:nvPicPr>
          <p:cNvPr id="4" name="Picture 4" descr="Graphical user interface, diagram&#10;&#10;Description automatically generated">
            <a:extLst>
              <a:ext uri="{FF2B5EF4-FFF2-40B4-BE49-F238E27FC236}">
                <a16:creationId xmlns:a16="http://schemas.microsoft.com/office/drawing/2014/main" id="{EDDABAF4-FEB5-4187-8C82-4D40EB78CDBD}"/>
              </a:ext>
            </a:extLst>
          </p:cNvPr>
          <p:cNvPicPr>
            <a:picLocks noChangeAspect="1"/>
          </p:cNvPicPr>
          <p:nvPr/>
        </p:nvPicPr>
        <p:blipFill>
          <a:blip r:embed="rId2"/>
          <a:stretch>
            <a:fillRect/>
          </a:stretch>
        </p:blipFill>
        <p:spPr>
          <a:xfrm>
            <a:off x="2361236" y="2404090"/>
            <a:ext cx="7469529" cy="4277948"/>
          </a:xfrm>
          <a:prstGeom prst="rect">
            <a:avLst/>
          </a:prstGeom>
        </p:spPr>
      </p:pic>
    </p:spTree>
    <p:extLst>
      <p:ext uri="{BB962C8B-B14F-4D97-AF65-F5344CB8AC3E}">
        <p14:creationId xmlns:p14="http://schemas.microsoft.com/office/powerpoint/2010/main" val="3625091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dirty="0">
                <a:solidFill>
                  <a:schemeClr val="bg1"/>
                </a:solidFill>
                <a:ea typeface="Meiryo"/>
              </a:rPr>
              <a:t>SaaS in 2021: Serverless</a:t>
            </a:r>
            <a:endParaRPr lang="en-US" dirty="0"/>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426158"/>
          </a:xfrm>
        </p:spPr>
        <p:txBody>
          <a:bodyPr anchor="t">
            <a:normAutofit/>
          </a:bodyPr>
          <a:lstStyle/>
          <a:p>
            <a:pPr marL="285750" indent="-285750">
              <a:buFont typeface="Arial" panose="020B0503020204020204" pitchFamily="34" charset="0"/>
              <a:buChar char="•"/>
            </a:pPr>
            <a:endParaRPr lang="en-US" b="0" dirty="0">
              <a:ea typeface="+mn-lt"/>
              <a:cs typeface="+mn-lt"/>
            </a:endParaRPr>
          </a:p>
          <a:p>
            <a:pPr marL="285750" indent="-285750">
              <a:buFont typeface="Arial" panose="020B0503020204020204" pitchFamily="34" charset="0"/>
              <a:buChar char="•"/>
            </a:pPr>
            <a:endParaRPr lang="en-US" b="0" dirty="0">
              <a:ea typeface="+mn-lt"/>
              <a:cs typeface="+mn-lt"/>
            </a:endParaRPr>
          </a:p>
        </p:txBody>
      </p:sp>
      <p:pic>
        <p:nvPicPr>
          <p:cNvPr id="5" name="Picture 5" descr="A picture containing diagram&#10;&#10;Description automatically generated">
            <a:extLst>
              <a:ext uri="{FF2B5EF4-FFF2-40B4-BE49-F238E27FC236}">
                <a16:creationId xmlns:a16="http://schemas.microsoft.com/office/drawing/2014/main" id="{1AAE13A8-C5DB-429A-AC7E-95FFCC54FC25}"/>
              </a:ext>
            </a:extLst>
          </p:cNvPr>
          <p:cNvPicPr>
            <a:picLocks noChangeAspect="1"/>
          </p:cNvPicPr>
          <p:nvPr/>
        </p:nvPicPr>
        <p:blipFill>
          <a:blip r:embed="rId2"/>
          <a:stretch>
            <a:fillRect/>
          </a:stretch>
        </p:blipFill>
        <p:spPr>
          <a:xfrm>
            <a:off x="2534856" y="2466336"/>
            <a:ext cx="8164009" cy="4066643"/>
          </a:xfrm>
          <a:prstGeom prst="rect">
            <a:avLst/>
          </a:prstGeom>
        </p:spPr>
      </p:pic>
    </p:spTree>
    <p:extLst>
      <p:ext uri="{BB962C8B-B14F-4D97-AF65-F5344CB8AC3E}">
        <p14:creationId xmlns:p14="http://schemas.microsoft.com/office/powerpoint/2010/main" val="3593997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So when do I use Blockchain?</a:t>
            </a:r>
            <a:endParaRPr lang="en-US">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426158"/>
          </a:xfrm>
        </p:spPr>
        <p:txBody>
          <a:bodyPr anchor="t">
            <a:normAutofit/>
          </a:bodyPr>
          <a:lstStyle/>
          <a:p>
            <a:pPr>
              <a:buFont typeface="Arial" panose="020B0503020204020204" pitchFamily="34" charset="0"/>
              <a:buChar char="•"/>
            </a:pPr>
            <a:r>
              <a:rPr lang="en-US" b="0">
                <a:ea typeface="+mn-lt"/>
                <a:cs typeface="+mn-lt"/>
              </a:rPr>
              <a:t> Is data controlled by only one party/entity in the network?</a:t>
            </a:r>
          </a:p>
          <a:p>
            <a:pPr>
              <a:buFont typeface="Arial" panose="020B0503020204020204" pitchFamily="34" charset="0"/>
              <a:buChar char="•"/>
            </a:pPr>
            <a:r>
              <a:rPr lang="en-US" b="0">
                <a:ea typeface="+mn-lt"/>
                <a:cs typeface="+mn-lt"/>
              </a:rPr>
              <a:t> Can we secure all endpoints using just a database?</a:t>
            </a:r>
          </a:p>
          <a:p>
            <a:pPr>
              <a:buFont typeface="Arial" panose="020B0503020204020204" pitchFamily="34" charset="0"/>
              <a:buChar char="•"/>
            </a:pPr>
            <a:r>
              <a:rPr lang="en-US" b="0">
                <a:ea typeface="+mn-lt"/>
                <a:cs typeface="+mn-lt"/>
              </a:rPr>
              <a:t> Does the system require security against tampering or alteration?</a:t>
            </a:r>
            <a:endParaRPr lang="en-US" b="0" dirty="0">
              <a:ea typeface="Meiryo"/>
            </a:endParaRPr>
          </a:p>
          <a:p>
            <a:pPr>
              <a:buFont typeface="Arial" panose="020B0503020204020204" pitchFamily="34" charset="0"/>
              <a:buChar char="•"/>
            </a:pPr>
            <a:r>
              <a:rPr lang="en-US" b="0">
                <a:ea typeface="+mn-lt"/>
                <a:cs typeface="+mn-lt"/>
              </a:rPr>
              <a:t> Is there a lack of trust in the network?</a:t>
            </a:r>
            <a:endParaRPr lang="en-US"/>
          </a:p>
          <a:p>
            <a:pPr>
              <a:buFont typeface="Arial" panose="020B0503020204020204" pitchFamily="34" charset="0"/>
              <a:buChar char="•"/>
            </a:pPr>
            <a:r>
              <a:rPr lang="en-US" b="0">
                <a:ea typeface="+mn-lt"/>
                <a:cs typeface="+mn-lt"/>
              </a:rPr>
              <a:t> Is there a need for tracking using provenance?</a:t>
            </a:r>
            <a:endParaRPr lang="en-US"/>
          </a:p>
          <a:p>
            <a:pPr marL="285750" indent="-285750">
              <a:buFont typeface="Arial" panose="020B0503020204020204" pitchFamily="34" charset="0"/>
              <a:buChar char="•"/>
            </a:pPr>
            <a:endParaRPr lang="en-US" b="0" dirty="0">
              <a:ea typeface="+mn-lt"/>
              <a:cs typeface="+mn-lt"/>
            </a:endParaRPr>
          </a:p>
          <a:p>
            <a:pPr marL="285750" indent="-285750">
              <a:buFont typeface="Arial" panose="020B0503020204020204" pitchFamily="34" charset="0"/>
              <a:buChar char="•"/>
            </a:pPr>
            <a:endParaRPr lang="en-US" b="0" dirty="0">
              <a:ea typeface="+mn-lt"/>
              <a:cs typeface="+mn-lt"/>
            </a:endParaRPr>
          </a:p>
        </p:txBody>
      </p:sp>
    </p:spTree>
    <p:extLst>
      <p:ext uri="{BB962C8B-B14F-4D97-AF65-F5344CB8AC3E}">
        <p14:creationId xmlns:p14="http://schemas.microsoft.com/office/powerpoint/2010/main" val="2151668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Parties</a:t>
            </a:r>
            <a:endParaRPr lang="en-US"/>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426158"/>
          </a:xfrm>
        </p:spPr>
        <p:txBody>
          <a:bodyPr anchor="t">
            <a:normAutofit/>
          </a:bodyPr>
          <a:lstStyle/>
          <a:p>
            <a:pPr marL="285750" indent="-285750">
              <a:buFont typeface="Arial" panose="020B0503020204020204" pitchFamily="34" charset="0"/>
              <a:buChar char="•"/>
            </a:pPr>
            <a:r>
              <a:rPr lang="en-US" b="0">
                <a:ea typeface="+mn-lt"/>
                <a:cs typeface="+mn-lt"/>
              </a:rPr>
              <a:t>If you have just one stakeholder, there is no need for a blockchain</a:t>
            </a:r>
          </a:p>
          <a:p>
            <a:pPr marL="285750" indent="-285750">
              <a:buFont typeface="Arial" panose="020B0503020204020204" pitchFamily="34" charset="0"/>
              <a:buChar char="•"/>
            </a:pPr>
            <a:endParaRPr lang="en-US" b="0" dirty="0">
              <a:ea typeface="+mn-lt"/>
              <a:cs typeface="+mn-lt"/>
            </a:endParaRPr>
          </a:p>
          <a:p>
            <a:pPr marL="285750" indent="-285750">
              <a:buFont typeface="Arial" panose="020B0503020204020204" pitchFamily="34" charset="0"/>
              <a:buChar char="•"/>
            </a:pPr>
            <a:r>
              <a:rPr lang="en-US" b="0">
                <a:ea typeface="+mn-lt"/>
                <a:cs typeface="+mn-lt"/>
              </a:rPr>
              <a:t>Blockchain is designed for interoperability and </a:t>
            </a:r>
            <a:r>
              <a:rPr lang="en-US" b="0" i="1">
                <a:ea typeface="+mn-lt"/>
                <a:cs typeface="+mn-lt"/>
              </a:rPr>
              <a:t>multi-party coordination</a:t>
            </a:r>
          </a:p>
          <a:p>
            <a:pPr marL="285750" indent="-285750">
              <a:buFont typeface="Arial" panose="020B0503020204020204" pitchFamily="34" charset="0"/>
              <a:buChar char="•"/>
            </a:pPr>
            <a:endParaRPr lang="en-US" b="0" i="1" dirty="0">
              <a:ea typeface="+mn-lt"/>
              <a:cs typeface="+mn-lt"/>
            </a:endParaRPr>
          </a:p>
          <a:p>
            <a:pPr marL="285750" indent="-285750">
              <a:buFont typeface="Arial" panose="020B0503020204020204" pitchFamily="34" charset="0"/>
              <a:buChar char="•"/>
            </a:pPr>
            <a:r>
              <a:rPr lang="en-US" b="0">
                <a:ea typeface="+mn-lt"/>
                <a:cs typeface="+mn-lt"/>
              </a:rPr>
              <a:t>If data persistence is important, can use a distributed database (which most enterprise DBs are anyway)</a:t>
            </a:r>
            <a:endParaRPr lang="en-US" b="0" i="1" dirty="0">
              <a:ea typeface="+mn-lt"/>
              <a:cs typeface="+mn-lt"/>
            </a:endParaRPr>
          </a:p>
          <a:p>
            <a:pPr lvl="1"/>
            <a:r>
              <a:rPr lang="en-US">
                <a:ea typeface="+mn-lt"/>
                <a:cs typeface="+mn-lt"/>
              </a:rPr>
              <a:t>    - Blockchain is a team sport</a:t>
            </a:r>
            <a:endParaRPr lang="en-US" sz="1800" b="0" i="1">
              <a:ea typeface="+mn-lt"/>
              <a:cs typeface="+mn-lt"/>
            </a:endParaRPr>
          </a:p>
          <a:p>
            <a:pPr marL="285750" indent="-285750">
              <a:buFont typeface="Arial" panose="020B0503020204020204" pitchFamily="34" charset="0"/>
              <a:buChar char="•"/>
            </a:pPr>
            <a:endParaRPr lang="en-US" b="0" dirty="0">
              <a:ea typeface="+mn-lt"/>
              <a:cs typeface="+mn-lt"/>
            </a:endParaRPr>
          </a:p>
        </p:txBody>
      </p:sp>
    </p:spTree>
    <p:extLst>
      <p:ext uri="{BB962C8B-B14F-4D97-AF65-F5344CB8AC3E}">
        <p14:creationId xmlns:p14="http://schemas.microsoft.com/office/powerpoint/2010/main" val="2586705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Disintermediation</a:t>
            </a:r>
            <a:endParaRPr lang="en-US"/>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426158"/>
          </a:xfrm>
        </p:spPr>
        <p:txBody>
          <a:bodyPr anchor="t">
            <a:normAutofit/>
          </a:bodyPr>
          <a:lstStyle/>
          <a:p>
            <a:pPr>
              <a:buFont typeface="Arial" panose="020B0503020204020204" pitchFamily="34" charset="0"/>
              <a:buChar char="•"/>
            </a:pPr>
            <a:r>
              <a:rPr lang="en-US" b="0">
                <a:ea typeface="+mn-lt"/>
                <a:cs typeface="+mn-lt"/>
              </a:rPr>
              <a:t> Disintermediation is the term used to prevent intermediaries in any business process flow</a:t>
            </a:r>
            <a:endParaRPr lang="en-US" b="0" dirty="0">
              <a:ea typeface="+mn-lt"/>
              <a:cs typeface="+mn-lt"/>
            </a:endParaRPr>
          </a:p>
          <a:p>
            <a:pPr>
              <a:buFont typeface="Arial" panose="020B0503020204020204" pitchFamily="34" charset="0"/>
              <a:buChar char="•"/>
            </a:pPr>
            <a:r>
              <a:rPr lang="en-US" b="0">
                <a:ea typeface="+mn-lt"/>
                <a:cs typeface="+mn-lt"/>
              </a:rPr>
              <a:t> Several businesses rely on middlemen that don't really have to be there</a:t>
            </a:r>
            <a:endParaRPr lang="en-US" b="0" dirty="0">
              <a:ea typeface="+mn-lt"/>
              <a:cs typeface="+mn-lt"/>
            </a:endParaRPr>
          </a:p>
          <a:p>
            <a:pPr lvl="1"/>
            <a:r>
              <a:rPr lang="en-US">
                <a:ea typeface="+mn-lt"/>
                <a:cs typeface="+mn-lt"/>
              </a:rPr>
              <a:t>    - E.g. Uber</a:t>
            </a:r>
            <a:endParaRPr lang="en-US" b="0" dirty="0">
              <a:ea typeface="+mn-lt"/>
              <a:cs typeface="+mn-lt"/>
            </a:endParaRPr>
          </a:p>
          <a:p>
            <a:pPr>
              <a:buFont typeface="Arial" panose="020B0503020204020204" pitchFamily="34" charset="0"/>
              <a:buChar char="•"/>
            </a:pPr>
            <a:r>
              <a:rPr lang="en-US" b="0">
                <a:ea typeface="+mn-lt"/>
                <a:cs typeface="+mn-lt"/>
              </a:rPr>
              <a:t> Centralized database-based systems might be an easier fit to avoid distributed transaction processing.</a:t>
            </a:r>
          </a:p>
          <a:p>
            <a:pPr marL="285750" indent="-285750">
              <a:buFont typeface="Arial" panose="020B0503020204020204" pitchFamily="34" charset="0"/>
              <a:buChar char="•"/>
            </a:pPr>
            <a:endParaRPr lang="en-US" sz="1800" b="0" dirty="0">
              <a:ea typeface="+mn-lt"/>
              <a:cs typeface="+mn-lt"/>
            </a:endParaRPr>
          </a:p>
          <a:p>
            <a:pPr marL="285750" indent="-285750">
              <a:buFont typeface="Arial" panose="020B0503020204020204" pitchFamily="34" charset="0"/>
              <a:buChar char="•"/>
            </a:pPr>
            <a:endParaRPr lang="en-US" b="0" dirty="0">
              <a:ea typeface="+mn-lt"/>
              <a:cs typeface="+mn-lt"/>
            </a:endParaRPr>
          </a:p>
        </p:txBody>
      </p:sp>
    </p:spTree>
    <p:extLst>
      <p:ext uri="{BB962C8B-B14F-4D97-AF65-F5344CB8AC3E}">
        <p14:creationId xmlns:p14="http://schemas.microsoft.com/office/powerpoint/2010/main" val="3774223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Trust</a:t>
            </a:r>
            <a:endParaRPr lang="en-US"/>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426158"/>
          </a:xfrm>
        </p:spPr>
        <p:txBody>
          <a:bodyPr anchor="t">
            <a:normAutofit/>
          </a:bodyPr>
          <a:lstStyle/>
          <a:p>
            <a:pPr marL="285750" indent="-285750">
              <a:buFont typeface="Arial,Sans-Serif" panose="020B0503020204020204" pitchFamily="34" charset="0"/>
              <a:buChar char="•"/>
            </a:pPr>
            <a:r>
              <a:rPr lang="en-US" b="0">
                <a:ea typeface="+mn-lt"/>
                <a:cs typeface="+mn-lt"/>
              </a:rPr>
              <a:t>Various stakeholders can operate with full freedom without requiring any trust</a:t>
            </a:r>
          </a:p>
          <a:p>
            <a:pPr marL="285750" indent="-285750">
              <a:buFont typeface="Arial,Sans-Serif" panose="020B0503020204020204" pitchFamily="34" charset="0"/>
              <a:buChar char="•"/>
            </a:pPr>
            <a:r>
              <a:rPr lang="en-US" b="0">
                <a:ea typeface="+mn-lt"/>
                <a:cs typeface="+mn-lt"/>
              </a:rPr>
              <a:t>Centralized systems are vulnerable to a lot of malicious activities</a:t>
            </a:r>
            <a:endParaRPr lang="en-US" b="0" dirty="0">
              <a:ea typeface="+mn-lt"/>
              <a:cs typeface="+mn-lt"/>
            </a:endParaRPr>
          </a:p>
          <a:p>
            <a:pPr marL="285750" indent="-285750">
              <a:buFont typeface="Arial,Sans-Serif" panose="020B0503020204020204" pitchFamily="34" charset="0"/>
              <a:buChar char="•"/>
            </a:pPr>
            <a:r>
              <a:rPr lang="en-US" b="0">
                <a:ea typeface="+mn-lt"/>
                <a:cs typeface="+mn-lt"/>
              </a:rPr>
              <a:t>Multi-party coordination offered by a centralized entity leads to increased risk</a:t>
            </a:r>
          </a:p>
          <a:p>
            <a:r>
              <a:rPr lang="en-US" b="0">
                <a:ea typeface="+mn-lt"/>
                <a:cs typeface="+mn-lt"/>
              </a:rPr>
              <a:t>   - If Google becomes evil...</a:t>
            </a:r>
          </a:p>
        </p:txBody>
      </p:sp>
    </p:spTree>
    <p:extLst>
      <p:ext uri="{BB962C8B-B14F-4D97-AF65-F5344CB8AC3E}">
        <p14:creationId xmlns:p14="http://schemas.microsoft.com/office/powerpoint/2010/main" val="3378353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dirty="0">
                <a:solidFill>
                  <a:schemeClr val="bg1"/>
                </a:solidFill>
                <a:ea typeface="Meiryo"/>
              </a:rPr>
              <a:t>Last "Week"</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426158"/>
          </a:xfrm>
        </p:spPr>
        <p:txBody>
          <a:bodyPr anchor="t">
            <a:normAutofit/>
          </a:bodyPr>
          <a:lstStyle/>
          <a:p>
            <a:pPr marL="285750" indent="-285750">
              <a:buFont typeface="Arial" panose="020B0503020204020204" pitchFamily="34" charset="0"/>
              <a:buChar char="•"/>
            </a:pPr>
            <a:r>
              <a:rPr lang="en-US" b="0" dirty="0">
                <a:ea typeface="+mn-lt"/>
                <a:cs typeface="+mn-lt"/>
              </a:rPr>
              <a:t>InfoSec, </a:t>
            </a:r>
            <a:r>
              <a:rPr lang="en-US" b="0" dirty="0" err="1">
                <a:ea typeface="+mn-lt"/>
                <a:cs typeface="+mn-lt"/>
              </a:rPr>
              <a:t>CyberSec</a:t>
            </a:r>
            <a:r>
              <a:rPr lang="en-US" b="0" dirty="0">
                <a:ea typeface="+mn-lt"/>
                <a:cs typeface="+mn-lt"/>
              </a:rPr>
              <a:t>, cryptography</a:t>
            </a:r>
          </a:p>
          <a:p>
            <a:pPr marL="285750" indent="-285750">
              <a:buFont typeface="Arial" panose="020B0503020204020204" pitchFamily="34" charset="0"/>
              <a:buChar char="•"/>
            </a:pPr>
            <a:r>
              <a:rPr lang="en-US" b="0" dirty="0">
                <a:ea typeface="+mn-lt"/>
                <a:cs typeface="+mn-lt"/>
              </a:rPr>
              <a:t>Private, public, consortium blockchains </a:t>
            </a:r>
          </a:p>
          <a:p>
            <a:pPr marL="285750" indent="-285750">
              <a:buFont typeface="Arial" panose="020B0503020204020204" pitchFamily="34" charset="0"/>
              <a:buChar char="•"/>
            </a:pPr>
            <a:r>
              <a:rPr lang="en-US" b="0" dirty="0">
                <a:ea typeface="+mn-lt"/>
                <a:cs typeface="+mn-lt"/>
              </a:rPr>
              <a:t>How blockchains maintain security</a:t>
            </a:r>
          </a:p>
          <a:p>
            <a:pPr marL="285750" indent="-285750">
              <a:buFont typeface="Arial" panose="020B0503020204020204" pitchFamily="34" charset="0"/>
              <a:buChar char="•"/>
            </a:pPr>
            <a:r>
              <a:rPr lang="en-US" b="0" dirty="0">
                <a:ea typeface="+mn-lt"/>
                <a:cs typeface="+mn-lt"/>
              </a:rPr>
              <a:t>Hashing</a:t>
            </a:r>
          </a:p>
          <a:p>
            <a:pPr marL="285750" indent="-285750">
              <a:buFont typeface="Arial" panose="020B0503020204020204" pitchFamily="34" charset="0"/>
              <a:buChar char="•"/>
            </a:pPr>
            <a:r>
              <a:rPr lang="en-US" b="0" dirty="0">
                <a:ea typeface="+mn-lt"/>
                <a:cs typeface="+mn-lt"/>
              </a:rPr>
              <a:t>Advanced encryption</a:t>
            </a:r>
          </a:p>
        </p:txBody>
      </p:sp>
    </p:spTree>
    <p:extLst>
      <p:ext uri="{BB962C8B-B14F-4D97-AF65-F5344CB8AC3E}">
        <p14:creationId xmlns:p14="http://schemas.microsoft.com/office/powerpoint/2010/main" val="1564154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Trust</a:t>
            </a:r>
            <a:endParaRPr lang="en-US"/>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426158"/>
          </a:xfrm>
        </p:spPr>
        <p:txBody>
          <a:bodyPr anchor="t">
            <a:normAutofit/>
          </a:bodyPr>
          <a:lstStyle/>
          <a:p>
            <a:pPr marL="285750" lvl="1" indent="-285750">
              <a:buFont typeface="Arial" panose="020B0503020204020204" pitchFamily="34" charset="0"/>
              <a:buChar char="•"/>
            </a:pPr>
            <a:r>
              <a:rPr lang="en-US">
                <a:ea typeface="+mn-lt"/>
                <a:cs typeface="+mn-lt"/>
              </a:rPr>
              <a:t> Centralized trust can be abused by </a:t>
            </a:r>
          </a:p>
          <a:p>
            <a:pPr lvl="1"/>
            <a:r>
              <a:rPr lang="en-US">
                <a:ea typeface="+mn-lt"/>
                <a:cs typeface="+mn-lt"/>
              </a:rPr>
              <a:t>    - </a:t>
            </a:r>
            <a:r>
              <a:rPr lang="en-US" sz="1800" b="0">
                <a:ea typeface="+mn-lt"/>
                <a:cs typeface="+mn-lt"/>
              </a:rPr>
              <a:t>Tampering of existing data</a:t>
            </a:r>
            <a:r>
              <a:rPr lang="en-US" sz="1800">
                <a:ea typeface="+mn-lt"/>
                <a:cs typeface="+mn-lt"/>
              </a:rPr>
              <a:t> (e.g. SolarWinds)</a:t>
            </a:r>
          </a:p>
          <a:p>
            <a:r>
              <a:rPr lang="en-US" b="0" dirty="0">
                <a:ea typeface="+mn-lt"/>
                <a:cs typeface="+mn-lt"/>
              </a:rPr>
              <a:t>    - Withholding information (e.g.</a:t>
            </a:r>
            <a:r>
              <a:rPr lang="en-US" b="0">
                <a:ea typeface="+mn-lt"/>
                <a:cs typeface="+mn-lt"/>
              </a:rPr>
              <a:t> coverups)</a:t>
            </a:r>
            <a:endParaRPr lang="en-US"/>
          </a:p>
          <a:p>
            <a:r>
              <a:rPr lang="en-US" b="0">
                <a:ea typeface="+mn-lt"/>
                <a:cs typeface="+mn-lt"/>
              </a:rPr>
              <a:t>    - Reporting inconsistent transactions (e.g. "cooking the books")</a:t>
            </a:r>
          </a:p>
          <a:p>
            <a:r>
              <a:rPr lang="en-US" b="0">
                <a:ea typeface="+mn-lt"/>
                <a:cs typeface="+mn-lt"/>
              </a:rPr>
              <a:t>    - Providing unauthorized access to data for certain users (e.g. Cambridge Analytica)</a:t>
            </a:r>
            <a:endParaRPr lang="en-US">
              <a:ea typeface="Meiryo"/>
            </a:endParaRPr>
          </a:p>
          <a:p>
            <a:pPr marL="285750" indent="-285750">
              <a:buFont typeface="Arial" panose="020B0503020204020204" pitchFamily="34" charset="0"/>
              <a:buChar char="•"/>
            </a:pPr>
            <a:endParaRPr lang="en-US" b="0" dirty="0">
              <a:ea typeface="+mn-lt"/>
              <a:cs typeface="+mn-lt"/>
            </a:endParaRPr>
          </a:p>
          <a:p>
            <a:pPr marL="285750" indent="-285750">
              <a:buFont typeface="Arial" panose="020B0503020204020204" pitchFamily="34" charset="0"/>
              <a:buChar char="•"/>
            </a:pPr>
            <a:endParaRPr lang="en-US" b="0" dirty="0">
              <a:ea typeface="+mn-lt"/>
              <a:cs typeface="+mn-lt"/>
            </a:endParaRPr>
          </a:p>
        </p:txBody>
      </p:sp>
    </p:spTree>
    <p:extLst>
      <p:ext uri="{BB962C8B-B14F-4D97-AF65-F5344CB8AC3E}">
        <p14:creationId xmlns:p14="http://schemas.microsoft.com/office/powerpoint/2010/main" val="3122313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Trust Problem</a:t>
            </a:r>
            <a:endParaRPr lang="en-US"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426158"/>
          </a:xfrm>
        </p:spPr>
        <p:txBody>
          <a:bodyPr anchor="t">
            <a:normAutofit/>
          </a:bodyPr>
          <a:lstStyle/>
          <a:p>
            <a:pPr marL="285750" indent="-285750">
              <a:buFont typeface="Arial" panose="020B0503020204020204" pitchFamily="34" charset="0"/>
              <a:buChar char="•"/>
            </a:pPr>
            <a:r>
              <a:rPr lang="en-US" b="0">
                <a:ea typeface="Meiryo"/>
              </a:rPr>
              <a:t>There are several parties that need to work with each other</a:t>
            </a:r>
            <a:endParaRPr lang="en-US" b="0" dirty="0">
              <a:ea typeface="Meiryo"/>
            </a:endParaRPr>
          </a:p>
          <a:p>
            <a:pPr marL="285750" indent="-285750">
              <a:buFont typeface="Arial" panose="020B0503020204020204" pitchFamily="34" charset="0"/>
              <a:buChar char="•"/>
            </a:pPr>
            <a:r>
              <a:rPr lang="en-US" b="0">
                <a:ea typeface="+mn-lt"/>
                <a:cs typeface="+mn-lt"/>
              </a:rPr>
              <a:t>They cannot trust each other</a:t>
            </a:r>
            <a:endParaRPr lang="en-US" b="0" dirty="0">
              <a:ea typeface="+mn-lt"/>
              <a:cs typeface="+mn-lt"/>
            </a:endParaRPr>
          </a:p>
          <a:p>
            <a:pPr marL="285750" indent="-285750">
              <a:buFont typeface="Arial" panose="020B0503020204020204" pitchFamily="34" charset="0"/>
              <a:buChar char="•"/>
            </a:pPr>
            <a:r>
              <a:rPr lang="en-US" b="0">
                <a:ea typeface="+mn-lt"/>
                <a:cs typeface="+mn-lt"/>
              </a:rPr>
              <a:t>They need a platform to collaborate on work</a:t>
            </a:r>
            <a:endParaRPr lang="en-US" b="0" dirty="0">
              <a:ea typeface="+mn-lt"/>
              <a:cs typeface="+mn-lt"/>
            </a:endParaRPr>
          </a:p>
          <a:p>
            <a:pPr marL="285750" indent="-285750">
              <a:buFont typeface="Arial" panose="020B0503020204020204" pitchFamily="34" charset="0"/>
              <a:buChar char="•"/>
            </a:pPr>
            <a:r>
              <a:rPr lang="en-US" b="0">
                <a:ea typeface="+mn-lt"/>
                <a:cs typeface="+mn-lt"/>
              </a:rPr>
              <a:t>They all need to trust the platform to allow for secure coordination</a:t>
            </a:r>
            <a:endParaRPr lang="en-US" b="0" dirty="0">
              <a:ea typeface="+mn-lt"/>
              <a:cs typeface="+mn-lt"/>
            </a:endParaRPr>
          </a:p>
          <a:p>
            <a:pPr marL="285750" indent="-285750">
              <a:buFont typeface="Arial" panose="020B0503020204020204" pitchFamily="34" charset="0"/>
              <a:buChar char="•"/>
            </a:pPr>
            <a:r>
              <a:rPr lang="en-US" b="0">
                <a:ea typeface="+mn-lt"/>
                <a:cs typeface="+mn-lt"/>
              </a:rPr>
              <a:t>Blockchains solves this in different ways</a:t>
            </a:r>
            <a:endParaRPr lang="en-US" b="0" dirty="0">
              <a:ea typeface="+mn-lt"/>
              <a:cs typeface="+mn-lt"/>
            </a:endParaRPr>
          </a:p>
        </p:txBody>
      </p:sp>
    </p:spTree>
    <p:extLst>
      <p:ext uri="{BB962C8B-B14F-4D97-AF65-F5344CB8AC3E}">
        <p14:creationId xmlns:p14="http://schemas.microsoft.com/office/powerpoint/2010/main" val="3769065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Secure Ledger</a:t>
            </a:r>
            <a:endParaRPr lang="en-US" dirty="0">
              <a:solidFill>
                <a:schemeClr val="bg1"/>
              </a:solidFill>
              <a:ea typeface="Meiryo"/>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997658"/>
          </a:xfrm>
        </p:spPr>
        <p:txBody>
          <a:bodyPr anchor="t">
            <a:normAutofit/>
          </a:bodyPr>
          <a:lstStyle/>
          <a:p>
            <a:pPr marL="285750" indent="-285750">
              <a:buFont typeface="Arial" panose="020B0503020204020204" pitchFamily="34" charset="0"/>
              <a:buChar char="•"/>
            </a:pPr>
            <a:r>
              <a:rPr lang="en-US" b="0">
                <a:ea typeface="Meiryo"/>
              </a:rPr>
              <a:t>All the parties need a </a:t>
            </a:r>
            <a:r>
              <a:rPr lang="en-US" b="0" i="1">
                <a:ea typeface="Meiryo"/>
              </a:rPr>
              <a:t>single source of truth</a:t>
            </a:r>
            <a:endParaRPr lang="en-US" b="0" dirty="0">
              <a:ea typeface="Meiryo"/>
            </a:endParaRPr>
          </a:p>
          <a:p>
            <a:pPr marL="285750" indent="-285750">
              <a:buFont typeface="Arial" panose="020B0503020204020204" pitchFamily="34" charset="0"/>
              <a:buChar char="•"/>
            </a:pPr>
            <a:r>
              <a:rPr lang="en-US" b="0">
                <a:ea typeface="+mn-lt"/>
                <a:cs typeface="+mn-lt"/>
              </a:rPr>
              <a:t>A malicious party can claim that their source is true</a:t>
            </a:r>
          </a:p>
          <a:p>
            <a:pPr marL="285750" indent="-285750">
              <a:buFont typeface="Arial" panose="020B0503020204020204" pitchFamily="34" charset="0"/>
              <a:buChar char="•"/>
            </a:pPr>
            <a:r>
              <a:rPr lang="en-US" b="0">
                <a:ea typeface="+mn-lt"/>
                <a:cs typeface="+mn-lt"/>
              </a:rPr>
              <a:t>Worse, they can collude with the platform maintainer to favor their position</a:t>
            </a:r>
            <a:endParaRPr lang="en-US" b="0" dirty="0">
              <a:ea typeface="+mn-lt"/>
              <a:cs typeface="+mn-lt"/>
            </a:endParaRPr>
          </a:p>
          <a:p>
            <a:pPr marL="285750" indent="-285750">
              <a:buFont typeface="Arial" panose="020B0503020204020204" pitchFamily="34" charset="0"/>
              <a:buChar char="•"/>
            </a:pPr>
            <a:r>
              <a:rPr lang="en-US" b="0">
                <a:ea typeface="+mn-lt"/>
                <a:cs typeface="+mn-lt"/>
              </a:rPr>
              <a:t>Blockchain solves this by providing a permanent, immutable record of all transactions </a:t>
            </a:r>
            <a:endParaRPr lang="en-US" b="0" dirty="0">
              <a:ea typeface="+mn-lt"/>
              <a:cs typeface="+mn-lt"/>
            </a:endParaRPr>
          </a:p>
          <a:p>
            <a:pPr marL="285750" lvl="1">
              <a:buFont typeface="Arial" panose="020B0503020204020204" pitchFamily="34" charset="0"/>
              <a:buChar char="•"/>
            </a:pPr>
            <a:r>
              <a:rPr lang="en-US">
                <a:ea typeface="+mn-lt"/>
                <a:cs typeface="+mn-lt"/>
              </a:rPr>
              <a:t> The record is always set straight!</a:t>
            </a:r>
            <a:endParaRPr lang="en-US" b="0" dirty="0">
              <a:ea typeface="+mn-lt"/>
              <a:cs typeface="+mn-lt"/>
            </a:endParaRPr>
          </a:p>
          <a:p>
            <a:pPr marL="285750" lvl="1">
              <a:buFont typeface="Arial" panose="020B0503020204020204" pitchFamily="34" charset="0"/>
              <a:buChar char="•"/>
            </a:pPr>
            <a:r>
              <a:rPr lang="en-US">
                <a:ea typeface="+mn-lt"/>
                <a:cs typeface="+mn-lt"/>
              </a:rPr>
              <a:t> Malicious party would immediately and easily be disproved by history of txs</a:t>
            </a:r>
            <a:endParaRPr lang="en-US" dirty="0">
              <a:ea typeface="+mn-lt"/>
              <a:cs typeface="+mn-lt"/>
            </a:endParaRPr>
          </a:p>
          <a:p>
            <a:pPr marL="285750" lvl="1">
              <a:buFont typeface="Arial" panose="020B0503020204020204" pitchFamily="34" charset="0"/>
              <a:buChar char="•"/>
            </a:pPr>
            <a:endParaRPr lang="en-US" b="0" dirty="0">
              <a:ea typeface="+mn-lt"/>
              <a:cs typeface="+mn-lt"/>
            </a:endParaRPr>
          </a:p>
          <a:p>
            <a:pPr marL="285750" indent="-285750">
              <a:buFont typeface="Arial" panose="020B0503020204020204" pitchFamily="34" charset="0"/>
              <a:buChar char="•"/>
            </a:pPr>
            <a:endParaRPr lang="en-US" b="0" dirty="0">
              <a:ea typeface="+mn-lt"/>
              <a:cs typeface="+mn-lt"/>
            </a:endParaRPr>
          </a:p>
        </p:txBody>
      </p:sp>
    </p:spTree>
    <p:extLst>
      <p:ext uri="{BB962C8B-B14F-4D97-AF65-F5344CB8AC3E}">
        <p14:creationId xmlns:p14="http://schemas.microsoft.com/office/powerpoint/2010/main" val="2154415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Virtual Machine Interdependency</a:t>
            </a:r>
            <a:endParaRPr lang="en-US"/>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703248"/>
          </a:xfrm>
        </p:spPr>
        <p:txBody>
          <a:bodyPr anchor="t">
            <a:normAutofit fontScale="92500" lnSpcReduction="20000"/>
          </a:bodyPr>
          <a:lstStyle/>
          <a:p>
            <a:pPr marL="285750" indent="-285750">
              <a:buFont typeface="Arial" panose="020B0503020204020204" pitchFamily="34" charset="0"/>
              <a:buChar char="•"/>
            </a:pPr>
            <a:r>
              <a:rPr lang="en-US" b="0">
                <a:ea typeface="Meiryo"/>
              </a:rPr>
              <a:t>Parties that don't trust each other need to work with each other</a:t>
            </a:r>
            <a:endParaRPr lang="en-US" b="0" dirty="0">
              <a:ea typeface="Meiryo"/>
            </a:endParaRPr>
          </a:p>
          <a:p>
            <a:pPr marL="285750" indent="-285750">
              <a:buFont typeface="Arial" panose="020B0503020204020204" pitchFamily="34" charset="0"/>
              <a:buChar char="•"/>
            </a:pPr>
            <a:r>
              <a:rPr lang="en-US" b="0">
                <a:ea typeface="+mn-lt"/>
                <a:cs typeface="+mn-lt"/>
              </a:rPr>
              <a:t>If the scope of work is not defined, there is no ground truth</a:t>
            </a:r>
            <a:endParaRPr lang="en-US" b="0" dirty="0">
              <a:ea typeface="+mn-lt"/>
              <a:cs typeface="+mn-lt"/>
            </a:endParaRPr>
          </a:p>
          <a:p>
            <a:pPr marL="285750" lvl="1">
              <a:buFont typeface="Arial" panose="020B0503020204020204" pitchFamily="34" charset="0"/>
              <a:buChar char="•"/>
            </a:pPr>
            <a:r>
              <a:rPr lang="en-US">
                <a:ea typeface="+mn-lt"/>
                <a:cs typeface="+mn-lt"/>
              </a:rPr>
              <a:t> Think Statement-of-Work for contractors</a:t>
            </a:r>
            <a:endParaRPr lang="en-US" dirty="0">
              <a:ea typeface="+mn-lt"/>
              <a:cs typeface="+mn-lt"/>
            </a:endParaRPr>
          </a:p>
          <a:p>
            <a:pPr marL="285750" indent="-285750">
              <a:buFont typeface="Arial" panose="020B0503020204020204" pitchFamily="34" charset="0"/>
              <a:buChar char="•"/>
            </a:pPr>
            <a:r>
              <a:rPr lang="en-US" b="0">
                <a:ea typeface="+mn-lt"/>
                <a:cs typeface="+mn-lt"/>
              </a:rPr>
              <a:t>A blockchain VM solves this by exactly defining the scope of interactions that parties have with each other</a:t>
            </a:r>
            <a:endParaRPr lang="en-US" b="0" dirty="0">
              <a:ea typeface="+mn-lt"/>
              <a:cs typeface="+mn-lt"/>
            </a:endParaRPr>
          </a:p>
          <a:p>
            <a:pPr marL="285750" lvl="1">
              <a:buFont typeface="Arial" panose="020B0503020204020204" pitchFamily="34" charset="0"/>
              <a:buChar char="•"/>
            </a:pPr>
            <a:r>
              <a:rPr lang="en-US">
                <a:ea typeface="+mn-lt"/>
                <a:cs typeface="+mn-lt"/>
              </a:rPr>
              <a:t> This is reflected in Solidity code for Eth</a:t>
            </a:r>
            <a:endParaRPr lang="en-US" b="0" dirty="0">
              <a:ea typeface="+mn-lt"/>
              <a:cs typeface="+mn-lt"/>
            </a:endParaRPr>
          </a:p>
          <a:p>
            <a:pPr marL="285750" lvl="1">
              <a:buFont typeface="Arial" panose="020B0503020204020204" pitchFamily="34" charset="0"/>
              <a:buChar char="•"/>
            </a:pPr>
            <a:r>
              <a:rPr lang="en-US">
                <a:ea typeface="+mn-lt"/>
                <a:cs typeface="+mn-lt"/>
              </a:rPr>
              <a:t> Parties will not be allowed to change the single source of truth in ways undefined by the Smart Contract</a:t>
            </a:r>
            <a:endParaRPr lang="en-US" b="0" dirty="0">
              <a:ea typeface="+mn-lt"/>
              <a:cs typeface="+mn-lt"/>
            </a:endParaRPr>
          </a:p>
          <a:p>
            <a:pPr marL="285750" lvl="1">
              <a:buFont typeface="Arial" panose="020B0503020204020204" pitchFamily="34" charset="0"/>
              <a:buChar char="•"/>
            </a:pPr>
            <a:r>
              <a:rPr lang="en-US">
                <a:ea typeface="+mn-lt"/>
                <a:cs typeface="+mn-lt"/>
              </a:rPr>
              <a:t> i.e. All state transitions are fully specified</a:t>
            </a:r>
            <a:endParaRPr lang="en-US" dirty="0">
              <a:ea typeface="+mn-lt"/>
              <a:cs typeface="+mn-lt"/>
            </a:endParaRPr>
          </a:p>
          <a:p>
            <a:pPr marL="285750" indent="-285750">
              <a:buFont typeface="Arial" panose="020B0503020204020204" pitchFamily="34" charset="0"/>
              <a:buChar char="•"/>
            </a:pPr>
            <a:endParaRPr lang="en-US" b="0" dirty="0">
              <a:ea typeface="+mn-lt"/>
              <a:cs typeface="+mn-lt"/>
            </a:endParaRPr>
          </a:p>
        </p:txBody>
      </p:sp>
    </p:spTree>
    <p:extLst>
      <p:ext uri="{BB962C8B-B14F-4D97-AF65-F5344CB8AC3E}">
        <p14:creationId xmlns:p14="http://schemas.microsoft.com/office/powerpoint/2010/main" val="4131778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Token Aligning Incentive</a:t>
            </a:r>
            <a:endParaRPr lang="en-US" dirty="0">
              <a:solidFill>
                <a:schemeClr val="bg1"/>
              </a:solidFill>
              <a:ea typeface="Meiryo"/>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426158"/>
          </a:xfrm>
        </p:spPr>
        <p:txBody>
          <a:bodyPr anchor="t">
            <a:normAutofit/>
          </a:bodyPr>
          <a:lstStyle/>
          <a:p>
            <a:pPr marL="285750" indent="-285750">
              <a:buFont typeface="Arial" panose="020B0503020204020204" pitchFamily="34" charset="0"/>
              <a:buChar char="•"/>
            </a:pPr>
            <a:r>
              <a:rPr lang="en-US" b="0">
                <a:ea typeface="+mn-lt"/>
                <a:cs typeface="+mn-lt"/>
              </a:rPr>
              <a:t>Some Economics:</a:t>
            </a:r>
            <a:endParaRPr lang="en-US"/>
          </a:p>
          <a:p>
            <a:pPr lvl="1"/>
            <a:r>
              <a:rPr lang="en-US" dirty="0">
                <a:ea typeface="+mn-lt"/>
                <a:cs typeface="+mn-lt"/>
              </a:rPr>
              <a:t>    - First-Price Auction – Digital buying model where if your bid wins, you pay </a:t>
            </a:r>
            <a:r>
              <a:rPr lang="en-US">
                <a:ea typeface="+mn-lt"/>
                <a:cs typeface="+mn-lt"/>
              </a:rPr>
              <a:t>exactly what you bid. This maximizes revenue potential for the seller</a:t>
            </a:r>
          </a:p>
          <a:p>
            <a:pPr lvl="1"/>
            <a:r>
              <a:rPr lang="en-US" dirty="0">
                <a:ea typeface="+mn-lt"/>
                <a:cs typeface="+mn-lt"/>
              </a:rPr>
              <a:t>    - </a:t>
            </a:r>
            <a:r>
              <a:rPr lang="en-US">
                <a:ea typeface="+mn-lt"/>
                <a:cs typeface="+mn-lt"/>
              </a:rPr>
              <a:t>Second-Price Auction – Digital buying model where if your bid wins, you pay $0.01 above the second highest bid in the auction. In this type of auction, it is in your best interest to bid the highest amount you are willing to pay, knowing that often you will end up paying less than that amount</a:t>
            </a:r>
          </a:p>
          <a:p>
            <a:pPr marL="285750" indent="-285750">
              <a:buFont typeface="Arial" panose="020B0503020204020204" pitchFamily="34" charset="0"/>
              <a:buChar char="•"/>
            </a:pPr>
            <a:endParaRPr lang="en-US" b="0" dirty="0">
              <a:ea typeface="+mn-lt"/>
              <a:cs typeface="+mn-lt"/>
            </a:endParaRPr>
          </a:p>
        </p:txBody>
      </p:sp>
    </p:spTree>
    <p:extLst>
      <p:ext uri="{BB962C8B-B14F-4D97-AF65-F5344CB8AC3E}">
        <p14:creationId xmlns:p14="http://schemas.microsoft.com/office/powerpoint/2010/main" val="708648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495787" y="964885"/>
            <a:ext cx="10013709" cy="1030360"/>
          </a:xfrm>
        </p:spPr>
        <p:txBody>
          <a:bodyPr>
            <a:normAutofit/>
          </a:bodyPr>
          <a:lstStyle/>
          <a:p>
            <a:r>
              <a:rPr lang="en-US">
                <a:solidFill>
                  <a:schemeClr val="bg1"/>
                </a:solidFill>
                <a:ea typeface="Meiryo"/>
              </a:rPr>
              <a:t>Token Aligning Incentives</a:t>
            </a:r>
            <a:endParaRPr lang="en-US">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234FB617-35B3-429F-925B-B30645BC5E47}"/>
              </a:ext>
            </a:extLst>
          </p:cNvPr>
          <p:cNvPicPr>
            <a:picLocks noGrp="1" noChangeAspect="1"/>
          </p:cNvPicPr>
          <p:nvPr>
            <p:ph idx="1"/>
          </p:nvPr>
        </p:nvPicPr>
        <p:blipFill rotWithShape="1">
          <a:blip r:embed="rId3"/>
          <a:srcRect r="-1449" b="53937"/>
          <a:stretch/>
        </p:blipFill>
        <p:spPr>
          <a:xfrm>
            <a:off x="2596738" y="2791908"/>
            <a:ext cx="7810034" cy="3259266"/>
          </a:xfrm>
        </p:spPr>
      </p:pic>
    </p:spTree>
    <p:extLst>
      <p:ext uri="{BB962C8B-B14F-4D97-AF65-F5344CB8AC3E}">
        <p14:creationId xmlns:p14="http://schemas.microsoft.com/office/powerpoint/2010/main" val="3765642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Market Mechanism</a:t>
            </a:r>
            <a:endParaRPr lang="en-US"/>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426158"/>
          </a:xfrm>
        </p:spPr>
        <p:txBody>
          <a:bodyPr anchor="t">
            <a:normAutofit/>
          </a:bodyPr>
          <a:lstStyle/>
          <a:p>
            <a:pPr marL="285750" indent="-285750">
              <a:buFont typeface="Arial" panose="020B0503020204020204" pitchFamily="34" charset="0"/>
              <a:buChar char="•"/>
            </a:pPr>
            <a:r>
              <a:rPr lang="en-US" b="0">
                <a:ea typeface="+mn-lt"/>
                <a:cs typeface="+mn-lt"/>
              </a:rPr>
              <a:t>We want all parties to behave in a good way to allow for multi-party coordination</a:t>
            </a:r>
          </a:p>
          <a:p>
            <a:pPr marL="285750" lvl="1">
              <a:buFont typeface="Arial" panose="020B0503020204020204" pitchFamily="34" charset="0"/>
              <a:buChar char="•"/>
            </a:pPr>
            <a:r>
              <a:rPr lang="en-US">
                <a:ea typeface="Meiryo"/>
              </a:rPr>
              <a:t> Recall Byzantine Generals problem</a:t>
            </a:r>
          </a:p>
          <a:p>
            <a:pPr marL="285750" indent="-285750">
              <a:buFont typeface="Arial" panose="020B0503020204020204" pitchFamily="34" charset="0"/>
              <a:buChar char="•"/>
            </a:pPr>
            <a:r>
              <a:rPr lang="en-US" b="0">
                <a:ea typeface="Meiryo"/>
              </a:rPr>
              <a:t>Stakeholders have obligations that they need to meet</a:t>
            </a:r>
            <a:endParaRPr lang="en-US" b="0" dirty="0">
              <a:ea typeface="Meiryo"/>
            </a:endParaRPr>
          </a:p>
          <a:p>
            <a:pPr marL="285750" indent="-285750">
              <a:buFont typeface="Arial" panose="020B0503020204020204" pitchFamily="34" charset="0"/>
              <a:buChar char="•"/>
            </a:pPr>
            <a:r>
              <a:rPr lang="en-US" b="0">
                <a:ea typeface="Meiryo"/>
              </a:rPr>
              <a:t>Market mechanisms are put in place to ensure that stakeholders perform toward maintaining these obligations</a:t>
            </a:r>
            <a:endParaRPr lang="en-US" b="0" dirty="0">
              <a:ea typeface="Meiryo"/>
            </a:endParaRPr>
          </a:p>
        </p:txBody>
      </p:sp>
    </p:spTree>
    <p:extLst>
      <p:ext uri="{BB962C8B-B14F-4D97-AF65-F5344CB8AC3E}">
        <p14:creationId xmlns:p14="http://schemas.microsoft.com/office/powerpoint/2010/main" val="2416135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Blockchain Marketplace Mechanisms</a:t>
            </a:r>
            <a:endParaRPr lang="en-US">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426158"/>
          </a:xfrm>
        </p:spPr>
        <p:txBody>
          <a:bodyPr anchor="t">
            <a:normAutofit/>
          </a:bodyPr>
          <a:lstStyle/>
          <a:p>
            <a:pPr marL="285750" indent="-285750">
              <a:buFont typeface="Arial" panose="020B0503020204020204" pitchFamily="34" charset="0"/>
              <a:buChar char="•"/>
            </a:pPr>
            <a:r>
              <a:rPr lang="en-US" b="0">
                <a:ea typeface="+mn-lt"/>
                <a:cs typeface="+mn-lt"/>
              </a:rPr>
              <a:t>Tokens issued/staked based on performance</a:t>
            </a:r>
            <a:endParaRPr lang="en-US" b="0" dirty="0">
              <a:ea typeface="+mn-lt"/>
              <a:cs typeface="+mn-lt"/>
            </a:endParaRPr>
          </a:p>
          <a:p>
            <a:pPr marL="285750" lvl="1">
              <a:buFont typeface="Arial" panose="020B0503020204020204" pitchFamily="34" charset="0"/>
              <a:buChar char="•"/>
            </a:pPr>
            <a:r>
              <a:rPr lang="en-US">
                <a:ea typeface="+mn-lt"/>
                <a:cs typeface="+mn-lt"/>
              </a:rPr>
              <a:t> Utility token e.g. Filecoin – make sure users provide storage space by giving them tokens</a:t>
            </a:r>
          </a:p>
          <a:p>
            <a:pPr marL="285750" lvl="1">
              <a:buFont typeface="Arial" panose="020B0503020204020204" pitchFamily="34" charset="0"/>
              <a:buChar char="•"/>
            </a:pPr>
            <a:r>
              <a:rPr lang="en-US">
                <a:ea typeface="+mn-lt"/>
                <a:cs typeface="+mn-lt"/>
              </a:rPr>
              <a:t> Staking e.g. PoS</a:t>
            </a:r>
          </a:p>
          <a:p>
            <a:pPr marL="285750" lvl="1">
              <a:buFont typeface="Arial" panose="020B0503020204020204" pitchFamily="34" charset="0"/>
              <a:buChar char="•"/>
            </a:pPr>
            <a:r>
              <a:rPr lang="en-US">
                <a:ea typeface="+mn-lt"/>
                <a:cs typeface="+mn-lt"/>
              </a:rPr>
              <a:t> Staking e.g. Escrow</a:t>
            </a:r>
            <a:endParaRPr lang="en-US" dirty="0">
              <a:ea typeface="+mn-lt"/>
              <a:cs typeface="+mn-lt"/>
            </a:endParaRPr>
          </a:p>
        </p:txBody>
      </p:sp>
    </p:spTree>
    <p:extLst>
      <p:ext uri="{BB962C8B-B14F-4D97-AF65-F5344CB8AC3E}">
        <p14:creationId xmlns:p14="http://schemas.microsoft.com/office/powerpoint/2010/main" val="1639236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j-lt"/>
                <a:cs typeface="+mj-lt"/>
              </a:rPr>
              <a:t>Blockchain Marketplace Mechanisms</a:t>
            </a:r>
            <a:endParaRPr lang="en-US" b="0">
              <a:ea typeface="+mj-lt"/>
              <a:cs typeface="+mj-lt"/>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426158"/>
          </a:xfrm>
        </p:spPr>
        <p:txBody>
          <a:bodyPr anchor="t">
            <a:normAutofit/>
          </a:bodyPr>
          <a:lstStyle/>
          <a:p>
            <a:pPr marL="285750" indent="-285750">
              <a:buFont typeface="Arial" panose="020B0503020204020204" pitchFamily="34" charset="0"/>
              <a:buChar char="•"/>
            </a:pPr>
            <a:r>
              <a:rPr lang="en-US" b="0">
                <a:ea typeface="+mn-lt"/>
                <a:cs typeface="+mn-lt"/>
              </a:rPr>
              <a:t>Multi-User confirmation of performance</a:t>
            </a:r>
            <a:endParaRPr lang="en-US"/>
          </a:p>
          <a:p>
            <a:pPr marL="285750" lvl="1">
              <a:buFont typeface="Arial" panose="020B0503020204020204" pitchFamily="34" charset="0"/>
              <a:buChar char="•"/>
            </a:pPr>
            <a:r>
              <a:rPr lang="en-US">
                <a:ea typeface="Meiryo"/>
              </a:rPr>
              <a:t> Currency = History of transactions e.g. Bitcoin</a:t>
            </a:r>
            <a:endParaRPr lang="en-US" dirty="0">
              <a:ea typeface="Meiryo"/>
            </a:endParaRPr>
          </a:p>
          <a:p>
            <a:pPr marL="285750" lvl="1">
              <a:buFont typeface="Arial" panose="020B0503020204020204" pitchFamily="34" charset="0"/>
              <a:buChar char="•"/>
            </a:pPr>
            <a:r>
              <a:rPr lang="en-US">
                <a:ea typeface="+mn-lt"/>
                <a:cs typeface="+mn-lt"/>
              </a:rPr>
              <a:t> Bug bounty programs</a:t>
            </a:r>
            <a:endParaRPr lang="en-US" b="0">
              <a:ea typeface="+mn-lt"/>
              <a:cs typeface="+mn-lt"/>
            </a:endParaRPr>
          </a:p>
          <a:p>
            <a:pPr marL="285750" indent="-285750">
              <a:buFont typeface="Arial" panose="020B0503020204020204" pitchFamily="34" charset="0"/>
              <a:buChar char="•"/>
            </a:pPr>
            <a:endParaRPr lang="en-US" b="0" dirty="0">
              <a:ea typeface="+mn-lt"/>
              <a:cs typeface="+mn-lt"/>
            </a:endParaRPr>
          </a:p>
        </p:txBody>
      </p:sp>
    </p:spTree>
    <p:extLst>
      <p:ext uri="{BB962C8B-B14F-4D97-AF65-F5344CB8AC3E}">
        <p14:creationId xmlns:p14="http://schemas.microsoft.com/office/powerpoint/2010/main" val="30739268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dirty="0">
                <a:solidFill>
                  <a:schemeClr val="bg1"/>
                </a:solidFill>
                <a:ea typeface="Meiryo"/>
              </a:rPr>
              <a:t>This Class</a:t>
            </a:r>
            <a:endParaRPr lang="en-US"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426158"/>
          </a:xfrm>
        </p:spPr>
        <p:txBody>
          <a:bodyPr anchor="t">
            <a:normAutofit/>
          </a:bodyPr>
          <a:lstStyle/>
          <a:p>
            <a:pPr marL="285750" indent="-285750">
              <a:buFont typeface="Arial" panose="020B0503020204020204" pitchFamily="34" charset="0"/>
              <a:buChar char="•"/>
            </a:pPr>
            <a:r>
              <a:rPr lang="en-US" b="0">
                <a:ea typeface="+mn-lt"/>
                <a:cs typeface="+mn-lt"/>
              </a:rPr>
              <a:t>Third party confirmation of performance</a:t>
            </a:r>
            <a:endParaRPr lang="en-US"/>
          </a:p>
          <a:p>
            <a:pPr marL="285750" lvl="1">
              <a:buFont typeface="Arial" panose="020B0503020204020204" pitchFamily="34" charset="0"/>
              <a:buChar char="•"/>
            </a:pPr>
            <a:r>
              <a:rPr lang="en-US">
                <a:ea typeface="+mn-lt"/>
                <a:cs typeface="+mn-lt"/>
              </a:rPr>
              <a:t> Proof-of-Modelling e.g. DataX</a:t>
            </a:r>
            <a:endParaRPr lang="en-US" b="0" dirty="0">
              <a:ea typeface="+mn-lt"/>
              <a:cs typeface="+mn-lt"/>
            </a:endParaRPr>
          </a:p>
          <a:p>
            <a:pPr marL="285750" indent="-285750">
              <a:buFont typeface="Arial" panose="020B0503020204020204" pitchFamily="34" charset="0"/>
              <a:buChar char="•"/>
            </a:pPr>
            <a:endParaRPr lang="en-US" b="0" dirty="0">
              <a:ea typeface="+mn-lt"/>
              <a:cs typeface="+mn-lt"/>
            </a:endParaRPr>
          </a:p>
        </p:txBody>
      </p:sp>
    </p:spTree>
    <p:extLst>
      <p:ext uri="{BB962C8B-B14F-4D97-AF65-F5344CB8AC3E}">
        <p14:creationId xmlns:p14="http://schemas.microsoft.com/office/powerpoint/2010/main" val="1838860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dirty="0">
                <a:solidFill>
                  <a:schemeClr val="bg1"/>
                </a:solidFill>
                <a:ea typeface="Meiryo"/>
              </a:rPr>
              <a:t>This "Week"</a:t>
            </a:r>
            <a:endParaRPr lang="en-US"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426158"/>
          </a:xfrm>
        </p:spPr>
        <p:txBody>
          <a:bodyPr anchor="t">
            <a:normAutofit/>
          </a:bodyPr>
          <a:lstStyle/>
          <a:p>
            <a:pPr marL="285750" indent="-285750">
              <a:buFont typeface="Arial" panose="020B0503020204020204" pitchFamily="34" charset="0"/>
              <a:buChar char="•"/>
            </a:pPr>
            <a:r>
              <a:rPr lang="en-US" b="0" dirty="0">
                <a:ea typeface="+mn-lt"/>
                <a:cs typeface="+mn-lt"/>
              </a:rPr>
              <a:t>Use cases</a:t>
            </a:r>
          </a:p>
          <a:p>
            <a:pPr marL="285750" indent="-285750">
              <a:buFont typeface="Arial" panose="020B0503020204020204" pitchFamily="34" charset="0"/>
              <a:buChar char="•"/>
            </a:pPr>
            <a:r>
              <a:rPr lang="en-US" b="0" dirty="0">
                <a:ea typeface="+mn-lt"/>
                <a:cs typeface="+mn-lt"/>
              </a:rPr>
              <a:t>Learning the class of problems solved by blockchain</a:t>
            </a:r>
          </a:p>
          <a:p>
            <a:pPr marL="285750" indent="-285750">
              <a:buFont typeface="Arial" panose="020B0503020204020204" pitchFamily="34" charset="0"/>
              <a:buChar char="•"/>
            </a:pPr>
            <a:r>
              <a:rPr lang="en-US" b="0" dirty="0">
                <a:ea typeface="+mn-lt"/>
                <a:cs typeface="+mn-lt"/>
              </a:rPr>
              <a:t>Converting business requirements to technical requirements</a:t>
            </a:r>
          </a:p>
          <a:p>
            <a:pPr marL="285750" indent="-285750">
              <a:buFont typeface="Arial" panose="020B0503020204020204" pitchFamily="34" charset="0"/>
              <a:buChar char="•"/>
            </a:pPr>
            <a:r>
              <a:rPr lang="en-US" b="0" dirty="0">
                <a:ea typeface="+mn-lt"/>
                <a:cs typeface="+mn-lt"/>
              </a:rPr>
              <a:t>Engineering blockchain systems</a:t>
            </a:r>
          </a:p>
        </p:txBody>
      </p:sp>
    </p:spTree>
    <p:extLst>
      <p:ext uri="{BB962C8B-B14F-4D97-AF65-F5344CB8AC3E}">
        <p14:creationId xmlns:p14="http://schemas.microsoft.com/office/powerpoint/2010/main" val="29049843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Others!</a:t>
            </a:r>
            <a:endParaRPr lang="en-US"/>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426158"/>
          </a:xfrm>
        </p:spPr>
        <p:txBody>
          <a:bodyPr anchor="t">
            <a:normAutofit/>
          </a:bodyPr>
          <a:lstStyle/>
          <a:p>
            <a:pPr marL="285750" indent="-285750">
              <a:buFont typeface="Arial" panose="020B0503020204020204" pitchFamily="34" charset="0"/>
              <a:buChar char="•"/>
            </a:pPr>
            <a:endParaRPr lang="en-US" b="0" dirty="0">
              <a:ea typeface="+mn-lt"/>
              <a:cs typeface="+mn-lt"/>
            </a:endParaRPr>
          </a:p>
        </p:txBody>
      </p:sp>
    </p:spTree>
    <p:extLst>
      <p:ext uri="{BB962C8B-B14F-4D97-AF65-F5344CB8AC3E}">
        <p14:creationId xmlns:p14="http://schemas.microsoft.com/office/powerpoint/2010/main" val="11455216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dirty="0">
                <a:solidFill>
                  <a:schemeClr val="bg1"/>
                </a:solidFill>
                <a:ea typeface="Meiryo"/>
              </a:rPr>
              <a:t>Questions/Comments?</a:t>
            </a:r>
            <a:endParaRPr lang="en-US" dirty="0"/>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516CA7B3-3636-45F3-8AF7-7B965493CBA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431172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a:solidFill>
                  <a:schemeClr val="bg1"/>
                </a:solidFill>
                <a:ea typeface="Meiryo"/>
              </a:rPr>
              <a:t>Let's make a use case!</a:t>
            </a:r>
            <a:endParaRPr lang="en-US">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2952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dirty="0">
                <a:solidFill>
                  <a:schemeClr val="bg1"/>
                </a:solidFill>
                <a:ea typeface="Meiryo"/>
              </a:rPr>
              <a:t>This Class</a:t>
            </a:r>
            <a:endParaRPr lang="en-US"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426158"/>
          </a:xfrm>
        </p:spPr>
        <p:txBody>
          <a:bodyPr anchor="t">
            <a:normAutofit/>
          </a:bodyPr>
          <a:lstStyle/>
          <a:p>
            <a:pPr marL="285750" indent="-285750">
              <a:buFont typeface="Arial" panose="020B0503020204020204" pitchFamily="34" charset="0"/>
              <a:buChar char="•"/>
            </a:pPr>
            <a:r>
              <a:rPr lang="en-US" b="0" dirty="0">
                <a:ea typeface="+mn-lt"/>
                <a:cs typeface="+mn-lt"/>
              </a:rPr>
              <a:t>Understanding blockchain from a business perspective</a:t>
            </a:r>
          </a:p>
          <a:p>
            <a:pPr marL="285750" indent="-285750">
              <a:buFont typeface="Arial" panose="020B0503020204020204" pitchFamily="34" charset="0"/>
              <a:buChar char="•"/>
            </a:pPr>
            <a:r>
              <a:rPr lang="en-US" b="0" dirty="0">
                <a:ea typeface="+mn-lt"/>
                <a:cs typeface="+mn-lt"/>
              </a:rPr>
              <a:t>Understanding the current solutions that could be </a:t>
            </a:r>
            <a:r>
              <a:rPr lang="en-US" b="0" i="1" dirty="0">
                <a:ea typeface="+mn-lt"/>
                <a:cs typeface="+mn-lt"/>
              </a:rPr>
              <a:t>disrupted</a:t>
            </a:r>
            <a:r>
              <a:rPr lang="en-US" b="0" dirty="0">
                <a:ea typeface="+mn-lt"/>
                <a:cs typeface="+mn-lt"/>
              </a:rPr>
              <a:t> by blockchain</a:t>
            </a:r>
          </a:p>
          <a:p>
            <a:pPr marL="285750" indent="-285750">
              <a:buFont typeface="Arial" panose="020B0503020204020204" pitchFamily="34" charset="0"/>
              <a:buChar char="•"/>
            </a:pPr>
            <a:r>
              <a:rPr lang="en-US" b="0" dirty="0">
                <a:ea typeface="+mn-lt"/>
                <a:cs typeface="+mn-lt"/>
              </a:rPr>
              <a:t>Analyzing traditional transactional systems and their pros/cons</a:t>
            </a:r>
            <a:endParaRPr lang="en-US" dirty="0"/>
          </a:p>
          <a:p>
            <a:pPr marL="285750" indent="-285750">
              <a:buFont typeface="Arial" panose="020B0503020204020204" pitchFamily="34" charset="0"/>
              <a:buChar char="•"/>
            </a:pPr>
            <a:r>
              <a:rPr lang="en-US" b="0" dirty="0">
                <a:ea typeface="+mn-lt"/>
                <a:cs typeface="+mn-lt"/>
              </a:rPr>
              <a:t>Analyzing some existing blockchain systems and their pros/cons</a:t>
            </a:r>
          </a:p>
          <a:p>
            <a:pPr marL="285750" indent="-285750">
              <a:buFont typeface="Arial" panose="020B0503020204020204" pitchFamily="34" charset="0"/>
              <a:buChar char="•"/>
            </a:pPr>
            <a:endParaRPr lang="en-US" b="0" dirty="0">
              <a:ea typeface="+mn-lt"/>
              <a:cs typeface="+mn-lt"/>
            </a:endParaRPr>
          </a:p>
        </p:txBody>
      </p:sp>
    </p:spTree>
    <p:extLst>
      <p:ext uri="{BB962C8B-B14F-4D97-AF65-F5344CB8AC3E}">
        <p14:creationId xmlns:p14="http://schemas.microsoft.com/office/powerpoint/2010/main" val="3299132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dirty="0">
                <a:solidFill>
                  <a:schemeClr val="bg1"/>
                </a:solidFill>
                <a:ea typeface="Meiryo"/>
              </a:rPr>
              <a:t>Traditional Systems</a:t>
            </a:r>
            <a:endParaRPr lang="en-US" dirty="0"/>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426158"/>
          </a:xfrm>
        </p:spPr>
        <p:txBody>
          <a:bodyPr anchor="t">
            <a:normAutofit/>
          </a:bodyPr>
          <a:lstStyle/>
          <a:p>
            <a:pPr marL="285750" indent="-285750">
              <a:buFont typeface="Arial" panose="020B0503020204020204" pitchFamily="34" charset="0"/>
              <a:buChar char="•"/>
            </a:pPr>
            <a:r>
              <a:rPr lang="en-US" b="0" dirty="0">
                <a:ea typeface="+mn-lt"/>
                <a:cs typeface="+mn-lt"/>
              </a:rPr>
              <a:t>Use databases to store state</a:t>
            </a:r>
            <a:endParaRPr lang="en-US" dirty="0"/>
          </a:p>
          <a:p>
            <a:pPr marL="285750" indent="-285750">
              <a:buFont typeface="Arial" panose="020B0503020204020204" pitchFamily="34" charset="0"/>
              <a:buChar char="•"/>
            </a:pPr>
            <a:r>
              <a:rPr lang="en-US" b="0" dirty="0">
                <a:ea typeface="+mn-lt"/>
                <a:cs typeface="+mn-lt"/>
              </a:rPr>
              <a:t>Centralized content distribution</a:t>
            </a:r>
          </a:p>
          <a:p>
            <a:pPr marL="285750" indent="-285750">
              <a:buFont typeface="Arial" panose="020B0503020204020204" pitchFamily="34" charset="0"/>
              <a:buChar char="•"/>
            </a:pPr>
            <a:r>
              <a:rPr lang="en-US" b="0" dirty="0">
                <a:ea typeface="+mn-lt"/>
                <a:cs typeface="+mn-lt"/>
              </a:rPr>
              <a:t>Centralized data management</a:t>
            </a:r>
          </a:p>
          <a:p>
            <a:pPr marL="285750" indent="-285750">
              <a:buFont typeface="Arial" panose="020B0503020204020204" pitchFamily="34" charset="0"/>
              <a:buChar char="•"/>
            </a:pPr>
            <a:r>
              <a:rPr lang="en-US" b="0" dirty="0">
                <a:ea typeface="+mn-lt"/>
                <a:cs typeface="+mn-lt"/>
              </a:rPr>
              <a:t>Trust is required</a:t>
            </a:r>
          </a:p>
          <a:p>
            <a:pPr marL="285750" indent="-285750">
              <a:buFont typeface="Arial" panose="020B0503020204020204" pitchFamily="34" charset="0"/>
              <a:buChar char="•"/>
            </a:pPr>
            <a:endParaRPr lang="en-US" b="0" dirty="0">
              <a:ea typeface="+mn-lt"/>
              <a:cs typeface="+mn-lt"/>
            </a:endParaRPr>
          </a:p>
        </p:txBody>
      </p:sp>
    </p:spTree>
    <p:extLst>
      <p:ext uri="{BB962C8B-B14F-4D97-AF65-F5344CB8AC3E}">
        <p14:creationId xmlns:p14="http://schemas.microsoft.com/office/powerpoint/2010/main" val="3527212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dirty="0">
                <a:solidFill>
                  <a:schemeClr val="bg1"/>
                </a:solidFill>
                <a:ea typeface="Meiryo"/>
              </a:rPr>
              <a:t>Some tech business fundamentals</a:t>
            </a:r>
            <a:endParaRPr lang="en-US" dirty="0">
              <a:solidFill>
                <a:schemeClr val="bg1"/>
              </a:solidFill>
            </a:endParaRP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916014"/>
          </a:xfrm>
        </p:spPr>
        <p:txBody>
          <a:bodyPr anchor="t">
            <a:normAutofit fontScale="92500" lnSpcReduction="20000"/>
          </a:bodyPr>
          <a:lstStyle/>
          <a:p>
            <a:pPr marL="285750" indent="-285750">
              <a:buFont typeface="Arial" panose="020B0503020204020204" pitchFamily="34" charset="0"/>
              <a:buChar char="•"/>
            </a:pPr>
            <a:r>
              <a:rPr lang="en-US" b="0" dirty="0">
                <a:ea typeface="+mn-lt"/>
                <a:cs typeface="+mn-lt"/>
              </a:rPr>
              <a:t>2 kinds of businesses: B2B and B2C</a:t>
            </a:r>
          </a:p>
          <a:p>
            <a:pPr marL="285750" indent="-285750">
              <a:buFont typeface="Arial" panose="020B0503020204020204" pitchFamily="34" charset="0"/>
              <a:buChar char="•"/>
            </a:pPr>
            <a:r>
              <a:rPr lang="en-US" b="0" dirty="0">
                <a:ea typeface="+mn-lt"/>
                <a:cs typeface="+mn-lt"/>
              </a:rPr>
              <a:t>B2B: business-to-business</a:t>
            </a:r>
          </a:p>
          <a:p>
            <a:pPr marL="285750" indent="-285750">
              <a:buFont typeface="Arial" panose="020B0503020204020204" pitchFamily="34" charset="0"/>
              <a:buChar char="•"/>
            </a:pPr>
            <a:r>
              <a:rPr lang="en-US" b="0" dirty="0">
                <a:ea typeface="+mn-lt"/>
                <a:cs typeface="+mn-lt"/>
              </a:rPr>
              <a:t>B2C: business-to-consumer</a:t>
            </a:r>
          </a:p>
          <a:p>
            <a:pPr marL="285750" indent="-285750">
              <a:buFont typeface="Arial" panose="020B0503020204020204" pitchFamily="34" charset="0"/>
              <a:buChar char="•"/>
            </a:pPr>
            <a:r>
              <a:rPr lang="en-US" b="0" dirty="0">
                <a:ea typeface="+mn-lt"/>
                <a:cs typeface="+mn-lt"/>
              </a:rPr>
              <a:t>Businesses build products or services</a:t>
            </a:r>
          </a:p>
          <a:p>
            <a:r>
              <a:rPr lang="en-US" b="0" dirty="0">
                <a:ea typeface="+mn-lt"/>
                <a:cs typeface="+mn-lt"/>
              </a:rPr>
              <a:t>    - Products deliver some software to solve a problem</a:t>
            </a:r>
            <a:endParaRPr lang="en-US" b="0" dirty="0">
              <a:ea typeface="Meiryo"/>
            </a:endParaRPr>
          </a:p>
          <a:p>
            <a:r>
              <a:rPr lang="en-US" b="0" dirty="0">
                <a:ea typeface="+mn-lt"/>
                <a:cs typeface="+mn-lt"/>
              </a:rPr>
              <a:t>    - Services deliver customized solutions to aid business IP</a:t>
            </a:r>
          </a:p>
          <a:p>
            <a:pPr marL="285750" indent="-285750">
              <a:buFont typeface="Arial" panose="020B0503020204020204" pitchFamily="34" charset="0"/>
              <a:buChar char="•"/>
            </a:pPr>
            <a:r>
              <a:rPr lang="en-US" b="0" dirty="0">
                <a:ea typeface="+mn-lt"/>
                <a:cs typeface="+mn-lt"/>
              </a:rPr>
              <a:t>SaaS: Software-as-a-service; "software licensing and delivery model in which software is licensed on a subscription basis and is centrally hosted"</a:t>
            </a:r>
          </a:p>
          <a:p>
            <a:pPr marL="285750" indent="-285750">
              <a:buFont typeface="Arial,Sans-Serif" panose="020B0503020204020204" pitchFamily="34" charset="0"/>
              <a:buChar char="•"/>
            </a:pPr>
            <a:r>
              <a:rPr lang="en-US" b="0" dirty="0">
                <a:ea typeface="+mn-lt"/>
                <a:cs typeface="+mn-lt"/>
              </a:rPr>
              <a:t>Some economics ahead</a:t>
            </a:r>
            <a:endParaRPr lang="en-US" dirty="0"/>
          </a:p>
        </p:txBody>
      </p:sp>
    </p:spTree>
    <p:extLst>
      <p:ext uri="{BB962C8B-B14F-4D97-AF65-F5344CB8AC3E}">
        <p14:creationId xmlns:p14="http://schemas.microsoft.com/office/powerpoint/2010/main" val="2396965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dirty="0">
                <a:solidFill>
                  <a:schemeClr val="bg1"/>
                </a:solidFill>
                <a:ea typeface="Meiryo"/>
              </a:rPr>
              <a:t>B2B</a:t>
            </a:r>
            <a:endParaRPr lang="en-US" dirty="0"/>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426158"/>
          </a:xfrm>
        </p:spPr>
        <p:txBody>
          <a:bodyPr anchor="t">
            <a:normAutofit/>
          </a:bodyPr>
          <a:lstStyle/>
          <a:p>
            <a:pPr marL="285750" indent="-285750">
              <a:buFont typeface="Arial" panose="020B0503020204020204" pitchFamily="34" charset="0"/>
              <a:buChar char="•"/>
            </a:pPr>
            <a:r>
              <a:rPr lang="en-US" b="0" dirty="0">
                <a:ea typeface="+mn-lt"/>
                <a:cs typeface="+mn-lt"/>
              </a:rPr>
              <a:t>From a business to another business</a:t>
            </a:r>
          </a:p>
          <a:p>
            <a:pPr marL="285750" indent="-285750">
              <a:buFont typeface="Arial" panose="020B0503020204020204" pitchFamily="34" charset="0"/>
              <a:buChar char="•"/>
            </a:pPr>
            <a:r>
              <a:rPr lang="en-US" b="0" dirty="0">
                <a:ea typeface="+mn-lt"/>
                <a:cs typeface="+mn-lt"/>
              </a:rPr>
              <a:t>Use cases: accounting (</a:t>
            </a:r>
            <a:r>
              <a:rPr lang="en-US" b="0" dirty="0" err="1">
                <a:ea typeface="+mn-lt"/>
                <a:cs typeface="+mn-lt"/>
              </a:rPr>
              <a:t>Quickbooks</a:t>
            </a:r>
            <a:r>
              <a:rPr lang="en-US" b="0" dirty="0">
                <a:ea typeface="+mn-lt"/>
                <a:cs typeface="+mn-lt"/>
              </a:rPr>
              <a:t>), sales (Salesforce), analytics (Google SEO), </a:t>
            </a:r>
            <a:r>
              <a:rPr lang="en-US" b="0" dirty="0" err="1">
                <a:ea typeface="+mn-lt"/>
                <a:cs typeface="+mn-lt"/>
              </a:rPr>
              <a:t>etc</a:t>
            </a:r>
            <a:endParaRPr lang="en-US" b="0" dirty="0">
              <a:ea typeface="+mn-lt"/>
              <a:cs typeface="+mn-lt"/>
            </a:endParaRPr>
          </a:p>
          <a:p>
            <a:pPr marL="285750" indent="-285750">
              <a:buFont typeface="Arial" panose="020B0503020204020204" pitchFamily="34" charset="0"/>
              <a:buChar char="•"/>
            </a:pPr>
            <a:r>
              <a:rPr lang="en-US" b="0" dirty="0">
                <a:ea typeface="+mn-lt"/>
                <a:cs typeface="+mn-lt"/>
              </a:rPr>
              <a:t>Business logic consists of coding business functions</a:t>
            </a:r>
          </a:p>
          <a:p>
            <a:pPr marL="285750" indent="-285750">
              <a:buFont typeface="Arial" panose="020B0503020204020204" pitchFamily="34" charset="0"/>
              <a:buChar char="•"/>
            </a:pPr>
            <a:r>
              <a:rPr lang="en-US" b="0" dirty="0">
                <a:ea typeface="+mn-lt"/>
                <a:cs typeface="+mn-lt"/>
              </a:rPr>
              <a:t>Used by employees to increase total factor productivity</a:t>
            </a:r>
          </a:p>
          <a:p>
            <a:pPr marL="285750" indent="-285750">
              <a:buFont typeface="Arial" panose="020B0503020204020204" pitchFamily="34" charset="0"/>
              <a:buChar char="•"/>
            </a:pPr>
            <a:endParaRPr lang="en-US" b="0" dirty="0">
              <a:ea typeface="+mn-lt"/>
              <a:cs typeface="+mn-lt"/>
            </a:endParaRPr>
          </a:p>
          <a:p>
            <a:pPr marL="285750" indent="-285750">
              <a:buFont typeface="Arial" panose="020B0503020204020204" pitchFamily="34" charset="0"/>
              <a:buChar char="•"/>
            </a:pPr>
            <a:endParaRPr lang="en-US" b="0" dirty="0">
              <a:ea typeface="+mn-lt"/>
              <a:cs typeface="+mn-lt"/>
            </a:endParaRPr>
          </a:p>
        </p:txBody>
      </p:sp>
    </p:spTree>
    <p:extLst>
      <p:ext uri="{BB962C8B-B14F-4D97-AF65-F5344CB8AC3E}">
        <p14:creationId xmlns:p14="http://schemas.microsoft.com/office/powerpoint/2010/main" val="3508449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dirty="0">
                <a:solidFill>
                  <a:schemeClr val="bg1"/>
                </a:solidFill>
                <a:ea typeface="Meiryo"/>
              </a:rPr>
              <a:t>B2C</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426158"/>
          </a:xfrm>
        </p:spPr>
        <p:txBody>
          <a:bodyPr anchor="t">
            <a:normAutofit/>
          </a:bodyPr>
          <a:lstStyle/>
          <a:p>
            <a:pPr marL="285750" indent="-285750">
              <a:buFont typeface="Arial" panose="020B0503020204020204" pitchFamily="34" charset="0"/>
              <a:buChar char="•"/>
            </a:pPr>
            <a:r>
              <a:rPr lang="en-US" b="0" dirty="0">
                <a:ea typeface="+mn-lt"/>
                <a:cs typeface="+mn-lt"/>
              </a:rPr>
              <a:t>Business-to-Consumer</a:t>
            </a:r>
            <a:endParaRPr lang="en-US" dirty="0">
              <a:ea typeface="+mn-lt"/>
              <a:cs typeface="+mn-lt"/>
            </a:endParaRPr>
          </a:p>
          <a:p>
            <a:pPr marL="285750" indent="-285750">
              <a:buFont typeface="Arial" panose="020B0503020204020204" pitchFamily="34" charset="0"/>
              <a:buChar char="•"/>
            </a:pPr>
            <a:r>
              <a:rPr lang="en-US" b="0" dirty="0">
                <a:ea typeface="Meiryo"/>
              </a:rPr>
              <a:t>From a business directly to an internet consumer</a:t>
            </a:r>
          </a:p>
          <a:p>
            <a:pPr marL="285750" indent="-285750">
              <a:buFont typeface="Arial" panose="020B0503020204020204" pitchFamily="34" charset="0"/>
              <a:buChar char="•"/>
            </a:pPr>
            <a:r>
              <a:rPr lang="en-US" b="0" dirty="0">
                <a:ea typeface="Meiryo"/>
              </a:rPr>
              <a:t>Used to facilitate everyday interactions between internet users</a:t>
            </a:r>
          </a:p>
          <a:p>
            <a:pPr marL="285750" indent="-285750">
              <a:buFont typeface="Arial" panose="020B0503020204020204" pitchFamily="34" charset="0"/>
              <a:buChar char="•"/>
            </a:pPr>
            <a:r>
              <a:rPr lang="en-US" b="0" dirty="0">
                <a:ea typeface="Meiryo"/>
              </a:rPr>
              <a:t>Use cases: code collaboration (</a:t>
            </a:r>
            <a:r>
              <a:rPr lang="en-US" b="0" dirty="0" err="1">
                <a:ea typeface="Meiryo"/>
              </a:rPr>
              <a:t>Github</a:t>
            </a:r>
            <a:r>
              <a:rPr lang="en-US" b="0" dirty="0">
                <a:ea typeface="Meiryo"/>
              </a:rPr>
              <a:t>), social networks (LinkedIn), email (Gmail), </a:t>
            </a:r>
            <a:r>
              <a:rPr lang="en-US" b="0" dirty="0" err="1">
                <a:ea typeface="Meiryo"/>
              </a:rPr>
              <a:t>etc</a:t>
            </a:r>
          </a:p>
        </p:txBody>
      </p:sp>
    </p:spTree>
    <p:extLst>
      <p:ext uri="{BB962C8B-B14F-4D97-AF65-F5344CB8AC3E}">
        <p14:creationId xmlns:p14="http://schemas.microsoft.com/office/powerpoint/2010/main" val="1554761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AD4E2-B16A-479A-B8CD-630C0B280622}"/>
              </a:ext>
            </a:extLst>
          </p:cNvPr>
          <p:cNvSpPr>
            <a:spLocks noGrp="1"/>
          </p:cNvSpPr>
          <p:nvPr>
            <p:ph type="title"/>
          </p:nvPr>
        </p:nvSpPr>
        <p:spPr>
          <a:xfrm>
            <a:off x="1535371" y="1044054"/>
            <a:ext cx="10013709" cy="1030360"/>
          </a:xfrm>
        </p:spPr>
        <p:txBody>
          <a:bodyPr>
            <a:normAutofit/>
          </a:bodyPr>
          <a:lstStyle/>
          <a:p>
            <a:r>
              <a:rPr lang="en-US" dirty="0">
                <a:solidFill>
                  <a:schemeClr val="bg1"/>
                </a:solidFill>
                <a:ea typeface="Meiryo"/>
              </a:rPr>
              <a:t>Apps</a:t>
            </a:r>
            <a:endParaRPr lang="en-US" dirty="0"/>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7FB82-3F59-4EFD-8175-FB0AD79AF5BA}"/>
              </a:ext>
            </a:extLst>
          </p:cNvPr>
          <p:cNvSpPr>
            <a:spLocks noGrp="1"/>
          </p:cNvSpPr>
          <p:nvPr>
            <p:ph idx="1"/>
          </p:nvPr>
        </p:nvSpPr>
        <p:spPr>
          <a:xfrm>
            <a:off x="1535371" y="2702257"/>
            <a:ext cx="9935571" cy="3426158"/>
          </a:xfrm>
        </p:spPr>
        <p:txBody>
          <a:bodyPr anchor="t">
            <a:normAutofit/>
          </a:bodyPr>
          <a:lstStyle/>
          <a:p>
            <a:pPr marL="285750" indent="-285750">
              <a:buFont typeface="Arial"/>
              <a:buChar char="•"/>
            </a:pPr>
            <a:r>
              <a:rPr lang="en-US" b="0" dirty="0">
                <a:ea typeface="+mn-lt"/>
                <a:cs typeface="+mn-lt"/>
              </a:rPr>
              <a:t>Serve as means of delivery of business requirements as technical requirements</a:t>
            </a:r>
          </a:p>
          <a:p>
            <a:pPr marL="285750" indent="-285750">
              <a:buFont typeface="Arial"/>
              <a:buChar char="•"/>
            </a:pPr>
            <a:r>
              <a:rPr lang="en-US" b="0" dirty="0">
                <a:ea typeface="+mn-lt"/>
                <a:cs typeface="+mn-lt"/>
              </a:rPr>
              <a:t>Perform business functions and reduce the cost of everyday business operations</a:t>
            </a:r>
          </a:p>
          <a:p>
            <a:pPr marL="285750" indent="-285750">
              <a:buFont typeface="Arial"/>
              <a:buChar char="•"/>
            </a:pPr>
            <a:r>
              <a:rPr lang="en-US" b="0" dirty="0">
                <a:ea typeface="+mn-lt"/>
                <a:cs typeface="+mn-lt"/>
              </a:rPr>
              <a:t>Are delivered to customers based on requirements</a:t>
            </a:r>
          </a:p>
          <a:p>
            <a:pPr marL="285750" indent="-285750">
              <a:buFont typeface="Arial"/>
              <a:buChar char="•"/>
            </a:pPr>
            <a:r>
              <a:rPr lang="en-US" b="0" dirty="0">
                <a:ea typeface="+mn-lt"/>
                <a:cs typeface="+mn-lt"/>
              </a:rPr>
              <a:t>Code for business requirements is typically referred to as business logic</a:t>
            </a:r>
          </a:p>
        </p:txBody>
      </p:sp>
    </p:spTree>
    <p:extLst>
      <p:ext uri="{BB962C8B-B14F-4D97-AF65-F5344CB8AC3E}">
        <p14:creationId xmlns:p14="http://schemas.microsoft.com/office/powerpoint/2010/main" val="1340325317"/>
      </p:ext>
    </p:extLst>
  </p:cSld>
  <p:clrMapOvr>
    <a:masterClrMapping/>
  </p:clrMapOvr>
</p:sld>
</file>

<file path=ppt/theme/theme1.xml><?xml version="1.0" encoding="utf-8"?>
<a:theme xmlns:a="http://schemas.openxmlformats.org/drawingml/2006/main" name="ShojiVTI">
  <a:themeElements>
    <a:clrScheme name="AnalogousFromLightSeed_2SEEDS">
      <a:dk1>
        <a:srgbClr val="000000"/>
      </a:dk1>
      <a:lt1>
        <a:srgbClr val="FFFFFF"/>
      </a:lt1>
      <a:dk2>
        <a:srgbClr val="3D3522"/>
      </a:dk2>
      <a:lt2>
        <a:srgbClr val="E2E4E8"/>
      </a:lt2>
      <a:accent1>
        <a:srgbClr val="BF9C50"/>
      </a:accent1>
      <a:accent2>
        <a:srgbClr val="DD8C6E"/>
      </a:accent2>
      <a:accent3>
        <a:srgbClr val="A0A75D"/>
      </a:accent3>
      <a:accent4>
        <a:srgbClr val="50B578"/>
      </a:accent4>
      <a:accent5>
        <a:srgbClr val="59AE9F"/>
      </a:accent5>
      <a:accent6>
        <a:srgbClr val="44ACCC"/>
      </a:accent6>
      <a:hlink>
        <a:srgbClr val="697FAE"/>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32</Slides>
  <Notes>3</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ShojiVTI</vt:lpstr>
      <vt:lpstr>CSBC2000</vt:lpstr>
      <vt:lpstr>Last "Week"</vt:lpstr>
      <vt:lpstr>This "Week"</vt:lpstr>
      <vt:lpstr>This Class</vt:lpstr>
      <vt:lpstr>Traditional Systems</vt:lpstr>
      <vt:lpstr>Some tech business fundamentals</vt:lpstr>
      <vt:lpstr>B2B</vt:lpstr>
      <vt:lpstr>B2C</vt:lpstr>
      <vt:lpstr>Apps</vt:lpstr>
      <vt:lpstr>Server-Client Architecture</vt:lpstr>
      <vt:lpstr>Server-Client Architecture</vt:lpstr>
      <vt:lpstr>Server-Client Architecture: Pros</vt:lpstr>
      <vt:lpstr>Server-Client Architecture: Cons</vt:lpstr>
      <vt:lpstr>Enterprise SaaS</vt:lpstr>
      <vt:lpstr>SaaS in 2021: Serverless</vt:lpstr>
      <vt:lpstr>So when do I use Blockchain?</vt:lpstr>
      <vt:lpstr>Parties</vt:lpstr>
      <vt:lpstr>Disintermediation</vt:lpstr>
      <vt:lpstr>Trust</vt:lpstr>
      <vt:lpstr>Trust</vt:lpstr>
      <vt:lpstr>Trust Problem</vt:lpstr>
      <vt:lpstr>Secure Ledger</vt:lpstr>
      <vt:lpstr>Virtual Machine Interdependency</vt:lpstr>
      <vt:lpstr>Token Aligning Incentive</vt:lpstr>
      <vt:lpstr>Token Aligning Incentives</vt:lpstr>
      <vt:lpstr>Market Mechanism</vt:lpstr>
      <vt:lpstr>Blockchain Marketplace Mechanisms</vt:lpstr>
      <vt:lpstr>Blockchain Marketplace Mechanisms</vt:lpstr>
      <vt:lpstr>This Class</vt:lpstr>
      <vt:lpstr>Others!</vt:lpstr>
      <vt:lpstr>Questions/Comments?</vt:lpstr>
      <vt:lpstr>Let's make a use case!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1258</cp:revision>
  <dcterms:created xsi:type="dcterms:W3CDTF">2021-02-07T22:42:28Z</dcterms:created>
  <dcterms:modified xsi:type="dcterms:W3CDTF">2021-02-24T22:07:17Z</dcterms:modified>
</cp:coreProperties>
</file>