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56" r:id="rId2"/>
    <p:sldId id="259" r:id="rId3"/>
    <p:sldId id="286" r:id="rId4"/>
    <p:sldId id="331" r:id="rId5"/>
    <p:sldId id="332" r:id="rId6"/>
    <p:sldId id="330" r:id="rId7"/>
    <p:sldId id="294" r:id="rId8"/>
    <p:sldId id="295" r:id="rId9"/>
    <p:sldId id="296" r:id="rId10"/>
    <p:sldId id="297" r:id="rId11"/>
    <p:sldId id="298" r:id="rId12"/>
    <p:sldId id="329" r:id="rId13"/>
    <p:sldId id="299" r:id="rId14"/>
    <p:sldId id="300" r:id="rId15"/>
    <p:sldId id="301" r:id="rId16"/>
    <p:sldId id="302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AAF60-B740-1215-A4C7-B7C91A04CBF1}" v="2467" dt="2021-02-08T02:16:08.230"/>
    <p1510:client id="{2784AE9F-20F0-0000-A4C1-5E8A472A71AA}" v="381" dt="2021-02-24T22:14:18.931"/>
    <p1510:client id="{2FF932D3-DA7E-496D-A0D2-87476E94C0A0}" v="100" dt="2021-02-15T22:45:47.256"/>
    <p1510:client id="{4B3FAD9F-00E3-0000-A4C1-575D07E9BDD6}" v="210" dt="2021-02-20T23:55:50.937"/>
    <p1510:client id="{4CFBA08D-81F5-FA3F-5DC3-DED566FEE60E}" v="1112" dt="2021-02-08T02:40:10.062"/>
    <p1510:client id="{639E412D-F395-FBBA-1FC7-25AEB3FABFB2}" v="5329" dt="2021-02-25T00:20:08.498"/>
    <p1510:client id="{725131F4-5305-2734-9C18-580355C538BB}" v="53" dt="2021-02-08T06:00:34.497"/>
    <p1510:client id="{8731ED4B-0E4A-43E2-A4E1-44A70EC028EA}" v="2297" dt="2021-02-08T00:11:16.489"/>
    <p1510:client id="{B70F6C28-7C50-40B3-2A4F-199EB799FC71}" v="6" dt="2021-02-15T23:16:31.129"/>
    <p1510:client id="{E0D28D8C-E29D-B6CB-45A6-89ED9EC0FE20}" v="347" dt="2021-02-08T03:11:04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 Mohan" userId="S::gmohan@optimusprime.ai::7237a9d8-eece-462d-aa61-af9a6061a2d3" providerId="AD" clId="Web-{2FF932D3-DA7E-496D-A0D2-87476E94C0A0}"/>
    <pc:docChg chg="addSld delSld modSld">
      <pc:chgData name="Govind Mohan" userId="S::gmohan@optimusprime.ai::7237a9d8-eece-462d-aa61-af9a6061a2d3" providerId="AD" clId="Web-{2FF932D3-DA7E-496D-A0D2-87476E94C0A0}" dt="2021-02-15T22:45:47.256" v="59"/>
      <pc:docMkLst>
        <pc:docMk/>
      </pc:docMkLst>
      <pc:sldChg chg="modSp">
        <pc:chgData name="Govind Mohan" userId="S::gmohan@optimusprime.ai::7237a9d8-eece-462d-aa61-af9a6061a2d3" providerId="AD" clId="Web-{2FF932D3-DA7E-496D-A0D2-87476E94C0A0}" dt="2021-02-15T22:43:15.603" v="16" actId="20577"/>
        <pc:sldMkLst>
          <pc:docMk/>
          <pc:sldMk cId="109857222" sldId="256"/>
        </pc:sldMkLst>
        <pc:spChg chg="mod">
          <ac:chgData name="Govind Mohan" userId="S::gmohan@optimusprime.ai::7237a9d8-eece-462d-aa61-af9a6061a2d3" providerId="AD" clId="Web-{2FF932D3-DA7E-496D-A0D2-87476E94C0A0}" dt="2021-02-15T22:43:15.603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ovind Mohan" userId="S::gmohan@optimusprime.ai::7237a9d8-eece-462d-aa61-af9a6061a2d3" providerId="AD" clId="Web-{2FF932D3-DA7E-496D-A0D2-87476E94C0A0}" dt="2021-02-15T22:45:10.037" v="51" actId="20577"/>
        <pc:sldMkLst>
          <pc:docMk/>
          <pc:sldMk cId="1564154635" sldId="259"/>
        </pc:sldMkLst>
        <pc:spChg chg="mod">
          <ac:chgData name="Govind Mohan" userId="S::gmohan@optimusprime.ai::7237a9d8-eece-462d-aa61-af9a6061a2d3" providerId="AD" clId="Web-{2FF932D3-DA7E-496D-A0D2-87476E94C0A0}" dt="2021-02-15T22:45:05.772" v="50" actId="20577"/>
          <ac:spMkLst>
            <pc:docMk/>
            <pc:sldMk cId="1564154635" sldId="25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2FF932D3-DA7E-496D-A0D2-87476E94C0A0}" dt="2021-02-15T22:45:10.037" v="51" actId="20577"/>
          <ac:spMkLst>
            <pc:docMk/>
            <pc:sldMk cId="1564154635" sldId="259"/>
            <ac:spMk id="3" creationId="{5F97FB82-3F59-4EFD-8175-FB0AD79AF5BA}"/>
          </ac:spMkLst>
        </pc:spChg>
      </pc:sldChg>
      <pc:sldChg chg="del">
        <pc:chgData name="Govind Mohan" userId="S::gmohan@optimusprime.ai::7237a9d8-eece-462d-aa61-af9a6061a2d3" providerId="AD" clId="Web-{2FF932D3-DA7E-496D-A0D2-87476E94C0A0}" dt="2021-02-15T22:44:47.678" v="40"/>
        <pc:sldMkLst>
          <pc:docMk/>
          <pc:sldMk cId="2268540264" sldId="260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9"/>
        <pc:sldMkLst>
          <pc:docMk/>
          <pc:sldMk cId="3429673437" sldId="261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8"/>
        <pc:sldMkLst>
          <pc:docMk/>
          <pc:sldMk cId="3526872363" sldId="262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7"/>
        <pc:sldMkLst>
          <pc:docMk/>
          <pc:sldMk cId="539127150" sldId="263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6"/>
        <pc:sldMkLst>
          <pc:docMk/>
          <pc:sldMk cId="2493699402" sldId="264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5"/>
        <pc:sldMkLst>
          <pc:docMk/>
          <pc:sldMk cId="1469695668" sldId="265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3"/>
        <pc:sldMkLst>
          <pc:docMk/>
          <pc:sldMk cId="2316603678" sldId="266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30"/>
        <pc:sldMkLst>
          <pc:docMk/>
          <pc:sldMk cId="3752854958" sldId="267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2"/>
        <pc:sldMkLst>
          <pc:docMk/>
          <pc:sldMk cId="1570689470" sldId="268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1"/>
        <pc:sldMkLst>
          <pc:docMk/>
          <pc:sldMk cId="2176551312" sldId="269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9"/>
        <pc:sldMkLst>
          <pc:docMk/>
          <pc:sldMk cId="1270718481" sldId="270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8"/>
        <pc:sldMkLst>
          <pc:docMk/>
          <pc:sldMk cId="3517344234" sldId="271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7"/>
        <pc:sldMkLst>
          <pc:docMk/>
          <pc:sldMk cId="3807776608" sldId="272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6"/>
        <pc:sldMkLst>
          <pc:docMk/>
          <pc:sldMk cId="1694052801" sldId="273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5"/>
        <pc:sldMkLst>
          <pc:docMk/>
          <pc:sldMk cId="2119415813" sldId="275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4"/>
        <pc:sldMkLst>
          <pc:docMk/>
          <pc:sldMk cId="2219676722" sldId="276"/>
        </pc:sldMkLst>
      </pc:sldChg>
      <pc:sldChg chg="del">
        <pc:chgData name="Govind Mohan" userId="S::gmohan@optimusprime.ai::7237a9d8-eece-462d-aa61-af9a6061a2d3" providerId="AD" clId="Web-{2FF932D3-DA7E-496D-A0D2-87476E94C0A0}" dt="2021-02-15T22:44:47.647" v="22"/>
        <pc:sldMkLst>
          <pc:docMk/>
          <pc:sldMk cId="1753879971" sldId="277"/>
        </pc:sldMkLst>
      </pc:sldChg>
      <pc:sldChg chg="del">
        <pc:chgData name="Govind Mohan" userId="S::gmohan@optimusprime.ai::7237a9d8-eece-462d-aa61-af9a6061a2d3" providerId="AD" clId="Web-{2FF932D3-DA7E-496D-A0D2-87476E94C0A0}" dt="2021-02-15T22:44:47.678" v="34"/>
        <pc:sldMkLst>
          <pc:docMk/>
          <pc:sldMk cId="1911722046" sldId="278"/>
        </pc:sldMkLst>
      </pc:sldChg>
      <pc:sldChg chg="del">
        <pc:chgData name="Govind Mohan" userId="S::gmohan@optimusprime.ai::7237a9d8-eece-462d-aa61-af9a6061a2d3" providerId="AD" clId="Web-{2FF932D3-DA7E-496D-A0D2-87476E94C0A0}" dt="2021-02-15T22:44:47.647" v="21"/>
        <pc:sldMkLst>
          <pc:docMk/>
          <pc:sldMk cId="554145204" sldId="279"/>
        </pc:sldMkLst>
      </pc:sldChg>
      <pc:sldChg chg="del">
        <pc:chgData name="Govind Mohan" userId="S::gmohan@optimusprime.ai::7237a9d8-eece-462d-aa61-af9a6061a2d3" providerId="AD" clId="Web-{2FF932D3-DA7E-496D-A0D2-87476E94C0A0}" dt="2021-02-15T22:44:47.647" v="20"/>
        <pc:sldMkLst>
          <pc:docMk/>
          <pc:sldMk cId="3473530854" sldId="280"/>
        </pc:sldMkLst>
      </pc:sldChg>
      <pc:sldChg chg="del">
        <pc:chgData name="Govind Mohan" userId="S::gmohan@optimusprime.ai::7237a9d8-eece-462d-aa61-af9a6061a2d3" providerId="AD" clId="Web-{2FF932D3-DA7E-496D-A0D2-87476E94C0A0}" dt="2021-02-15T22:44:47.647" v="19"/>
        <pc:sldMkLst>
          <pc:docMk/>
          <pc:sldMk cId="2283328861" sldId="281"/>
        </pc:sldMkLst>
      </pc:sldChg>
      <pc:sldChg chg="del">
        <pc:chgData name="Govind Mohan" userId="S::gmohan@optimusprime.ai::7237a9d8-eece-462d-aa61-af9a6061a2d3" providerId="AD" clId="Web-{2FF932D3-DA7E-496D-A0D2-87476E94C0A0}" dt="2021-02-15T22:44:47.663" v="23"/>
        <pc:sldMkLst>
          <pc:docMk/>
          <pc:sldMk cId="1577896747" sldId="282"/>
        </pc:sldMkLst>
      </pc:sldChg>
      <pc:sldChg chg="del">
        <pc:chgData name="Govind Mohan" userId="S::gmohan@optimusprime.ai::7237a9d8-eece-462d-aa61-af9a6061a2d3" providerId="AD" clId="Web-{2FF932D3-DA7E-496D-A0D2-87476E94C0A0}" dt="2021-02-15T22:44:47.647" v="18"/>
        <pc:sldMkLst>
          <pc:docMk/>
          <pc:sldMk cId="436994870" sldId="283"/>
        </pc:sldMkLst>
      </pc:sldChg>
      <pc:sldChg chg="modSp">
        <pc:chgData name="Govind Mohan" userId="S::gmohan@optimusprime.ai::7237a9d8-eece-462d-aa61-af9a6061a2d3" providerId="AD" clId="Web-{2FF932D3-DA7E-496D-A0D2-87476E94C0A0}" dt="2021-02-15T22:44:57.787" v="46" actId="20577"/>
        <pc:sldMkLst>
          <pc:docMk/>
          <pc:sldMk cId="1702952137" sldId="285"/>
        </pc:sldMkLst>
        <pc:spChg chg="mod">
          <ac:chgData name="Govind Mohan" userId="S::gmohan@optimusprime.ai::7237a9d8-eece-462d-aa61-af9a6061a2d3" providerId="AD" clId="Web-{2FF932D3-DA7E-496D-A0D2-87476E94C0A0}" dt="2021-02-15T22:44:57.787" v="46" actId="20577"/>
          <ac:spMkLst>
            <pc:docMk/>
            <pc:sldMk cId="1702952137" sldId="285"/>
            <ac:spMk id="2" creationId="{398AD4E2-B16A-479A-B8CD-630C0B280622}"/>
          </ac:spMkLst>
        </pc:spChg>
      </pc:sldChg>
      <pc:sldChg chg="del">
        <pc:chgData name="Govind Mohan" userId="S::gmohan@optimusprime.ai::7237a9d8-eece-462d-aa61-af9a6061a2d3" providerId="AD" clId="Web-{2FF932D3-DA7E-496D-A0D2-87476E94C0A0}" dt="2021-02-15T22:44:47.647" v="17"/>
        <pc:sldMkLst>
          <pc:docMk/>
          <pc:sldMk cId="331109848" sldId="286"/>
        </pc:sldMkLst>
      </pc:sldChg>
      <pc:sldChg chg="modSp add replId">
        <pc:chgData name="Govind Mohan" userId="S::gmohan@optimusprime.ai::7237a9d8-eece-462d-aa61-af9a6061a2d3" providerId="AD" clId="Web-{2FF932D3-DA7E-496D-A0D2-87476E94C0A0}" dt="2021-02-15T22:45:21.943" v="54" actId="20577"/>
        <pc:sldMkLst>
          <pc:docMk/>
          <pc:sldMk cId="2904984398" sldId="286"/>
        </pc:sldMkLst>
        <pc:spChg chg="mod">
          <ac:chgData name="Govind Mohan" userId="S::gmohan@optimusprime.ai::7237a9d8-eece-462d-aa61-af9a6061a2d3" providerId="AD" clId="Web-{2FF932D3-DA7E-496D-A0D2-87476E94C0A0}" dt="2021-02-15T22:45:21.943" v="54" actId="20577"/>
          <ac:spMkLst>
            <pc:docMk/>
            <pc:sldMk cId="2904984398" sldId="286"/>
            <ac:spMk id="2" creationId="{398AD4E2-B16A-479A-B8CD-630C0B280622}"/>
          </ac:spMkLst>
        </pc:spChg>
      </pc:sldChg>
      <pc:sldChg chg="modSp add replId">
        <pc:chgData name="Govind Mohan" userId="S::gmohan@optimusprime.ai::7237a9d8-eece-462d-aa61-af9a6061a2d3" providerId="AD" clId="Web-{2FF932D3-DA7E-496D-A0D2-87476E94C0A0}" dt="2021-02-15T22:45:42.959" v="58" actId="20577"/>
        <pc:sldMkLst>
          <pc:docMk/>
          <pc:sldMk cId="692152111" sldId="287"/>
        </pc:sldMkLst>
        <pc:spChg chg="mod">
          <ac:chgData name="Govind Mohan" userId="S::gmohan@optimusprime.ai::7237a9d8-eece-462d-aa61-af9a6061a2d3" providerId="AD" clId="Web-{2FF932D3-DA7E-496D-A0D2-87476E94C0A0}" dt="2021-02-15T22:45:42.959" v="58" actId="20577"/>
          <ac:spMkLst>
            <pc:docMk/>
            <pc:sldMk cId="692152111" sldId="287"/>
            <ac:spMk id="2" creationId="{398AD4E2-B16A-479A-B8CD-630C0B280622}"/>
          </ac:spMkLst>
        </pc:spChg>
      </pc:sldChg>
      <pc:sldChg chg="add replId">
        <pc:chgData name="Govind Mohan" userId="S::gmohan@optimusprime.ai::7237a9d8-eece-462d-aa61-af9a6061a2d3" providerId="AD" clId="Web-{2FF932D3-DA7E-496D-A0D2-87476E94C0A0}" dt="2021-02-15T22:45:47.256" v="59"/>
        <pc:sldMkLst>
          <pc:docMk/>
          <pc:sldMk cId="1142992994" sldId="288"/>
        </pc:sldMkLst>
      </pc:sldChg>
    </pc:docChg>
  </pc:docChgLst>
  <pc:docChgLst>
    <pc:chgData name="Govind Mohan" userId="S::gmohan@optimusprime.ai::7237a9d8-eece-462d-aa61-af9a6061a2d3" providerId="AD" clId="Web-{4B3FAD9F-00E3-0000-A4C1-575D07E9BDD6}"/>
    <pc:docChg chg="addSld delSld modSld">
      <pc:chgData name="Govind Mohan" userId="S::gmohan@optimusprime.ai::7237a9d8-eece-462d-aa61-af9a6061a2d3" providerId="AD" clId="Web-{4B3FAD9F-00E3-0000-A4C1-575D07E9BDD6}" dt="2021-02-20T23:55:50.937" v="125"/>
      <pc:docMkLst>
        <pc:docMk/>
      </pc:docMkLst>
      <pc:sldChg chg="modSp">
        <pc:chgData name="Govind Mohan" userId="S::gmohan@optimusprime.ai::7237a9d8-eece-462d-aa61-af9a6061a2d3" providerId="AD" clId="Web-{4B3FAD9F-00E3-0000-A4C1-575D07E9BDD6}" dt="2021-02-20T23:30:51.817" v="2" actId="20577"/>
        <pc:sldMkLst>
          <pc:docMk/>
          <pc:sldMk cId="1564154635" sldId="259"/>
        </pc:sldMkLst>
        <pc:spChg chg="mod">
          <ac:chgData name="Govind Mohan" userId="S::gmohan@optimusprime.ai::7237a9d8-eece-462d-aa61-af9a6061a2d3" providerId="AD" clId="Web-{4B3FAD9F-00E3-0000-A4C1-575D07E9BDD6}" dt="2021-02-20T23:30:51.817" v="2" actId="20577"/>
          <ac:spMkLst>
            <pc:docMk/>
            <pc:sldMk cId="1564154635" sldId="259"/>
            <ac:spMk id="2" creationId="{398AD4E2-B16A-479A-B8CD-630C0B280622}"/>
          </ac:spMkLst>
        </pc:spChg>
      </pc:sldChg>
      <pc:sldChg chg="modSp">
        <pc:chgData name="Govind Mohan" userId="S::gmohan@optimusprime.ai::7237a9d8-eece-462d-aa61-af9a6061a2d3" providerId="AD" clId="Web-{4B3FAD9F-00E3-0000-A4C1-575D07E9BDD6}" dt="2021-02-20T23:55:23.124" v="81" actId="20577"/>
        <pc:sldMkLst>
          <pc:docMk/>
          <pc:sldMk cId="2904984398" sldId="286"/>
        </pc:sldMkLst>
        <pc:spChg chg="mod">
          <ac:chgData name="Govind Mohan" userId="S::gmohan@optimusprime.ai::7237a9d8-eece-462d-aa61-af9a6061a2d3" providerId="AD" clId="Web-{4B3FAD9F-00E3-0000-A4C1-575D07E9BDD6}" dt="2021-02-20T23:43:39.484" v="4" actId="20577"/>
          <ac:spMkLst>
            <pc:docMk/>
            <pc:sldMk cId="2904984398" sldId="286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4B3FAD9F-00E3-0000-A4C1-575D07E9BDD6}" dt="2021-02-20T23:55:23.124" v="81" actId="20577"/>
          <ac:spMkLst>
            <pc:docMk/>
            <pc:sldMk cId="2904984398" sldId="286"/>
            <ac:spMk id="3" creationId="{5F97FB82-3F59-4EFD-8175-FB0AD79AF5BA}"/>
          </ac:spMkLst>
        </pc:spChg>
      </pc:sldChg>
      <pc:sldChg chg="del">
        <pc:chgData name="Govind Mohan" userId="S::gmohan@optimusprime.ai::7237a9d8-eece-462d-aa61-af9a6061a2d3" providerId="AD" clId="Web-{4B3FAD9F-00E3-0000-A4C1-575D07E9BDD6}" dt="2021-02-20T23:55:33.968" v="83"/>
        <pc:sldMkLst>
          <pc:docMk/>
          <pc:sldMk cId="692152111" sldId="287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7.655" v="84"/>
        <pc:sldMkLst>
          <pc:docMk/>
          <pc:sldMk cId="3299132941" sldId="287"/>
        </pc:sldMkLst>
      </pc:sldChg>
      <pc:sldChg chg="del">
        <pc:chgData name="Govind Mohan" userId="S::gmohan@optimusprime.ai::7237a9d8-eece-462d-aa61-af9a6061a2d3" providerId="AD" clId="Web-{4B3FAD9F-00E3-0000-A4C1-575D07E9BDD6}" dt="2021-02-20T23:55:33.968" v="82"/>
        <pc:sldMkLst>
          <pc:docMk/>
          <pc:sldMk cId="1142992994" sldId="288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8.343" v="85"/>
        <pc:sldMkLst>
          <pc:docMk/>
          <pc:sldMk cId="3527212228" sldId="288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8.546" v="86"/>
        <pc:sldMkLst>
          <pc:docMk/>
          <pc:sldMk cId="2396965028" sldId="289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8.780" v="87"/>
        <pc:sldMkLst>
          <pc:docMk/>
          <pc:sldMk cId="3508449876" sldId="290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8.983" v="88"/>
        <pc:sldMkLst>
          <pc:docMk/>
          <pc:sldMk cId="2892474198" sldId="291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39.218" v="89"/>
        <pc:sldMkLst>
          <pc:docMk/>
          <pc:sldMk cId="1554761191" sldId="292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0.233" v="90"/>
        <pc:sldMkLst>
          <pc:docMk/>
          <pc:sldMk cId="1126378781" sldId="293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0.593" v="91"/>
        <pc:sldMkLst>
          <pc:docMk/>
          <pc:sldMk cId="2937042292" sldId="294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0.811" v="92"/>
        <pc:sldMkLst>
          <pc:docMk/>
          <pc:sldMk cId="4135652663" sldId="295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1.015" v="93"/>
        <pc:sldMkLst>
          <pc:docMk/>
          <pc:sldMk cId="4068020190" sldId="296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1.249" v="94"/>
        <pc:sldMkLst>
          <pc:docMk/>
          <pc:sldMk cId="3593997376" sldId="297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1.499" v="95"/>
        <pc:sldMkLst>
          <pc:docMk/>
          <pc:sldMk cId="272741135" sldId="298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1.686" v="96"/>
        <pc:sldMkLst>
          <pc:docMk/>
          <pc:sldMk cId="4013634205" sldId="299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1.936" v="97"/>
        <pc:sldMkLst>
          <pc:docMk/>
          <pc:sldMk cId="2151668568" sldId="300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2.140" v="98"/>
        <pc:sldMkLst>
          <pc:docMk/>
          <pc:sldMk cId="2586705919" sldId="301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2.421" v="99"/>
        <pc:sldMkLst>
          <pc:docMk/>
          <pc:sldMk cId="3378353068" sldId="302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2.624" v="100"/>
        <pc:sldMkLst>
          <pc:docMk/>
          <pc:sldMk cId="335427884" sldId="303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3.108" v="101"/>
        <pc:sldMkLst>
          <pc:docMk/>
          <pc:sldMk cId="3122313540" sldId="304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3.312" v="102"/>
        <pc:sldMkLst>
          <pc:docMk/>
          <pc:sldMk cId="3769065875" sldId="305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3.515" v="103"/>
        <pc:sldMkLst>
          <pc:docMk/>
          <pc:sldMk cId="2154415087" sldId="306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4.390" v="104"/>
        <pc:sldMkLst>
          <pc:docMk/>
          <pc:sldMk cId="4131778514" sldId="307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4.624" v="105"/>
        <pc:sldMkLst>
          <pc:docMk/>
          <pc:sldMk cId="708648894" sldId="308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4.827" v="106"/>
        <pc:sldMkLst>
          <pc:docMk/>
          <pc:sldMk cId="3765642174" sldId="309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5.030" v="107"/>
        <pc:sldMkLst>
          <pc:docMk/>
          <pc:sldMk cId="2416135038" sldId="310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5.296" v="108"/>
        <pc:sldMkLst>
          <pc:docMk/>
          <pc:sldMk cId="1639236553" sldId="311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5.483" v="109"/>
        <pc:sldMkLst>
          <pc:docMk/>
          <pc:sldMk cId="3073926832" sldId="312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5.687" v="110"/>
        <pc:sldMkLst>
          <pc:docMk/>
          <pc:sldMk cId="1838860565" sldId="313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5.937" v="111"/>
        <pc:sldMkLst>
          <pc:docMk/>
          <pc:sldMk cId="1145521618" sldId="314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6.155" v="112"/>
        <pc:sldMkLst>
          <pc:docMk/>
          <pc:sldMk cId="2184292763" sldId="315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6.343" v="113"/>
        <pc:sldMkLst>
          <pc:docMk/>
          <pc:sldMk cId="352245308" sldId="316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7.046" v="114"/>
        <pc:sldMkLst>
          <pc:docMk/>
          <pc:sldMk cId="791189271" sldId="317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7.765" v="115"/>
        <pc:sldMkLst>
          <pc:docMk/>
          <pc:sldMk cId="4219887729" sldId="318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7.983" v="116"/>
        <pc:sldMkLst>
          <pc:docMk/>
          <pc:sldMk cId="673025653" sldId="319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8.405" v="117"/>
        <pc:sldMkLst>
          <pc:docMk/>
          <pc:sldMk cId="2872980870" sldId="320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8.608" v="118"/>
        <pc:sldMkLst>
          <pc:docMk/>
          <pc:sldMk cId="2130001729" sldId="321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8.812" v="119"/>
        <pc:sldMkLst>
          <pc:docMk/>
          <pc:sldMk cId="1968154621" sldId="322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9.280" v="120"/>
        <pc:sldMkLst>
          <pc:docMk/>
          <pc:sldMk cId="3909507797" sldId="323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49.827" v="121"/>
        <pc:sldMkLst>
          <pc:docMk/>
          <pc:sldMk cId="1528753981" sldId="324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50.030" v="122"/>
        <pc:sldMkLst>
          <pc:docMk/>
          <pc:sldMk cId="356853156" sldId="325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50.530" v="123"/>
        <pc:sldMkLst>
          <pc:docMk/>
          <pc:sldMk cId="3291494089" sldId="326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50.733" v="124"/>
        <pc:sldMkLst>
          <pc:docMk/>
          <pc:sldMk cId="3555244664" sldId="327"/>
        </pc:sldMkLst>
      </pc:sldChg>
      <pc:sldChg chg="add replId">
        <pc:chgData name="Govind Mohan" userId="S::gmohan@optimusprime.ai::7237a9d8-eece-462d-aa61-af9a6061a2d3" providerId="AD" clId="Web-{4B3FAD9F-00E3-0000-A4C1-575D07E9BDD6}" dt="2021-02-20T23:55:50.937" v="125"/>
        <pc:sldMkLst>
          <pc:docMk/>
          <pc:sldMk cId="202389247" sldId="328"/>
        </pc:sldMkLst>
      </pc:sldChg>
    </pc:docChg>
  </pc:docChgLst>
  <pc:docChgLst>
    <pc:chgData name="Govind Mohan" userId="S::gmohan@optimusprime.ai::7237a9d8-eece-462d-aa61-af9a6061a2d3" providerId="AD" clId="Web-{2784AE9F-20F0-0000-A4C1-5E8A472A71AA}"/>
    <pc:docChg chg="modSld">
      <pc:chgData name="Govind Mohan" userId="S::gmohan@optimusprime.ai::7237a9d8-eece-462d-aa61-af9a6061a2d3" providerId="AD" clId="Web-{2784AE9F-20F0-0000-A4C1-5E8A472A71AA}" dt="2021-02-24T22:14:18.931" v="180" actId="20577"/>
      <pc:docMkLst>
        <pc:docMk/>
      </pc:docMkLst>
      <pc:sldChg chg="modSp">
        <pc:chgData name="Govind Mohan" userId="S::gmohan@optimusprime.ai::7237a9d8-eece-462d-aa61-af9a6061a2d3" providerId="AD" clId="Web-{2784AE9F-20F0-0000-A4C1-5E8A472A71AA}" dt="2021-02-24T22:10:31.003" v="36" actId="20577"/>
        <pc:sldMkLst>
          <pc:docMk/>
          <pc:sldMk cId="109857222" sldId="256"/>
        </pc:sldMkLst>
        <pc:spChg chg="mod">
          <ac:chgData name="Govind Mohan" userId="S::gmohan@optimusprime.ai::7237a9d8-eece-462d-aa61-af9a6061a2d3" providerId="AD" clId="Web-{2784AE9F-20F0-0000-A4C1-5E8A472A71AA}" dt="2021-02-24T22:10:31.003" v="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ovind Mohan" userId="S::gmohan@optimusprime.ai::7237a9d8-eece-462d-aa61-af9a6061a2d3" providerId="AD" clId="Web-{2784AE9F-20F0-0000-A4C1-5E8A472A71AA}" dt="2021-02-24T22:13:57.790" v="148" actId="20577"/>
        <pc:sldMkLst>
          <pc:docMk/>
          <pc:sldMk cId="1564154635" sldId="259"/>
        </pc:sldMkLst>
        <pc:spChg chg="mod">
          <ac:chgData name="Govind Mohan" userId="S::gmohan@optimusprime.ai::7237a9d8-eece-462d-aa61-af9a6061a2d3" providerId="AD" clId="Web-{2784AE9F-20F0-0000-A4C1-5E8A472A71AA}" dt="2021-02-24T22:13:57.790" v="148" actId="20577"/>
          <ac:spMkLst>
            <pc:docMk/>
            <pc:sldMk cId="1564154635" sldId="259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2784AE9F-20F0-0000-A4C1-5E8A472A71AA}" dt="2021-02-24T22:14:18.931" v="180" actId="20577"/>
        <pc:sldMkLst>
          <pc:docMk/>
          <pc:sldMk cId="2904984398" sldId="286"/>
        </pc:sldMkLst>
        <pc:spChg chg="mod">
          <ac:chgData name="Govind Mohan" userId="S::gmohan@optimusprime.ai::7237a9d8-eece-462d-aa61-af9a6061a2d3" providerId="AD" clId="Web-{2784AE9F-20F0-0000-A4C1-5E8A472A71AA}" dt="2021-02-24T22:14:18.931" v="180" actId="20577"/>
          <ac:spMkLst>
            <pc:docMk/>
            <pc:sldMk cId="2904984398" sldId="286"/>
            <ac:spMk id="3" creationId="{5F97FB82-3F59-4EFD-8175-FB0AD79AF5BA}"/>
          </ac:spMkLst>
        </pc:spChg>
      </pc:sldChg>
    </pc:docChg>
  </pc:docChgLst>
  <pc:docChgLst>
    <pc:chgData name="Govind Mohan" userId="S::gmohan@optimusprime.ai::7237a9d8-eece-462d-aa61-af9a6061a2d3" providerId="AD" clId="Web-{4CFBA08D-81F5-FA3F-5DC3-DED566FEE60E}"/>
    <pc:docChg chg="addSld delSld modSld">
      <pc:chgData name="Govind Mohan" userId="S::gmohan@optimusprime.ai::7237a9d8-eece-462d-aa61-af9a6061a2d3" providerId="AD" clId="Web-{4CFBA08D-81F5-FA3F-5DC3-DED566FEE60E}" dt="2021-02-08T02:40:16.093" v="554"/>
      <pc:docMkLst>
        <pc:docMk/>
      </pc:docMkLst>
      <pc:sldChg chg="modNotes">
        <pc:chgData name="Govind Mohan" userId="S::gmohan@optimusprime.ai::7237a9d8-eece-462d-aa61-af9a6061a2d3" providerId="AD" clId="Web-{4CFBA08D-81F5-FA3F-5DC3-DED566FEE60E}" dt="2021-02-08T02:40:16.093" v="554"/>
        <pc:sldMkLst>
          <pc:docMk/>
          <pc:sldMk cId="3526872363" sldId="262"/>
        </pc:sldMkLst>
      </pc:sldChg>
      <pc:sldChg chg="modNotes">
        <pc:chgData name="Govind Mohan" userId="S::gmohan@optimusprime.ai::7237a9d8-eece-462d-aa61-af9a6061a2d3" providerId="AD" clId="Web-{4CFBA08D-81F5-FA3F-5DC3-DED566FEE60E}" dt="2021-02-08T02:40:09.109" v="552"/>
        <pc:sldMkLst>
          <pc:docMk/>
          <pc:sldMk cId="2493699402" sldId="264"/>
        </pc:sldMkLst>
      </pc:sldChg>
      <pc:sldChg chg="addSp modSp">
        <pc:chgData name="Govind Mohan" userId="S::gmohan@optimusprime.ai::7237a9d8-eece-462d-aa61-af9a6061a2d3" providerId="AD" clId="Web-{4CFBA08D-81F5-FA3F-5DC3-DED566FEE60E}" dt="2021-02-08T02:28:20.678" v="214" actId="20577"/>
        <pc:sldMkLst>
          <pc:docMk/>
          <pc:sldMk cId="2219676722" sldId="276"/>
        </pc:sldMkLst>
        <pc:spChg chg="mod">
          <ac:chgData name="Govind Mohan" userId="S::gmohan@optimusprime.ai::7237a9d8-eece-462d-aa61-af9a6061a2d3" providerId="AD" clId="Web-{4CFBA08D-81F5-FA3F-5DC3-DED566FEE60E}" dt="2021-02-08T02:23:58.899" v="143" actId="20577"/>
          <ac:spMkLst>
            <pc:docMk/>
            <pc:sldMk cId="2219676722" sldId="276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4CFBA08D-81F5-FA3F-5DC3-DED566FEE60E}" dt="2021-02-08T02:28:20.678" v="214" actId="20577"/>
          <ac:spMkLst>
            <pc:docMk/>
            <pc:sldMk cId="2219676722" sldId="276"/>
            <ac:spMk id="3" creationId="{536AE558-7995-48E9-A5D5-7BBDBBBB6FCC}"/>
          </ac:spMkLst>
        </pc:spChg>
        <pc:picChg chg="add mod">
          <ac:chgData name="Govind Mohan" userId="S::gmohan@optimusprime.ai::7237a9d8-eece-462d-aa61-af9a6061a2d3" providerId="AD" clId="Web-{4CFBA08D-81F5-FA3F-5DC3-DED566FEE60E}" dt="2021-02-08T02:27:20.756" v="167" actId="14100"/>
          <ac:picMkLst>
            <pc:docMk/>
            <pc:sldMk cId="2219676722" sldId="276"/>
            <ac:picMk id="4" creationId="{0534DF3A-756D-45E2-9FEF-01CF475279C4}"/>
          </ac:picMkLst>
        </pc:picChg>
      </pc:sldChg>
      <pc:sldChg chg="modSp">
        <pc:chgData name="Govind Mohan" userId="S::gmohan@optimusprime.ai::7237a9d8-eece-462d-aa61-af9a6061a2d3" providerId="AD" clId="Web-{4CFBA08D-81F5-FA3F-5DC3-DED566FEE60E}" dt="2021-02-08T02:20:03.057" v="130" actId="20577"/>
        <pc:sldMkLst>
          <pc:docMk/>
          <pc:sldMk cId="3473530854" sldId="280"/>
        </pc:sldMkLst>
        <pc:spChg chg="mod">
          <ac:chgData name="Govind Mohan" userId="S::gmohan@optimusprime.ai::7237a9d8-eece-462d-aa61-af9a6061a2d3" providerId="AD" clId="Web-{4CFBA08D-81F5-FA3F-5DC3-DED566FEE60E}" dt="2021-02-08T02:20:03.057" v="130" actId="20577"/>
          <ac:spMkLst>
            <pc:docMk/>
            <pc:sldMk cId="3473530854" sldId="280"/>
            <ac:spMk id="3" creationId="{536AE558-7995-48E9-A5D5-7BBDBBBB6FCC}"/>
          </ac:spMkLst>
        </pc:spChg>
      </pc:sldChg>
      <pc:sldChg chg="modSp add replId">
        <pc:chgData name="Govind Mohan" userId="S::gmohan@optimusprime.ai::7237a9d8-eece-462d-aa61-af9a6061a2d3" providerId="AD" clId="Web-{4CFBA08D-81F5-FA3F-5DC3-DED566FEE60E}" dt="2021-02-08T02:34:05.175" v="414" actId="20577"/>
        <pc:sldMkLst>
          <pc:docMk/>
          <pc:sldMk cId="2283328861" sldId="281"/>
        </pc:sldMkLst>
        <pc:spChg chg="mod">
          <ac:chgData name="Govind Mohan" userId="S::gmohan@optimusprime.ai::7237a9d8-eece-462d-aa61-af9a6061a2d3" providerId="AD" clId="Web-{4CFBA08D-81F5-FA3F-5DC3-DED566FEE60E}" dt="2021-02-08T02:23:47.414" v="137" actId="20577"/>
          <ac:spMkLst>
            <pc:docMk/>
            <pc:sldMk cId="2283328861" sldId="281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4CFBA08D-81F5-FA3F-5DC3-DED566FEE60E}" dt="2021-02-08T02:34:05.175" v="414" actId="20577"/>
          <ac:spMkLst>
            <pc:docMk/>
            <pc:sldMk cId="2283328861" sldId="281"/>
            <ac:spMk id="3" creationId="{536AE558-7995-48E9-A5D5-7BBDBBBB6FCC}"/>
          </ac:spMkLst>
        </pc:spChg>
      </pc:sldChg>
      <pc:sldChg chg="add replId">
        <pc:chgData name="Govind Mohan" userId="S::gmohan@optimusprime.ai::7237a9d8-eece-462d-aa61-af9a6061a2d3" providerId="AD" clId="Web-{4CFBA08D-81F5-FA3F-5DC3-DED566FEE60E}" dt="2021-02-08T02:23:53.289" v="138"/>
        <pc:sldMkLst>
          <pc:docMk/>
          <pc:sldMk cId="1577896747" sldId="282"/>
        </pc:sldMkLst>
      </pc:sldChg>
      <pc:sldChg chg="addSp modSp add replId">
        <pc:chgData name="Govind Mohan" userId="S::gmohan@optimusprime.ai::7237a9d8-eece-462d-aa61-af9a6061a2d3" providerId="AD" clId="Web-{4CFBA08D-81F5-FA3F-5DC3-DED566FEE60E}" dt="2021-02-08T02:37:57.204" v="501" actId="20577"/>
        <pc:sldMkLst>
          <pc:docMk/>
          <pc:sldMk cId="436994870" sldId="283"/>
        </pc:sldMkLst>
        <pc:spChg chg="mod">
          <ac:chgData name="Govind Mohan" userId="S::gmohan@optimusprime.ai::7237a9d8-eece-462d-aa61-af9a6061a2d3" providerId="AD" clId="Web-{4CFBA08D-81F5-FA3F-5DC3-DED566FEE60E}" dt="2021-02-08T02:37:57.204" v="501" actId="20577"/>
          <ac:spMkLst>
            <pc:docMk/>
            <pc:sldMk cId="436994870" sldId="283"/>
            <ac:spMk id="3" creationId="{536AE558-7995-48E9-A5D5-7BBDBBBB6FCC}"/>
          </ac:spMkLst>
        </pc:spChg>
        <pc:picChg chg="add mod">
          <ac:chgData name="Govind Mohan" userId="S::gmohan@optimusprime.ai::7237a9d8-eece-462d-aa61-af9a6061a2d3" providerId="AD" clId="Web-{4CFBA08D-81F5-FA3F-5DC3-DED566FEE60E}" dt="2021-02-08T02:35:21.393" v="440" actId="1076"/>
          <ac:picMkLst>
            <pc:docMk/>
            <pc:sldMk cId="436994870" sldId="283"/>
            <ac:picMk id="4" creationId="{0494D670-8F69-41FD-A3A0-F5B004E83AB5}"/>
          </ac:picMkLst>
        </pc:picChg>
      </pc:sldChg>
      <pc:sldChg chg="addSp delSp modSp add replId">
        <pc:chgData name="Govind Mohan" userId="S::gmohan@optimusprime.ai::7237a9d8-eece-462d-aa61-af9a6061a2d3" providerId="AD" clId="Web-{4CFBA08D-81F5-FA3F-5DC3-DED566FEE60E}" dt="2021-02-08T02:38:15.532" v="508" actId="20577"/>
        <pc:sldMkLst>
          <pc:docMk/>
          <pc:sldMk cId="4143117278" sldId="284"/>
        </pc:sldMkLst>
        <pc:spChg chg="mod">
          <ac:chgData name="Govind Mohan" userId="S::gmohan@optimusprime.ai::7237a9d8-eece-462d-aa61-af9a6061a2d3" providerId="AD" clId="Web-{4CFBA08D-81F5-FA3F-5DC3-DED566FEE60E}" dt="2021-02-08T02:38:15.532" v="508" actId="20577"/>
          <ac:spMkLst>
            <pc:docMk/>
            <pc:sldMk cId="4143117278" sldId="284"/>
            <ac:spMk id="2" creationId="{398AD4E2-B16A-479A-B8CD-630C0B280622}"/>
          </ac:spMkLst>
        </pc:spChg>
        <pc:spChg chg="del">
          <ac:chgData name="Govind Mohan" userId="S::gmohan@optimusprime.ai::7237a9d8-eece-462d-aa61-af9a6061a2d3" providerId="AD" clId="Web-{4CFBA08D-81F5-FA3F-5DC3-DED566FEE60E}" dt="2021-02-08T02:38:07.313" v="503"/>
          <ac:spMkLst>
            <pc:docMk/>
            <pc:sldMk cId="4143117278" sldId="284"/>
            <ac:spMk id="3" creationId="{536AE558-7995-48E9-A5D5-7BBDBBBB6FCC}"/>
          </ac:spMkLst>
        </pc:spChg>
        <pc:spChg chg="add mod">
          <ac:chgData name="Govind Mohan" userId="S::gmohan@optimusprime.ai::7237a9d8-eece-462d-aa61-af9a6061a2d3" providerId="AD" clId="Web-{4CFBA08D-81F5-FA3F-5DC3-DED566FEE60E}" dt="2021-02-08T02:38:07.313" v="503"/>
          <ac:spMkLst>
            <pc:docMk/>
            <pc:sldMk cId="4143117278" sldId="284"/>
            <ac:spMk id="6" creationId="{516CA7B3-3636-45F3-8AF7-7B965493CBA5}"/>
          </ac:spMkLst>
        </pc:spChg>
        <pc:picChg chg="del">
          <ac:chgData name="Govind Mohan" userId="S::gmohan@optimusprime.ai::7237a9d8-eece-462d-aa61-af9a6061a2d3" providerId="AD" clId="Web-{4CFBA08D-81F5-FA3F-5DC3-DED566FEE60E}" dt="2021-02-08T02:38:09.019" v="504"/>
          <ac:picMkLst>
            <pc:docMk/>
            <pc:sldMk cId="4143117278" sldId="284"/>
            <ac:picMk id="4" creationId="{0494D670-8F69-41FD-A3A0-F5B004E83AB5}"/>
          </ac:picMkLst>
        </pc:picChg>
      </pc:sldChg>
      <pc:sldChg chg="new del">
        <pc:chgData name="Govind Mohan" userId="S::gmohan@optimusprime.ai::7237a9d8-eece-462d-aa61-af9a6061a2d3" providerId="AD" clId="Web-{4CFBA08D-81F5-FA3F-5DC3-DED566FEE60E}" dt="2021-02-08T02:38:22.313" v="510"/>
        <pc:sldMkLst>
          <pc:docMk/>
          <pc:sldMk cId="185649375" sldId="285"/>
        </pc:sldMkLst>
      </pc:sldChg>
      <pc:sldChg chg="delSp modSp add replId">
        <pc:chgData name="Govind Mohan" userId="S::gmohan@optimusprime.ai::7237a9d8-eece-462d-aa61-af9a6061a2d3" providerId="AD" clId="Web-{4CFBA08D-81F5-FA3F-5DC3-DED566FEE60E}" dt="2021-02-08T02:39:07.516" v="549"/>
        <pc:sldMkLst>
          <pc:docMk/>
          <pc:sldMk cId="1702952137" sldId="285"/>
        </pc:sldMkLst>
        <pc:spChg chg="mod">
          <ac:chgData name="Govind Mohan" userId="S::gmohan@optimusprime.ai::7237a9d8-eece-462d-aa61-af9a6061a2d3" providerId="AD" clId="Web-{4CFBA08D-81F5-FA3F-5DC3-DED566FEE60E}" dt="2021-02-08T02:39:03.688" v="548" actId="20577"/>
          <ac:spMkLst>
            <pc:docMk/>
            <pc:sldMk cId="1702952137" sldId="285"/>
            <ac:spMk id="2" creationId="{398AD4E2-B16A-479A-B8CD-630C0B280622}"/>
          </ac:spMkLst>
        </pc:spChg>
        <pc:spChg chg="del">
          <ac:chgData name="Govind Mohan" userId="S::gmohan@optimusprime.ai::7237a9d8-eece-462d-aa61-af9a6061a2d3" providerId="AD" clId="Web-{4CFBA08D-81F5-FA3F-5DC3-DED566FEE60E}" dt="2021-02-08T02:39:07.516" v="549"/>
          <ac:spMkLst>
            <pc:docMk/>
            <pc:sldMk cId="1702952137" sldId="285"/>
            <ac:spMk id="6" creationId="{516CA7B3-3636-45F3-8AF7-7B965493CBA5}"/>
          </ac:spMkLst>
        </pc:spChg>
      </pc:sldChg>
    </pc:docChg>
  </pc:docChgLst>
  <pc:docChgLst>
    <pc:chgData name="Govind Mohan" userId="S::gmohan@optimusprime.ai::7237a9d8-eece-462d-aa61-af9a6061a2d3" providerId="AD" clId="Web-{8731ED4B-0E4A-43E2-A4E1-44A70EC028EA}"/>
    <pc:docChg chg="addSld delSld modSld sldOrd addMainMaster delMainMaster">
      <pc:chgData name="Govind Mohan" userId="S::gmohan@optimusprime.ai::7237a9d8-eece-462d-aa61-af9a6061a2d3" providerId="AD" clId="Web-{8731ED4B-0E4A-43E2-A4E1-44A70EC028EA}" dt="2021-02-08T00:11:16.489" v="1241" actId="20577"/>
      <pc:docMkLst>
        <pc:docMk/>
      </pc:docMkLst>
      <pc:sldChg chg="addSp delSp modSp mod setBg modClrScheme chgLayout">
        <pc:chgData name="Govind Mohan" userId="S::gmohan@optimusprime.ai::7237a9d8-eece-462d-aa61-af9a6061a2d3" providerId="AD" clId="Web-{8731ED4B-0E4A-43E2-A4E1-44A70EC028EA}" dt="2021-02-07T22:49:12.968" v="141"/>
        <pc:sldMkLst>
          <pc:docMk/>
          <pc:sldMk cId="109857222" sldId="256"/>
        </pc:sldMkLst>
        <pc:spChg chg="mod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9" creationId="{EA164D6B-6878-4B9F-A2D0-985D39B17B46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11" creationId="{362F176A-9349-4CD7-8042-59C0200C8CE9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13" creationId="{4E9A171F-91A7-42F8-B25C-E38B244E757C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15" creationId="{064738AB-B6BE-4867-889A-52CE4AC8DBD0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17" creationId="{57851D67-7085-40E2-B146-F91433A28E08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19" creationId="{985AAE23-FCB6-4663-907C-0110B0FDC58E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21" creationId="{9C969C2C-E7E3-4052-87D4-61E733EC1BBD}"/>
          </ac:spMkLst>
        </pc:spChg>
        <pc:spChg chg="add del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23" creationId="{7C60369F-A41B-4D6E-8990-30E2715C5730}"/>
          </ac:spMkLst>
        </pc:spChg>
        <pc:spChg chg="add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28" creationId="{CA22F210-7186-4074-94C5-FAD2C2EB15B2}"/>
          </ac:spMkLst>
        </pc:spChg>
        <pc:spChg chg="add">
          <ac:chgData name="Govind Mohan" userId="S::gmohan@optimusprime.ai::7237a9d8-eece-462d-aa61-af9a6061a2d3" providerId="AD" clId="Web-{8731ED4B-0E4A-43E2-A4E1-44A70EC028EA}" dt="2021-02-07T22:49:12.968" v="141"/>
          <ac:spMkLst>
            <pc:docMk/>
            <pc:sldMk cId="109857222" sldId="256"/>
            <ac:spMk id="30" creationId="{11C4FED8-D85F-4B52-875F-AB6873B50373}"/>
          </ac:spMkLst>
        </pc:spChg>
        <pc:picChg chg="add mod">
          <ac:chgData name="Govind Mohan" userId="S::gmohan@optimusprime.ai::7237a9d8-eece-462d-aa61-af9a6061a2d3" providerId="AD" clId="Web-{8731ED4B-0E4A-43E2-A4E1-44A70EC028EA}" dt="2021-02-07T22:49:12.968" v="141"/>
          <ac:picMkLst>
            <pc:docMk/>
            <pc:sldMk cId="109857222" sldId="256"/>
            <ac:picMk id="4" creationId="{9D7D4B96-F1A9-45DE-88AA-5512C2F2903B}"/>
          </ac:picMkLst>
        </pc:picChg>
      </pc:sldChg>
      <pc:sldChg chg="addSp modSp new del mod setBg">
        <pc:chgData name="Govind Mohan" userId="S::gmohan@optimusprime.ai::7237a9d8-eece-462d-aa61-af9a6061a2d3" providerId="AD" clId="Web-{8731ED4B-0E4A-43E2-A4E1-44A70EC028EA}" dt="2021-02-07T22:54:03.105" v="278"/>
        <pc:sldMkLst>
          <pc:docMk/>
          <pc:sldMk cId="3634451792" sldId="257"/>
        </pc:sldMkLst>
        <pc:spChg chg="mod">
          <ac:chgData name="Govind Mohan" userId="S::gmohan@optimusprime.ai::7237a9d8-eece-462d-aa61-af9a6061a2d3" providerId="AD" clId="Web-{8731ED4B-0E4A-43E2-A4E1-44A70EC028EA}" dt="2021-02-07T22:45:05.735" v="58" actId="20577"/>
          <ac:spMkLst>
            <pc:docMk/>
            <pc:sldMk cId="3634451792" sldId="257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2:52:13.559" v="199" actId="20577"/>
          <ac:spMkLst>
            <pc:docMk/>
            <pc:sldMk cId="3634451792" sldId="257"/>
            <ac:spMk id="3" creationId="{5F97FB82-3F59-4EFD-8175-FB0AD79AF5BA}"/>
          </ac:spMkLst>
        </pc:spChg>
        <pc:spChg chg="add">
          <ac:chgData name="Govind Mohan" userId="S::gmohan@optimusprime.ai::7237a9d8-eece-462d-aa61-af9a6061a2d3" providerId="AD" clId="Web-{8731ED4B-0E4A-43E2-A4E1-44A70EC028EA}" dt="2021-02-07T22:44:22.798" v="42"/>
          <ac:spMkLst>
            <pc:docMk/>
            <pc:sldMk cId="3634451792" sldId="257"/>
            <ac:spMk id="8" creationId="{72526924-84D3-45FB-A5FE-62D8FCBF53B6}"/>
          </ac:spMkLst>
        </pc:spChg>
        <pc:spChg chg="add">
          <ac:chgData name="Govind Mohan" userId="S::gmohan@optimusprime.ai::7237a9d8-eece-462d-aa61-af9a6061a2d3" providerId="AD" clId="Web-{8731ED4B-0E4A-43E2-A4E1-44A70EC028EA}" dt="2021-02-07T22:44:22.798" v="42"/>
          <ac:spMkLst>
            <pc:docMk/>
            <pc:sldMk cId="3634451792" sldId="257"/>
            <ac:spMk id="10" creationId="{5C2A6256-1DD0-4E4B-A8B3-9A711B4DBE0C}"/>
          </ac:spMkLst>
        </pc:spChg>
        <pc:spChg chg="add">
          <ac:chgData name="Govind Mohan" userId="S::gmohan@optimusprime.ai::7237a9d8-eece-462d-aa61-af9a6061a2d3" providerId="AD" clId="Web-{8731ED4B-0E4A-43E2-A4E1-44A70EC028EA}" dt="2021-02-07T22:44:22.798" v="42"/>
          <ac:spMkLst>
            <pc:docMk/>
            <pc:sldMk cId="3634451792" sldId="257"/>
            <ac:spMk id="12" creationId="{41760540-185E-4652-BFD2-9B362EF3BC99}"/>
          </ac:spMkLst>
        </pc:spChg>
        <pc:spChg chg="add">
          <ac:chgData name="Govind Mohan" userId="S::gmohan@optimusprime.ai::7237a9d8-eece-462d-aa61-af9a6061a2d3" providerId="AD" clId="Web-{8731ED4B-0E4A-43E2-A4E1-44A70EC028EA}" dt="2021-02-07T22:44:22.798" v="42"/>
          <ac:spMkLst>
            <pc:docMk/>
            <pc:sldMk cId="3634451792" sldId="257"/>
            <ac:spMk id="14" creationId="{729789F4-85C1-41A0-83EB-992E22210CB9}"/>
          </ac:spMkLst>
        </pc:spChg>
        <pc:spChg chg="add">
          <ac:chgData name="Govind Mohan" userId="S::gmohan@optimusprime.ai::7237a9d8-eece-462d-aa61-af9a6061a2d3" providerId="AD" clId="Web-{8731ED4B-0E4A-43E2-A4E1-44A70EC028EA}" dt="2021-02-07T22:44:22.798" v="42"/>
          <ac:spMkLst>
            <pc:docMk/>
            <pc:sldMk cId="3634451792" sldId="257"/>
            <ac:spMk id="16" creationId="{9D9D367D-6DD2-4A7C-8918-0DCAC297559A}"/>
          </ac:spMkLst>
        </pc:spChg>
      </pc:sldChg>
      <pc:sldChg chg="modSp add replId">
        <pc:chgData name="Govind Mohan" userId="S::gmohan@optimusprime.ai::7237a9d8-eece-462d-aa61-af9a6061a2d3" providerId="AD" clId="Web-{8731ED4B-0E4A-43E2-A4E1-44A70EC028EA}" dt="2021-02-07T23:02:45.676" v="458" actId="20577"/>
        <pc:sldMkLst>
          <pc:docMk/>
          <pc:sldMk cId="721937056" sldId="258"/>
        </pc:sldMkLst>
        <pc:spChg chg="mod">
          <ac:chgData name="Govind Mohan" userId="S::gmohan@optimusprime.ai::7237a9d8-eece-462d-aa61-af9a6061a2d3" providerId="AD" clId="Web-{8731ED4B-0E4A-43E2-A4E1-44A70EC028EA}" dt="2021-02-07T23:02:45.676" v="458" actId="20577"/>
          <ac:spMkLst>
            <pc:docMk/>
            <pc:sldMk cId="721937056" sldId="258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2:52:04.153" v="195" actId="20577"/>
          <ac:spMkLst>
            <pc:docMk/>
            <pc:sldMk cId="721937056" sldId="258"/>
            <ac:spMk id="3" creationId="{5F97FB82-3F59-4EFD-8175-FB0AD79AF5BA}"/>
          </ac:spMkLst>
        </pc:spChg>
      </pc:sldChg>
      <pc:sldChg chg="new del">
        <pc:chgData name="Govind Mohan" userId="S::gmohan@optimusprime.ai::7237a9d8-eece-462d-aa61-af9a6061a2d3" providerId="AD" clId="Web-{8731ED4B-0E4A-43E2-A4E1-44A70EC028EA}" dt="2021-02-07T22:49:48.108" v="143"/>
        <pc:sldMkLst>
          <pc:docMk/>
          <pc:sldMk cId="999253348" sldId="258"/>
        </pc:sldMkLst>
      </pc:sldChg>
      <pc:sldChg chg="new del">
        <pc:chgData name="Govind Mohan" userId="S::gmohan@optimusprime.ai::7237a9d8-eece-462d-aa61-af9a6061a2d3" providerId="AD" clId="Web-{8731ED4B-0E4A-43E2-A4E1-44A70EC028EA}" dt="2021-02-07T22:50:06.920" v="145"/>
        <pc:sldMkLst>
          <pc:docMk/>
          <pc:sldMk cId="3623399417" sldId="258"/>
        </pc:sldMkLst>
      </pc:sldChg>
      <pc:sldChg chg="modSp add replId">
        <pc:chgData name="Govind Mohan" userId="S::gmohan@optimusprime.ai::7237a9d8-eece-462d-aa61-af9a6061a2d3" providerId="AD" clId="Web-{8731ED4B-0E4A-43E2-A4E1-44A70EC028EA}" dt="2021-02-07T23:02:30.692" v="443" actId="20577"/>
        <pc:sldMkLst>
          <pc:docMk/>
          <pc:sldMk cId="1564154635" sldId="259"/>
        </pc:sldMkLst>
        <pc:spChg chg="mod">
          <ac:chgData name="Govind Mohan" userId="S::gmohan@optimusprime.ai::7237a9d8-eece-462d-aa61-af9a6061a2d3" providerId="AD" clId="Web-{8731ED4B-0E4A-43E2-A4E1-44A70EC028EA}" dt="2021-02-07T23:02:30.692" v="443" actId="20577"/>
          <ac:spMkLst>
            <pc:docMk/>
            <pc:sldMk cId="1564154635" sldId="25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2:54:00.651" v="277" actId="20577"/>
          <ac:spMkLst>
            <pc:docMk/>
            <pc:sldMk cId="1564154635" sldId="259"/>
            <ac:spMk id="3" creationId="{5F97FB82-3F59-4EFD-8175-FB0AD79AF5BA}"/>
          </ac:spMkLst>
        </pc:spChg>
      </pc:sldChg>
      <pc:sldChg chg="addSp delSp modSp add replId">
        <pc:chgData name="Govind Mohan" userId="S::gmohan@optimusprime.ai::7237a9d8-eece-462d-aa61-af9a6061a2d3" providerId="AD" clId="Web-{8731ED4B-0E4A-43E2-A4E1-44A70EC028EA}" dt="2021-02-07T23:02:23.942" v="441" actId="20577"/>
        <pc:sldMkLst>
          <pc:docMk/>
          <pc:sldMk cId="2268540264" sldId="260"/>
        </pc:sldMkLst>
        <pc:spChg chg="mod">
          <ac:chgData name="Govind Mohan" userId="S::gmohan@optimusprime.ai::7237a9d8-eece-462d-aa61-af9a6061a2d3" providerId="AD" clId="Web-{8731ED4B-0E4A-43E2-A4E1-44A70EC028EA}" dt="2021-02-07T23:02:23.942" v="441" actId="20577"/>
          <ac:spMkLst>
            <pc:docMk/>
            <pc:sldMk cId="2268540264" sldId="260"/>
            <ac:spMk id="2" creationId="{398AD4E2-B16A-479A-B8CD-630C0B280622}"/>
          </ac:spMkLst>
        </pc:spChg>
        <pc:spChg chg="del mod">
          <ac:chgData name="Govind Mohan" userId="S::gmohan@optimusprime.ai::7237a9d8-eece-462d-aa61-af9a6061a2d3" providerId="AD" clId="Web-{8731ED4B-0E4A-43E2-A4E1-44A70EC028EA}" dt="2021-02-07T22:57:40.602" v="281"/>
          <ac:spMkLst>
            <pc:docMk/>
            <pc:sldMk cId="2268540264" sldId="260"/>
            <ac:spMk id="3" creationId="{5F97FB82-3F59-4EFD-8175-FB0AD79AF5BA}"/>
          </ac:spMkLst>
        </pc:spChg>
        <pc:spChg chg="add del mod">
          <ac:chgData name="Govind Mohan" userId="S::gmohan@optimusprime.ai::7237a9d8-eece-462d-aa61-af9a6061a2d3" providerId="AD" clId="Web-{8731ED4B-0E4A-43E2-A4E1-44A70EC028EA}" dt="2021-02-07T22:58:02.352" v="288"/>
          <ac:spMkLst>
            <pc:docMk/>
            <pc:sldMk cId="2268540264" sldId="260"/>
            <ac:spMk id="6" creationId="{EF618453-4285-41DB-8571-2F9BF73708DB}"/>
          </ac:spMkLst>
        </pc:spChg>
        <pc:graphicFrameChg chg="add mod ord modGraphic">
          <ac:chgData name="Govind Mohan" userId="S::gmohan@optimusprime.ai::7237a9d8-eece-462d-aa61-af9a6061a2d3" providerId="AD" clId="Web-{8731ED4B-0E4A-43E2-A4E1-44A70EC028EA}" dt="2021-02-07T23:01:18.380" v="434" actId="1076"/>
          <ac:graphicFrameMkLst>
            <pc:docMk/>
            <pc:sldMk cId="2268540264" sldId="260"/>
            <ac:graphicFrameMk id="5" creationId="{5FBE8BAE-092A-4FE4-9066-B56362344E18}"/>
          </ac:graphicFrameMkLst>
        </pc:graphicFrameChg>
      </pc:sldChg>
      <pc:sldChg chg="add replId">
        <pc:chgData name="Govind Mohan" userId="S::gmohan@optimusprime.ai::7237a9d8-eece-462d-aa61-af9a6061a2d3" providerId="AD" clId="Web-{8731ED4B-0E4A-43E2-A4E1-44A70EC028EA}" dt="2021-02-07T23:02:53.051" v="459"/>
        <pc:sldMkLst>
          <pc:docMk/>
          <pc:sldMk cId="3429673437" sldId="261"/>
        </pc:sldMkLst>
      </pc:sldChg>
      <pc:sldChg chg="modSp add replId">
        <pc:chgData name="Govind Mohan" userId="S::gmohan@optimusprime.ai::7237a9d8-eece-462d-aa61-af9a6061a2d3" providerId="AD" clId="Web-{8731ED4B-0E4A-43E2-A4E1-44A70EC028EA}" dt="2021-02-07T23:09:26.937" v="488" actId="20577"/>
        <pc:sldMkLst>
          <pc:docMk/>
          <pc:sldMk cId="3526872363" sldId="262"/>
        </pc:sldMkLst>
        <pc:spChg chg="mod">
          <ac:chgData name="Govind Mohan" userId="S::gmohan@optimusprime.ai::7237a9d8-eece-462d-aa61-af9a6061a2d3" providerId="AD" clId="Web-{8731ED4B-0E4A-43E2-A4E1-44A70EC028EA}" dt="2021-02-07T23:09:18.781" v="472" actId="20577"/>
          <ac:spMkLst>
            <pc:docMk/>
            <pc:sldMk cId="3526872363" sldId="262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3:09:26.937" v="488" actId="20577"/>
          <ac:spMkLst>
            <pc:docMk/>
            <pc:sldMk cId="3526872363" sldId="262"/>
            <ac:spMk id="3" creationId="{5F97FB82-3F59-4EFD-8175-FB0AD79AF5BA}"/>
          </ac:spMkLst>
        </pc:spChg>
      </pc:sldChg>
      <pc:sldChg chg="modSp add replId">
        <pc:chgData name="Govind Mohan" userId="S::gmohan@optimusprime.ai::7237a9d8-eece-462d-aa61-af9a6061a2d3" providerId="AD" clId="Web-{8731ED4B-0E4A-43E2-A4E1-44A70EC028EA}" dt="2021-02-07T23:17:42.609" v="525" actId="20577"/>
        <pc:sldMkLst>
          <pc:docMk/>
          <pc:sldMk cId="539127150" sldId="263"/>
        </pc:sldMkLst>
        <pc:spChg chg="mod">
          <ac:chgData name="Govind Mohan" userId="S::gmohan@optimusprime.ai::7237a9d8-eece-462d-aa61-af9a6061a2d3" providerId="AD" clId="Web-{8731ED4B-0E4A-43E2-A4E1-44A70EC028EA}" dt="2021-02-07T23:09:52.609" v="496" actId="20577"/>
          <ac:spMkLst>
            <pc:docMk/>
            <pc:sldMk cId="539127150" sldId="263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3:17:42.609" v="525" actId="20577"/>
          <ac:spMkLst>
            <pc:docMk/>
            <pc:sldMk cId="539127150" sldId="263"/>
            <ac:spMk id="3" creationId="{5F97FB82-3F59-4EFD-8175-FB0AD79AF5BA}"/>
          </ac:spMkLst>
        </pc:spChg>
      </pc:sldChg>
      <pc:sldChg chg="modSp add replId">
        <pc:chgData name="Govind Mohan" userId="S::gmohan@optimusprime.ai::7237a9d8-eece-462d-aa61-af9a6061a2d3" providerId="AD" clId="Web-{8731ED4B-0E4A-43E2-A4E1-44A70EC028EA}" dt="2021-02-07T23:38:17.679" v="613" actId="20577"/>
        <pc:sldMkLst>
          <pc:docMk/>
          <pc:sldMk cId="2493699402" sldId="264"/>
        </pc:sldMkLst>
        <pc:spChg chg="mod">
          <ac:chgData name="Govind Mohan" userId="S::gmohan@optimusprime.ai::7237a9d8-eece-462d-aa61-af9a6061a2d3" providerId="AD" clId="Web-{8731ED4B-0E4A-43E2-A4E1-44A70EC028EA}" dt="2021-02-07T23:38:17.679" v="613" actId="20577"/>
          <ac:spMkLst>
            <pc:docMk/>
            <pc:sldMk cId="2493699402" sldId="264"/>
            <ac:spMk id="3" creationId="{5F97FB82-3F59-4EFD-8175-FB0AD79AF5BA}"/>
          </ac:spMkLst>
        </pc:spChg>
      </pc:sldChg>
      <pc:sldChg chg="modSp add replId modNotes">
        <pc:chgData name="Govind Mohan" userId="S::gmohan@optimusprime.ai::7237a9d8-eece-462d-aa61-af9a6061a2d3" providerId="AD" clId="Web-{8731ED4B-0E4A-43E2-A4E1-44A70EC028EA}" dt="2021-02-07T23:48:18.395" v="758" actId="20577"/>
        <pc:sldMkLst>
          <pc:docMk/>
          <pc:sldMk cId="1469695668" sldId="265"/>
        </pc:sldMkLst>
        <pc:spChg chg="mod">
          <ac:chgData name="Govind Mohan" userId="S::gmohan@optimusprime.ai::7237a9d8-eece-462d-aa61-af9a6061a2d3" providerId="AD" clId="Web-{8731ED4B-0E4A-43E2-A4E1-44A70EC028EA}" dt="2021-02-07T23:39:36.900" v="650" actId="20577"/>
          <ac:spMkLst>
            <pc:docMk/>
            <pc:sldMk cId="1469695668" sldId="265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7T23:48:18.395" v="758" actId="20577"/>
          <ac:spMkLst>
            <pc:docMk/>
            <pc:sldMk cId="1469695668" sldId="265"/>
            <ac:spMk id="3" creationId="{5F97FB82-3F59-4EFD-8175-FB0AD79AF5BA}"/>
          </ac:spMkLst>
        </pc:spChg>
      </pc:sldChg>
      <pc:sldChg chg="addSp delSp modSp add replId modNotes">
        <pc:chgData name="Govind Mohan" userId="S::gmohan@optimusprime.ai::7237a9d8-eece-462d-aa61-af9a6061a2d3" providerId="AD" clId="Web-{8731ED4B-0E4A-43E2-A4E1-44A70EC028EA}" dt="2021-02-08T00:09:08.968" v="1187"/>
        <pc:sldMkLst>
          <pc:docMk/>
          <pc:sldMk cId="2316603678" sldId="266"/>
        </pc:sldMkLst>
        <pc:spChg chg="mod">
          <ac:chgData name="Govind Mohan" userId="S::gmohan@optimusprime.ai::7237a9d8-eece-462d-aa61-af9a6061a2d3" providerId="AD" clId="Web-{8731ED4B-0E4A-43E2-A4E1-44A70EC028EA}" dt="2021-02-07T23:49:08.677" v="779" actId="20577"/>
          <ac:spMkLst>
            <pc:docMk/>
            <pc:sldMk cId="2316603678" sldId="266"/>
            <ac:spMk id="2" creationId="{398AD4E2-B16A-479A-B8CD-630C0B280622}"/>
          </ac:spMkLst>
        </pc:spChg>
        <pc:spChg chg="del">
          <ac:chgData name="Govind Mohan" userId="S::gmohan@optimusprime.ai::7237a9d8-eece-462d-aa61-af9a6061a2d3" providerId="AD" clId="Web-{8731ED4B-0E4A-43E2-A4E1-44A70EC028EA}" dt="2021-02-07T23:49:10.771" v="780"/>
          <ac:spMkLst>
            <pc:docMk/>
            <pc:sldMk cId="2316603678" sldId="266"/>
            <ac:spMk id="3" creationId="{5F97FB82-3F59-4EFD-8175-FB0AD79AF5BA}"/>
          </ac:spMkLst>
        </pc:spChg>
        <pc:spChg chg="add del mod">
          <ac:chgData name="Govind Mohan" userId="S::gmohan@optimusprime.ai::7237a9d8-eece-462d-aa61-af9a6061a2d3" providerId="AD" clId="Web-{8731ED4B-0E4A-43E2-A4E1-44A70EC028EA}" dt="2021-02-07T23:49:15.240" v="781"/>
          <ac:spMkLst>
            <pc:docMk/>
            <pc:sldMk cId="2316603678" sldId="266"/>
            <ac:spMk id="5" creationId="{77FA3628-793B-4968-A8ED-535F3977F92A}"/>
          </ac:spMkLst>
        </pc:spChg>
        <pc:picChg chg="add mod">
          <ac:chgData name="Govind Mohan" userId="S::gmohan@optimusprime.ai::7237a9d8-eece-462d-aa61-af9a6061a2d3" providerId="AD" clId="Web-{8731ED4B-0E4A-43E2-A4E1-44A70EC028EA}" dt="2021-02-07T23:49:38.271" v="786" actId="1076"/>
          <ac:picMkLst>
            <pc:docMk/>
            <pc:sldMk cId="2316603678" sldId="266"/>
            <ac:picMk id="6" creationId="{0C8B41F5-1C3E-4BE6-8711-EA6FAAD1C5E3}"/>
          </ac:picMkLst>
        </pc:picChg>
      </pc:sldChg>
      <pc:sldChg chg="addSp delSp modSp add ord replId modNotes">
        <pc:chgData name="Govind Mohan" userId="S::gmohan@optimusprime.ai::7237a9d8-eece-462d-aa61-af9a6061a2d3" providerId="AD" clId="Web-{8731ED4B-0E4A-43E2-A4E1-44A70EC028EA}" dt="2021-02-08T00:09:16.968" v="1190"/>
        <pc:sldMkLst>
          <pc:docMk/>
          <pc:sldMk cId="3752854958" sldId="267"/>
        </pc:sldMkLst>
        <pc:spChg chg="mod">
          <ac:chgData name="Govind Mohan" userId="S::gmohan@optimusprime.ai::7237a9d8-eece-462d-aa61-af9a6061a2d3" providerId="AD" clId="Web-{8731ED4B-0E4A-43E2-A4E1-44A70EC028EA}" dt="2021-02-07T23:56:41.436" v="848" actId="20577"/>
          <ac:spMkLst>
            <pc:docMk/>
            <pc:sldMk cId="3752854958" sldId="267"/>
            <ac:spMk id="2" creationId="{398AD4E2-B16A-479A-B8CD-630C0B280622}"/>
          </ac:spMkLst>
        </pc:spChg>
        <pc:spChg chg="add mod">
          <ac:chgData name="Govind Mohan" userId="S::gmohan@optimusprime.ai::7237a9d8-eece-462d-aa61-af9a6061a2d3" providerId="AD" clId="Web-{8731ED4B-0E4A-43E2-A4E1-44A70EC028EA}" dt="2021-02-08T00:06:17.636" v="1112" actId="20577"/>
          <ac:spMkLst>
            <pc:docMk/>
            <pc:sldMk cId="3752854958" sldId="267"/>
            <ac:spMk id="3" creationId="{536AE558-7995-48E9-A5D5-7BBDBBBB6FCC}"/>
          </ac:spMkLst>
        </pc:spChg>
        <pc:spChg chg="add del">
          <ac:chgData name="Govind Mohan" userId="S::gmohan@optimusprime.ai::7237a9d8-eece-462d-aa61-af9a6061a2d3" providerId="AD" clId="Web-{8731ED4B-0E4A-43E2-A4E1-44A70EC028EA}" dt="2021-02-07T23:59:42.706" v="913"/>
          <ac:spMkLst>
            <pc:docMk/>
            <pc:sldMk cId="3752854958" sldId="267"/>
            <ac:spMk id="4" creationId="{11534710-E5CC-4F40-990A-95B446741F6B}"/>
          </ac:spMkLst>
        </pc:spChg>
        <pc:spChg chg="add del">
          <ac:chgData name="Govind Mohan" userId="S::gmohan@optimusprime.ai::7237a9d8-eece-462d-aa61-af9a6061a2d3" providerId="AD" clId="Web-{8731ED4B-0E4A-43E2-A4E1-44A70EC028EA}" dt="2021-02-07T23:59:34.909" v="912"/>
          <ac:spMkLst>
            <pc:docMk/>
            <pc:sldMk cId="3752854958" sldId="267"/>
            <ac:spMk id="5" creationId="{8EED8989-4A6E-4E8B-A951-41ED9A8A9F18}"/>
          </ac:spMkLst>
        </pc:spChg>
        <pc:picChg chg="del">
          <ac:chgData name="Govind Mohan" userId="S::gmohan@optimusprime.ai::7237a9d8-eece-462d-aa61-af9a6061a2d3" providerId="AD" clId="Web-{8731ED4B-0E4A-43E2-A4E1-44A70EC028EA}" dt="2021-02-07T23:50:14.538" v="794"/>
          <ac:picMkLst>
            <pc:docMk/>
            <pc:sldMk cId="3752854958" sldId="267"/>
            <ac:picMk id="6" creationId="{0C8B41F5-1C3E-4BE6-8711-EA6FAAD1C5E3}"/>
          </ac:picMkLst>
        </pc:picChg>
      </pc:sldChg>
      <pc:sldChg chg="modSp add replId modNotes">
        <pc:chgData name="Govind Mohan" userId="S::gmohan@optimusprime.ai::7237a9d8-eece-462d-aa61-af9a6061a2d3" providerId="AD" clId="Web-{8731ED4B-0E4A-43E2-A4E1-44A70EC028EA}" dt="2021-02-08T00:09:12.390" v="1188"/>
        <pc:sldMkLst>
          <pc:docMk/>
          <pc:sldMk cId="1570689470" sldId="268"/>
        </pc:sldMkLst>
        <pc:spChg chg="mod">
          <ac:chgData name="Govind Mohan" userId="S::gmohan@optimusprime.ai::7237a9d8-eece-462d-aa61-af9a6061a2d3" providerId="AD" clId="Web-{8731ED4B-0E4A-43E2-A4E1-44A70EC028EA}" dt="2021-02-07T23:52:17.056" v="842" actId="20577"/>
          <ac:spMkLst>
            <pc:docMk/>
            <pc:sldMk cId="1570689470" sldId="268"/>
            <ac:spMk id="2" creationId="{398AD4E2-B16A-479A-B8CD-630C0B280622}"/>
          </ac:spMkLst>
        </pc:spChg>
      </pc:sldChg>
      <pc:sldChg chg="modSp add replId modNotes">
        <pc:chgData name="Govind Mohan" userId="S::gmohan@optimusprime.ai::7237a9d8-eece-462d-aa61-af9a6061a2d3" providerId="AD" clId="Web-{8731ED4B-0E4A-43E2-A4E1-44A70EC028EA}" dt="2021-02-08T00:11:16.489" v="1241" actId="20577"/>
        <pc:sldMkLst>
          <pc:docMk/>
          <pc:sldMk cId="2176551312" sldId="269"/>
        </pc:sldMkLst>
        <pc:spChg chg="mod">
          <ac:chgData name="Govind Mohan" userId="S::gmohan@optimusprime.ai::7237a9d8-eece-462d-aa61-af9a6061a2d3" providerId="AD" clId="Web-{8731ED4B-0E4A-43E2-A4E1-44A70EC028EA}" dt="2021-02-08T00:05:37.323" v="1095" actId="20577"/>
          <ac:spMkLst>
            <pc:docMk/>
            <pc:sldMk cId="2176551312" sldId="26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8731ED4B-0E4A-43E2-A4E1-44A70EC028EA}" dt="2021-02-08T00:11:16.489" v="1241" actId="20577"/>
          <ac:spMkLst>
            <pc:docMk/>
            <pc:sldMk cId="2176551312" sldId="269"/>
            <ac:spMk id="3" creationId="{536AE558-7995-48E9-A5D5-7BBDBBBB6FCC}"/>
          </ac:spMkLst>
        </pc:spChg>
      </pc:sldChg>
      <pc:sldMasterChg chg="del delSldLayout">
        <pc:chgData name="Govind Mohan" userId="S::gmohan@optimusprime.ai::7237a9d8-eece-462d-aa61-af9a6061a2d3" providerId="AD" clId="Web-{8731ED4B-0E4A-43E2-A4E1-44A70EC028EA}" dt="2021-02-07T22:43:52.392" v="40"/>
        <pc:sldMasterMkLst>
          <pc:docMk/>
          <pc:sldMasterMk cId="2460954070" sldId="2147483660"/>
        </pc:sldMasterMkLst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Govind Mohan" userId="S::gmohan@optimusprime.ai::7237a9d8-eece-462d-aa61-af9a6061a2d3" providerId="AD" clId="Web-{8731ED4B-0E4A-43E2-A4E1-44A70EC028EA}" dt="2021-02-07T22:43:52.392" v="40"/>
        <pc:sldMasterMkLst>
          <pc:docMk/>
          <pc:sldMasterMk cId="2257078600" sldId="2147483685"/>
        </pc:sldMasterMkLst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3033788227" sldId="2147483674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2094557832" sldId="2147483675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3448464482" sldId="2147483676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1641585560" sldId="2147483677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3410657786" sldId="2147483678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526055308" sldId="2147483679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4026062090" sldId="2147483680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2543509223" sldId="2147483681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1150971680" sldId="2147483682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2072078865" sldId="2147483683"/>
          </pc:sldLayoutMkLst>
        </pc:sldLayoutChg>
        <pc:sldLayoutChg chg="add">
          <pc:chgData name="Govind Mohan" userId="S::gmohan@optimusprime.ai::7237a9d8-eece-462d-aa61-af9a6061a2d3" providerId="AD" clId="Web-{8731ED4B-0E4A-43E2-A4E1-44A70EC028EA}" dt="2021-02-07T22:43:52.392" v="40"/>
          <pc:sldLayoutMkLst>
            <pc:docMk/>
            <pc:sldMasterMk cId="2257078600" sldId="2147483685"/>
            <pc:sldLayoutMk cId="2439334019" sldId="2147483684"/>
          </pc:sldLayoutMkLst>
        </pc:sldLayoutChg>
      </pc:sldMasterChg>
    </pc:docChg>
  </pc:docChgLst>
  <pc:docChgLst>
    <pc:chgData name="Govind Mohan" userId="S::gmohan@optimusprime.ai::7237a9d8-eece-462d-aa61-af9a6061a2d3" providerId="AD" clId="Web-{B70F6C28-7C50-40B3-2A4F-199EB799FC71}"/>
    <pc:docChg chg="modSld">
      <pc:chgData name="Govind Mohan" userId="S::gmohan@optimusprime.ai::7237a9d8-eece-462d-aa61-af9a6061a2d3" providerId="AD" clId="Web-{B70F6C28-7C50-40B3-2A4F-199EB799FC71}" dt="2021-02-15T23:16:31.129" v="2" actId="20577"/>
      <pc:docMkLst>
        <pc:docMk/>
      </pc:docMkLst>
      <pc:sldChg chg="modSp">
        <pc:chgData name="Govind Mohan" userId="S::gmohan@optimusprime.ai::7237a9d8-eece-462d-aa61-af9a6061a2d3" providerId="AD" clId="Web-{B70F6C28-7C50-40B3-2A4F-199EB799FC71}" dt="2021-02-15T23:16:31.129" v="2" actId="20577"/>
        <pc:sldMkLst>
          <pc:docMk/>
          <pc:sldMk cId="1564154635" sldId="259"/>
        </pc:sldMkLst>
        <pc:spChg chg="mod">
          <ac:chgData name="Govind Mohan" userId="S::gmohan@optimusprime.ai::7237a9d8-eece-462d-aa61-af9a6061a2d3" providerId="AD" clId="Web-{B70F6C28-7C50-40B3-2A4F-199EB799FC71}" dt="2021-02-15T23:16:31.129" v="2" actId="20577"/>
          <ac:spMkLst>
            <pc:docMk/>
            <pc:sldMk cId="1564154635" sldId="259"/>
            <ac:spMk id="3" creationId="{5F97FB82-3F59-4EFD-8175-FB0AD79AF5BA}"/>
          </ac:spMkLst>
        </pc:spChg>
      </pc:sldChg>
    </pc:docChg>
  </pc:docChgLst>
  <pc:docChgLst>
    <pc:chgData name="Govind Mohan" userId="S::gmohan@optimusprime.ai::7237a9d8-eece-462d-aa61-af9a6061a2d3" providerId="AD" clId="Web-{639E412D-F395-FBBA-1FC7-25AEB3FABFB2}"/>
    <pc:docChg chg="addSld delSld modSld sldOrd">
      <pc:chgData name="Govind Mohan" userId="S::gmohan@optimusprime.ai::7237a9d8-eece-462d-aa61-af9a6061a2d3" providerId="AD" clId="Web-{639E412D-F395-FBBA-1FC7-25AEB3FABFB2}" dt="2021-02-25T00:20:07.294" v="2615" actId="20577"/>
      <pc:docMkLst>
        <pc:docMk/>
      </pc:docMkLst>
      <pc:sldChg chg="modSp">
        <pc:chgData name="Govind Mohan" userId="S::gmohan@optimusprime.ai::7237a9d8-eece-462d-aa61-af9a6061a2d3" providerId="AD" clId="Web-{639E412D-F395-FBBA-1FC7-25AEB3FABFB2}" dt="2021-02-24T23:34:33.815" v="1253" actId="20577"/>
        <pc:sldMkLst>
          <pc:docMk/>
          <pc:sldMk cId="2904984398" sldId="286"/>
        </pc:sldMkLst>
        <pc:spChg chg="mod">
          <ac:chgData name="Govind Mohan" userId="S::gmohan@optimusprime.ai::7237a9d8-eece-462d-aa61-af9a6061a2d3" providerId="AD" clId="Web-{639E412D-F395-FBBA-1FC7-25AEB3FABFB2}" dt="2021-02-24T23:34:33.815" v="1253" actId="20577"/>
          <ac:spMkLst>
            <pc:docMk/>
            <pc:sldMk cId="2904984398" sldId="286"/>
            <ac:spMk id="3" creationId="{5F97FB82-3F59-4EFD-8175-FB0AD79AF5BA}"/>
          </ac:spMkLst>
        </pc:spChg>
      </pc:sldChg>
      <pc:sldChg chg="del">
        <pc:chgData name="Govind Mohan" userId="S::gmohan@optimusprime.ai::7237a9d8-eece-462d-aa61-af9a6061a2d3" providerId="AD" clId="Web-{639E412D-F395-FBBA-1FC7-25AEB3FABFB2}" dt="2021-02-24T23:02:34.377" v="72"/>
        <pc:sldMkLst>
          <pc:docMk/>
          <pc:sldMk cId="3299132941" sldId="287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8"/>
        <pc:sldMkLst>
          <pc:docMk/>
          <pc:sldMk cId="3527212228" sldId="288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7"/>
        <pc:sldMkLst>
          <pc:docMk/>
          <pc:sldMk cId="2396965028" sldId="289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6"/>
        <pc:sldMkLst>
          <pc:docMk/>
          <pc:sldMk cId="3508449876" sldId="290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5"/>
        <pc:sldMkLst>
          <pc:docMk/>
          <pc:sldMk cId="2892474198" sldId="291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4"/>
        <pc:sldMkLst>
          <pc:docMk/>
          <pc:sldMk cId="1554761191" sldId="292"/>
        </pc:sldMkLst>
      </pc:sldChg>
      <pc:sldChg chg="del">
        <pc:chgData name="Govind Mohan" userId="S::gmohan@optimusprime.ai::7237a9d8-eece-462d-aa61-af9a6061a2d3" providerId="AD" clId="Web-{639E412D-F395-FBBA-1FC7-25AEB3FABFB2}" dt="2021-02-24T23:02:47.987" v="73"/>
        <pc:sldMkLst>
          <pc:docMk/>
          <pc:sldMk cId="1126378781" sldId="293"/>
        </pc:sldMkLst>
      </pc:sldChg>
      <pc:sldChg chg="addSp modSp">
        <pc:chgData name="Govind Mohan" userId="S::gmohan@optimusprime.ai::7237a9d8-eece-462d-aa61-af9a6061a2d3" providerId="AD" clId="Web-{639E412D-F395-FBBA-1FC7-25AEB3FABFB2}" dt="2021-02-24T23:05:57.384" v="163" actId="20577"/>
        <pc:sldMkLst>
          <pc:docMk/>
          <pc:sldMk cId="2937042292" sldId="294"/>
        </pc:sldMkLst>
        <pc:spChg chg="mod">
          <ac:chgData name="Govind Mohan" userId="S::gmohan@optimusprime.ai::7237a9d8-eece-462d-aa61-af9a6061a2d3" providerId="AD" clId="Web-{639E412D-F395-FBBA-1FC7-25AEB3FABFB2}" dt="2021-02-24T23:04:37.537" v="85" actId="20577"/>
          <ac:spMkLst>
            <pc:docMk/>
            <pc:sldMk cId="2937042292" sldId="294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05:57.384" v="163" actId="20577"/>
          <ac:spMkLst>
            <pc:docMk/>
            <pc:sldMk cId="2937042292" sldId="294"/>
            <ac:spMk id="3" creationId="{5F97FB82-3F59-4EFD-8175-FB0AD79AF5BA}"/>
          </ac:spMkLst>
        </pc:spChg>
        <pc:picChg chg="add mod">
          <ac:chgData name="Govind Mohan" userId="S::gmohan@optimusprime.ai::7237a9d8-eece-462d-aa61-af9a6061a2d3" providerId="AD" clId="Web-{639E412D-F395-FBBA-1FC7-25AEB3FABFB2}" dt="2021-02-24T23:05:50.087" v="151" actId="1076"/>
          <ac:picMkLst>
            <pc:docMk/>
            <pc:sldMk cId="2937042292" sldId="294"/>
            <ac:picMk id="4" creationId="{608A7FA9-7D03-4A87-A77F-1C5A759B0DA6}"/>
          </ac:picMkLst>
        </pc:picChg>
      </pc:sldChg>
      <pc:sldChg chg="modSp">
        <pc:chgData name="Govind Mohan" userId="S::gmohan@optimusprime.ai::7237a9d8-eece-462d-aa61-af9a6061a2d3" providerId="AD" clId="Web-{639E412D-F395-FBBA-1FC7-25AEB3FABFB2}" dt="2021-02-24T23:09:04.655" v="318" actId="20577"/>
        <pc:sldMkLst>
          <pc:docMk/>
          <pc:sldMk cId="4135652663" sldId="295"/>
        </pc:sldMkLst>
        <pc:spChg chg="mod">
          <ac:chgData name="Govind Mohan" userId="S::gmohan@optimusprime.ai::7237a9d8-eece-462d-aa61-af9a6061a2d3" providerId="AD" clId="Web-{639E412D-F395-FBBA-1FC7-25AEB3FABFB2}" dt="2021-02-24T23:06:10.884" v="167" actId="20577"/>
          <ac:spMkLst>
            <pc:docMk/>
            <pc:sldMk cId="4135652663" sldId="295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09:04.655" v="318" actId="20577"/>
          <ac:spMkLst>
            <pc:docMk/>
            <pc:sldMk cId="4135652663" sldId="295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11:08.269" v="351" actId="20577"/>
        <pc:sldMkLst>
          <pc:docMk/>
          <pc:sldMk cId="4068020190" sldId="296"/>
        </pc:sldMkLst>
        <pc:spChg chg="mod">
          <ac:chgData name="Govind Mohan" userId="S::gmohan@optimusprime.ai::7237a9d8-eece-462d-aa61-af9a6061a2d3" providerId="AD" clId="Web-{639E412D-F395-FBBA-1FC7-25AEB3FABFB2}" dt="2021-02-24T23:09:15.421" v="320" actId="20577"/>
          <ac:spMkLst>
            <pc:docMk/>
            <pc:sldMk cId="4068020190" sldId="296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11:08.269" v="351" actId="20577"/>
          <ac:spMkLst>
            <pc:docMk/>
            <pc:sldMk cId="4068020190" sldId="296"/>
            <ac:spMk id="3" creationId="{5F97FB82-3F59-4EFD-8175-FB0AD79AF5BA}"/>
          </ac:spMkLst>
        </pc:spChg>
      </pc:sldChg>
      <pc:sldChg chg="addSp modSp">
        <pc:chgData name="Govind Mohan" userId="S::gmohan@optimusprime.ai::7237a9d8-eece-462d-aa61-af9a6061a2d3" providerId="AD" clId="Web-{639E412D-F395-FBBA-1FC7-25AEB3FABFB2}" dt="2021-02-25T00:20:07.294" v="2615" actId="20577"/>
        <pc:sldMkLst>
          <pc:docMk/>
          <pc:sldMk cId="3593997376" sldId="297"/>
        </pc:sldMkLst>
        <pc:spChg chg="mod">
          <ac:chgData name="Govind Mohan" userId="S::gmohan@optimusprime.ai::7237a9d8-eece-462d-aa61-af9a6061a2d3" providerId="AD" clId="Web-{639E412D-F395-FBBA-1FC7-25AEB3FABFB2}" dt="2021-02-24T23:11:29.035" v="354" actId="20577"/>
          <ac:spMkLst>
            <pc:docMk/>
            <pc:sldMk cId="3593997376" sldId="297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5T00:20:07.294" v="2615" actId="20577"/>
          <ac:spMkLst>
            <pc:docMk/>
            <pc:sldMk cId="3593997376" sldId="297"/>
            <ac:spMk id="3" creationId="{5F97FB82-3F59-4EFD-8175-FB0AD79AF5BA}"/>
          </ac:spMkLst>
        </pc:spChg>
        <pc:spChg chg="add mod">
          <ac:chgData name="Govind Mohan" userId="S::gmohan@optimusprime.ai::7237a9d8-eece-462d-aa61-af9a6061a2d3" providerId="AD" clId="Web-{639E412D-F395-FBBA-1FC7-25AEB3FABFB2}" dt="2021-02-25T00:19:17.324" v="2541" actId="20577"/>
          <ac:spMkLst>
            <pc:docMk/>
            <pc:sldMk cId="3593997376" sldId="297"/>
            <ac:spMk id="4" creationId="{C849EEA2-CBB3-4EE9-B949-A1D19E8A823C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19:29.832" v="560" actId="20577"/>
        <pc:sldMkLst>
          <pc:docMk/>
          <pc:sldMk cId="272741135" sldId="298"/>
        </pc:sldMkLst>
        <pc:spChg chg="mod">
          <ac:chgData name="Govind Mohan" userId="S::gmohan@optimusprime.ai::7237a9d8-eece-462d-aa61-af9a6061a2d3" providerId="AD" clId="Web-{639E412D-F395-FBBA-1FC7-25AEB3FABFB2}" dt="2021-02-24T23:16:49.546" v="410" actId="20577"/>
          <ac:spMkLst>
            <pc:docMk/>
            <pc:sldMk cId="272741135" sldId="298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19:29.832" v="560" actId="20577"/>
          <ac:spMkLst>
            <pc:docMk/>
            <pc:sldMk cId="272741135" sldId="298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33:13.234" v="1227" actId="20577"/>
        <pc:sldMkLst>
          <pc:docMk/>
          <pc:sldMk cId="4013634205" sldId="299"/>
        </pc:sldMkLst>
        <pc:spChg chg="mod">
          <ac:chgData name="Govind Mohan" userId="S::gmohan@optimusprime.ai::7237a9d8-eece-462d-aa61-af9a6061a2d3" providerId="AD" clId="Web-{639E412D-F395-FBBA-1FC7-25AEB3FABFB2}" dt="2021-02-24T23:27:09.081" v="835" actId="20577"/>
          <ac:spMkLst>
            <pc:docMk/>
            <pc:sldMk cId="4013634205" sldId="29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33:13.234" v="1227" actId="20577"/>
          <ac:spMkLst>
            <pc:docMk/>
            <pc:sldMk cId="4013634205" sldId="299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37:57.337" v="1530" actId="20577"/>
        <pc:sldMkLst>
          <pc:docMk/>
          <pc:sldMk cId="2151668568" sldId="300"/>
        </pc:sldMkLst>
        <pc:spChg chg="mod">
          <ac:chgData name="Govind Mohan" userId="S::gmohan@optimusprime.ai::7237a9d8-eece-462d-aa61-af9a6061a2d3" providerId="AD" clId="Web-{639E412D-F395-FBBA-1FC7-25AEB3FABFB2}" dt="2021-02-24T23:33:43.969" v="1251" actId="20577"/>
          <ac:spMkLst>
            <pc:docMk/>
            <pc:sldMk cId="2151668568" sldId="300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37:57.337" v="1530" actId="20577"/>
          <ac:spMkLst>
            <pc:docMk/>
            <pc:sldMk cId="2151668568" sldId="300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46:49.261" v="1824" actId="20577"/>
        <pc:sldMkLst>
          <pc:docMk/>
          <pc:sldMk cId="2586705919" sldId="301"/>
        </pc:sldMkLst>
        <pc:spChg chg="mod">
          <ac:chgData name="Govind Mohan" userId="S::gmohan@optimusprime.ai::7237a9d8-eece-462d-aa61-af9a6061a2d3" providerId="AD" clId="Web-{639E412D-F395-FBBA-1FC7-25AEB3FABFB2}" dt="2021-02-24T23:44:18.021" v="1712" actId="20577"/>
          <ac:spMkLst>
            <pc:docMk/>
            <pc:sldMk cId="2586705919" sldId="301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46:49.261" v="1824" actId="20577"/>
          <ac:spMkLst>
            <pc:docMk/>
            <pc:sldMk cId="2586705919" sldId="301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639E412D-F395-FBBA-1FC7-25AEB3FABFB2}" dt="2021-02-24T23:52:13.490" v="2207" actId="20577"/>
        <pc:sldMkLst>
          <pc:docMk/>
          <pc:sldMk cId="3378353068" sldId="302"/>
        </pc:sldMkLst>
        <pc:spChg chg="mod">
          <ac:chgData name="Govind Mohan" userId="S::gmohan@optimusprime.ai::7237a9d8-eece-462d-aa61-af9a6061a2d3" providerId="AD" clId="Web-{639E412D-F395-FBBA-1FC7-25AEB3FABFB2}" dt="2021-02-24T23:47:13.964" v="1856" actId="20577"/>
          <ac:spMkLst>
            <pc:docMk/>
            <pc:sldMk cId="3378353068" sldId="302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52:13.490" v="2207" actId="20577"/>
          <ac:spMkLst>
            <pc:docMk/>
            <pc:sldMk cId="3378353068" sldId="302"/>
            <ac:spMk id="3" creationId="{5F97FB82-3F59-4EFD-8175-FB0AD79AF5BA}"/>
          </ac:spMkLst>
        </pc:spChg>
      </pc:sldChg>
      <pc:sldChg chg="del">
        <pc:chgData name="Govind Mohan" userId="S::gmohan@optimusprime.ai::7237a9d8-eece-462d-aa61-af9a6061a2d3" providerId="AD" clId="Web-{639E412D-F395-FBBA-1FC7-25AEB3FABFB2}" dt="2021-02-24T23:52:28.553" v="2233"/>
        <pc:sldMkLst>
          <pc:docMk/>
          <pc:sldMk cId="335427884" sldId="303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32"/>
        <pc:sldMkLst>
          <pc:docMk/>
          <pc:sldMk cId="3122313540" sldId="304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31"/>
        <pc:sldMkLst>
          <pc:docMk/>
          <pc:sldMk cId="3769065875" sldId="305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30"/>
        <pc:sldMkLst>
          <pc:docMk/>
          <pc:sldMk cId="2154415087" sldId="306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9"/>
        <pc:sldMkLst>
          <pc:docMk/>
          <pc:sldMk cId="4131778514" sldId="307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8"/>
        <pc:sldMkLst>
          <pc:docMk/>
          <pc:sldMk cId="708648894" sldId="308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7"/>
        <pc:sldMkLst>
          <pc:docMk/>
          <pc:sldMk cId="3765642174" sldId="309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6"/>
        <pc:sldMkLst>
          <pc:docMk/>
          <pc:sldMk cId="2416135038" sldId="310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5"/>
        <pc:sldMkLst>
          <pc:docMk/>
          <pc:sldMk cId="1639236553" sldId="311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4"/>
        <pc:sldMkLst>
          <pc:docMk/>
          <pc:sldMk cId="3073926832" sldId="312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3"/>
        <pc:sldMkLst>
          <pc:docMk/>
          <pc:sldMk cId="1838860565" sldId="313"/>
        </pc:sldMkLst>
      </pc:sldChg>
      <pc:sldChg chg="del">
        <pc:chgData name="Govind Mohan" userId="S::gmohan@optimusprime.ai::7237a9d8-eece-462d-aa61-af9a6061a2d3" providerId="AD" clId="Web-{639E412D-F395-FBBA-1FC7-25AEB3FABFB2}" dt="2021-02-24T23:52:28.553" v="2222"/>
        <pc:sldMkLst>
          <pc:docMk/>
          <pc:sldMk cId="1145521618" sldId="314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21"/>
        <pc:sldMkLst>
          <pc:docMk/>
          <pc:sldMk cId="2184292763" sldId="315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20"/>
        <pc:sldMkLst>
          <pc:docMk/>
          <pc:sldMk cId="352245308" sldId="316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9"/>
        <pc:sldMkLst>
          <pc:docMk/>
          <pc:sldMk cId="791189271" sldId="317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8"/>
        <pc:sldMkLst>
          <pc:docMk/>
          <pc:sldMk cId="4219887729" sldId="318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7"/>
        <pc:sldMkLst>
          <pc:docMk/>
          <pc:sldMk cId="673025653" sldId="319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6"/>
        <pc:sldMkLst>
          <pc:docMk/>
          <pc:sldMk cId="2872980870" sldId="320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5"/>
        <pc:sldMkLst>
          <pc:docMk/>
          <pc:sldMk cId="2130001729" sldId="321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4"/>
        <pc:sldMkLst>
          <pc:docMk/>
          <pc:sldMk cId="1968154621" sldId="322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3"/>
        <pc:sldMkLst>
          <pc:docMk/>
          <pc:sldMk cId="3909507797" sldId="323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2"/>
        <pc:sldMkLst>
          <pc:docMk/>
          <pc:sldMk cId="1528753981" sldId="324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1"/>
        <pc:sldMkLst>
          <pc:docMk/>
          <pc:sldMk cId="356853156" sldId="325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10"/>
        <pc:sldMkLst>
          <pc:docMk/>
          <pc:sldMk cId="3291494089" sldId="326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09"/>
        <pc:sldMkLst>
          <pc:docMk/>
          <pc:sldMk cId="3555244664" sldId="327"/>
        </pc:sldMkLst>
      </pc:sldChg>
      <pc:sldChg chg="del">
        <pc:chgData name="Govind Mohan" userId="S::gmohan@optimusprime.ai::7237a9d8-eece-462d-aa61-af9a6061a2d3" providerId="AD" clId="Web-{639E412D-F395-FBBA-1FC7-25AEB3FABFB2}" dt="2021-02-24T23:52:28.537" v="2208"/>
        <pc:sldMkLst>
          <pc:docMk/>
          <pc:sldMk cId="202389247" sldId="328"/>
        </pc:sldMkLst>
      </pc:sldChg>
      <pc:sldChg chg="modSp add replId">
        <pc:chgData name="Govind Mohan" userId="S::gmohan@optimusprime.ai::7237a9d8-eece-462d-aa61-af9a6061a2d3" providerId="AD" clId="Web-{639E412D-F395-FBBA-1FC7-25AEB3FABFB2}" dt="2021-02-24T23:42:59.300" v="1683" actId="20577"/>
        <pc:sldMkLst>
          <pc:docMk/>
          <pc:sldMk cId="3993297685" sldId="329"/>
        </pc:sldMkLst>
        <pc:spChg chg="mod">
          <ac:chgData name="Govind Mohan" userId="S::gmohan@optimusprime.ai::7237a9d8-eece-462d-aa61-af9a6061a2d3" providerId="AD" clId="Web-{639E412D-F395-FBBA-1FC7-25AEB3FABFB2}" dt="2021-02-24T23:39:55.122" v="1539" actId="20577"/>
          <ac:spMkLst>
            <pc:docMk/>
            <pc:sldMk cId="3993297685" sldId="32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42:59.300" v="1683" actId="20577"/>
          <ac:spMkLst>
            <pc:docMk/>
            <pc:sldMk cId="3993297685" sldId="329"/>
            <ac:spMk id="3" creationId="{5F97FB82-3F59-4EFD-8175-FB0AD79AF5BA}"/>
          </ac:spMkLst>
        </pc:spChg>
      </pc:sldChg>
      <pc:sldChg chg="addSp modSp add replId">
        <pc:chgData name="Govind Mohan" userId="S::gmohan@optimusprime.ai::7237a9d8-eece-462d-aa61-af9a6061a2d3" providerId="AD" clId="Web-{639E412D-F395-FBBA-1FC7-25AEB3FABFB2}" dt="2021-02-25T00:00:19.131" v="2498" actId="1076"/>
        <pc:sldMkLst>
          <pc:docMk/>
          <pc:sldMk cId="4014930246" sldId="330"/>
        </pc:sldMkLst>
        <pc:spChg chg="mod">
          <ac:chgData name="Govind Mohan" userId="S::gmohan@optimusprime.ai::7237a9d8-eece-462d-aa61-af9a6061a2d3" providerId="AD" clId="Web-{639E412D-F395-FBBA-1FC7-25AEB3FABFB2}" dt="2021-02-24T23:58:13.595" v="2495" actId="14100"/>
          <ac:spMkLst>
            <pc:docMk/>
            <pc:sldMk cId="4014930246" sldId="330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53:15.492" v="2266" actId="20577"/>
          <ac:spMkLst>
            <pc:docMk/>
            <pc:sldMk cId="4014930246" sldId="330"/>
            <ac:spMk id="3" creationId="{5F97FB82-3F59-4EFD-8175-FB0AD79AF5BA}"/>
          </ac:spMkLst>
        </pc:spChg>
        <pc:picChg chg="add mod">
          <ac:chgData name="Govind Mohan" userId="S::gmohan@optimusprime.ai::7237a9d8-eece-462d-aa61-af9a6061a2d3" providerId="AD" clId="Web-{639E412D-F395-FBBA-1FC7-25AEB3FABFB2}" dt="2021-02-25T00:00:19.131" v="2498" actId="1076"/>
          <ac:picMkLst>
            <pc:docMk/>
            <pc:sldMk cId="4014930246" sldId="330"/>
            <ac:picMk id="4" creationId="{62050213-C67C-4D1D-8881-CD472EE9FEE9}"/>
          </ac:picMkLst>
        </pc:picChg>
      </pc:sldChg>
      <pc:sldChg chg="modSp add replId">
        <pc:chgData name="Govind Mohan" userId="S::gmohan@optimusprime.ai::7237a9d8-eece-462d-aa61-af9a6061a2d3" providerId="AD" clId="Web-{639E412D-F395-FBBA-1FC7-25AEB3FABFB2}" dt="2021-02-24T23:57:57.767" v="2493" actId="20577"/>
        <pc:sldMkLst>
          <pc:docMk/>
          <pc:sldMk cId="60675777" sldId="331"/>
        </pc:sldMkLst>
        <pc:spChg chg="mod">
          <ac:chgData name="Govind Mohan" userId="S::gmohan@optimusprime.ai::7237a9d8-eece-462d-aa61-af9a6061a2d3" providerId="AD" clId="Web-{639E412D-F395-FBBA-1FC7-25AEB3FABFB2}" dt="2021-02-24T23:53:36.758" v="2271" actId="20577"/>
          <ac:spMkLst>
            <pc:docMk/>
            <pc:sldMk cId="60675777" sldId="331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639E412D-F395-FBBA-1FC7-25AEB3FABFB2}" dt="2021-02-24T23:57:57.767" v="2493" actId="20577"/>
          <ac:spMkLst>
            <pc:docMk/>
            <pc:sldMk cId="60675777" sldId="331"/>
            <ac:spMk id="3" creationId="{5F97FB82-3F59-4EFD-8175-FB0AD79AF5BA}"/>
          </ac:spMkLst>
        </pc:spChg>
      </pc:sldChg>
      <pc:sldChg chg="addSp delSp modSp add ord replId">
        <pc:chgData name="Govind Mohan" userId="S::gmohan@optimusprime.ai::7237a9d8-eece-462d-aa61-af9a6061a2d3" providerId="AD" clId="Web-{639E412D-F395-FBBA-1FC7-25AEB3FABFB2}" dt="2021-02-25T00:17:54.415" v="2527"/>
        <pc:sldMkLst>
          <pc:docMk/>
          <pc:sldMk cId="2787496837" sldId="332"/>
        </pc:sldMkLst>
        <pc:spChg chg="mod">
          <ac:chgData name="Govind Mohan" userId="S::gmohan@optimusprime.ai::7237a9d8-eece-462d-aa61-af9a6061a2d3" providerId="AD" clId="Web-{639E412D-F395-FBBA-1FC7-25AEB3FABFB2}" dt="2021-02-25T00:12:20.842" v="2525" actId="1076"/>
          <ac:spMkLst>
            <pc:docMk/>
            <pc:sldMk cId="2787496837" sldId="332"/>
            <ac:spMk id="2" creationId="{398AD4E2-B16A-479A-B8CD-630C0B280622}"/>
          </ac:spMkLst>
        </pc:spChg>
        <pc:spChg chg="del mod">
          <ac:chgData name="Govind Mohan" userId="S::gmohan@optimusprime.ai::7237a9d8-eece-462d-aa61-af9a6061a2d3" providerId="AD" clId="Web-{639E412D-F395-FBBA-1FC7-25AEB3FABFB2}" dt="2021-02-25T00:11:53.341" v="2518"/>
          <ac:spMkLst>
            <pc:docMk/>
            <pc:sldMk cId="2787496837" sldId="332"/>
            <ac:spMk id="3" creationId="{5F97FB82-3F59-4EFD-8175-FB0AD79AF5BA}"/>
          </ac:spMkLst>
        </pc:spChg>
        <pc:picChg chg="add mod ord">
          <ac:chgData name="Govind Mohan" userId="S::gmohan@optimusprime.ai::7237a9d8-eece-462d-aa61-af9a6061a2d3" providerId="AD" clId="Web-{639E412D-F395-FBBA-1FC7-25AEB3FABFB2}" dt="2021-02-25T00:12:26.904" v="2526" actId="14100"/>
          <ac:picMkLst>
            <pc:docMk/>
            <pc:sldMk cId="2787496837" sldId="332"/>
            <ac:picMk id="4" creationId="{F8BE117A-5747-400F-974C-A0431206AB76}"/>
          </ac:picMkLst>
        </pc:picChg>
      </pc:sldChg>
    </pc:docChg>
  </pc:docChgLst>
  <pc:docChgLst>
    <pc:chgData name="Govind Mohan" userId="S::gmohan@optimusprime.ai::7237a9d8-eece-462d-aa61-af9a6061a2d3" providerId="AD" clId="Web-{068AAF60-B740-1215-A4C7-B7C91A04CBF1}"/>
    <pc:docChg chg="addSld delSld modSld sldOrd">
      <pc:chgData name="Govind Mohan" userId="S::gmohan@optimusprime.ai::7237a9d8-eece-462d-aa61-af9a6061a2d3" providerId="AD" clId="Web-{068AAF60-B740-1215-A4C7-B7C91A04CBF1}" dt="2021-02-08T02:16:08.214" v="1234" actId="20577"/>
      <pc:docMkLst>
        <pc:docMk/>
      </pc:docMkLst>
      <pc:sldChg chg="ord">
        <pc:chgData name="Govind Mohan" userId="S::gmohan@optimusprime.ai::7237a9d8-eece-462d-aa61-af9a6061a2d3" providerId="AD" clId="Web-{068AAF60-B740-1215-A4C7-B7C91A04CBF1}" dt="2021-02-08T00:32:50.779" v="261"/>
        <pc:sldMkLst>
          <pc:docMk/>
          <pc:sldMk cId="2268540264" sldId="260"/>
        </pc:sldMkLst>
      </pc:sldChg>
      <pc:sldChg chg="modSp">
        <pc:chgData name="Govind Mohan" userId="S::gmohan@optimusprime.ai::7237a9d8-eece-462d-aa61-af9a6061a2d3" providerId="AD" clId="Web-{068AAF60-B740-1215-A4C7-B7C91A04CBF1}" dt="2021-02-08T00:45:12.065" v="607" actId="20577"/>
        <pc:sldMkLst>
          <pc:docMk/>
          <pc:sldMk cId="3526872363" sldId="262"/>
        </pc:sldMkLst>
        <pc:spChg chg="mod">
          <ac:chgData name="Govind Mohan" userId="S::gmohan@optimusprime.ai::7237a9d8-eece-462d-aa61-af9a6061a2d3" providerId="AD" clId="Web-{068AAF60-B740-1215-A4C7-B7C91A04CBF1}" dt="2021-02-08T00:45:12.065" v="607" actId="20577"/>
          <ac:spMkLst>
            <pc:docMk/>
            <pc:sldMk cId="3526872363" sldId="262"/>
            <ac:spMk id="3" creationId="{5F97FB82-3F59-4EFD-8175-FB0AD79AF5BA}"/>
          </ac:spMkLst>
        </pc:spChg>
      </pc:sldChg>
      <pc:sldChg chg="addSp modSp">
        <pc:chgData name="Govind Mohan" userId="S::gmohan@optimusprime.ai::7237a9d8-eece-462d-aa61-af9a6061a2d3" providerId="AD" clId="Web-{068AAF60-B740-1215-A4C7-B7C91A04CBF1}" dt="2021-02-08T01:53:54.513" v="740" actId="1076"/>
        <pc:sldMkLst>
          <pc:docMk/>
          <pc:sldMk cId="1469695668" sldId="265"/>
        </pc:sldMkLst>
        <pc:spChg chg="mod">
          <ac:chgData name="Govind Mohan" userId="S::gmohan@optimusprime.ai::7237a9d8-eece-462d-aa61-af9a6061a2d3" providerId="AD" clId="Web-{068AAF60-B740-1215-A4C7-B7C91A04CBF1}" dt="2021-02-08T01:46:27.500" v="613" actId="20577"/>
          <ac:spMkLst>
            <pc:docMk/>
            <pc:sldMk cId="1469695668" sldId="265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1:52:33.810" v="729" actId="20577"/>
          <ac:spMkLst>
            <pc:docMk/>
            <pc:sldMk cId="1469695668" sldId="265"/>
            <ac:spMk id="3" creationId="{5F97FB82-3F59-4EFD-8175-FB0AD79AF5BA}"/>
          </ac:spMkLst>
        </pc:spChg>
        <pc:spChg chg="add mod">
          <ac:chgData name="Govind Mohan" userId="S::gmohan@optimusprime.ai::7237a9d8-eece-462d-aa61-af9a6061a2d3" providerId="AD" clId="Web-{068AAF60-B740-1215-A4C7-B7C91A04CBF1}" dt="2021-02-08T01:53:54.513" v="740" actId="1076"/>
          <ac:spMkLst>
            <pc:docMk/>
            <pc:sldMk cId="1469695668" sldId="265"/>
            <ac:spMk id="5" creationId="{4F2C8684-C265-40EE-BEC7-F6F21D40AB90}"/>
          </ac:spMkLst>
        </pc:spChg>
        <pc:picChg chg="add mod">
          <ac:chgData name="Govind Mohan" userId="S::gmohan@optimusprime.ai::7237a9d8-eece-462d-aa61-af9a6061a2d3" providerId="AD" clId="Web-{068AAF60-B740-1215-A4C7-B7C91A04CBF1}" dt="2021-02-08T01:52:46.591" v="731"/>
          <ac:picMkLst>
            <pc:docMk/>
            <pc:sldMk cId="1469695668" sldId="265"/>
            <ac:picMk id="4" creationId="{43C1183F-EEF5-46A0-9F0A-D37DCFE492AC}"/>
          </ac:picMkLst>
        </pc:picChg>
      </pc:sldChg>
      <pc:sldChg chg="modSp">
        <pc:chgData name="Govind Mohan" userId="S::gmohan@optimusprime.ai::7237a9d8-eece-462d-aa61-af9a6061a2d3" providerId="AD" clId="Web-{068AAF60-B740-1215-A4C7-B7C91A04CBF1}" dt="2021-02-08T00:20:30.152" v="212" actId="20577"/>
        <pc:sldMkLst>
          <pc:docMk/>
          <pc:sldMk cId="3752854958" sldId="267"/>
        </pc:sldMkLst>
        <pc:spChg chg="mod">
          <ac:chgData name="Govind Mohan" userId="S::gmohan@optimusprime.ai::7237a9d8-eece-462d-aa61-af9a6061a2d3" providerId="AD" clId="Web-{068AAF60-B740-1215-A4C7-B7C91A04CBF1}" dt="2021-02-08T00:20:30.152" v="212" actId="20577"/>
          <ac:spMkLst>
            <pc:docMk/>
            <pc:sldMk cId="3752854958" sldId="267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0:12:33.901" v="18" actId="20577"/>
          <ac:spMkLst>
            <pc:docMk/>
            <pc:sldMk cId="3752854958" sldId="267"/>
            <ac:spMk id="3" creationId="{536AE558-7995-48E9-A5D5-7BBDBBBB6FCC}"/>
          </ac:spMkLst>
        </pc:spChg>
      </pc:sldChg>
      <pc:sldChg chg="modSp">
        <pc:chgData name="Govind Mohan" userId="S::gmohan@optimusprime.ai::7237a9d8-eece-462d-aa61-af9a6061a2d3" providerId="AD" clId="Web-{068AAF60-B740-1215-A4C7-B7C91A04CBF1}" dt="2021-02-08T00:20:17.012" v="205" actId="20577"/>
        <pc:sldMkLst>
          <pc:docMk/>
          <pc:sldMk cId="1570689470" sldId="268"/>
        </pc:sldMkLst>
        <pc:spChg chg="mod">
          <ac:chgData name="Govind Mohan" userId="S::gmohan@optimusprime.ai::7237a9d8-eece-462d-aa61-af9a6061a2d3" providerId="AD" clId="Web-{068AAF60-B740-1215-A4C7-B7C91A04CBF1}" dt="2021-02-08T00:20:17.012" v="205" actId="20577"/>
          <ac:spMkLst>
            <pc:docMk/>
            <pc:sldMk cId="1570689470" sldId="268"/>
            <ac:spMk id="2" creationId="{398AD4E2-B16A-479A-B8CD-630C0B280622}"/>
          </ac:spMkLst>
        </pc:spChg>
      </pc:sldChg>
      <pc:sldChg chg="modSp">
        <pc:chgData name="Govind Mohan" userId="S::gmohan@optimusprime.ai::7237a9d8-eece-462d-aa61-af9a6061a2d3" providerId="AD" clId="Web-{068AAF60-B740-1215-A4C7-B7C91A04CBF1}" dt="2021-02-08T00:20:22.933" v="206" actId="20577"/>
        <pc:sldMkLst>
          <pc:docMk/>
          <pc:sldMk cId="2176551312" sldId="269"/>
        </pc:sldMkLst>
        <pc:spChg chg="mod">
          <ac:chgData name="Govind Mohan" userId="S::gmohan@optimusprime.ai::7237a9d8-eece-462d-aa61-af9a6061a2d3" providerId="AD" clId="Web-{068AAF60-B740-1215-A4C7-B7C91A04CBF1}" dt="2021-02-08T00:20:22.933" v="206" actId="20577"/>
          <ac:spMkLst>
            <pc:docMk/>
            <pc:sldMk cId="2176551312" sldId="26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0:12:25.323" v="14" actId="20577"/>
          <ac:spMkLst>
            <pc:docMk/>
            <pc:sldMk cId="2176551312" sldId="269"/>
            <ac:spMk id="3" creationId="{536AE558-7995-48E9-A5D5-7BBDBBBB6FCC}"/>
          </ac:spMkLst>
        </pc:spChg>
      </pc:sldChg>
      <pc:sldChg chg="modSp add replId">
        <pc:chgData name="Govind Mohan" userId="S::gmohan@optimusprime.ai::7237a9d8-eece-462d-aa61-af9a6061a2d3" providerId="AD" clId="Web-{068AAF60-B740-1215-A4C7-B7C91A04CBF1}" dt="2021-02-08T00:20:50.340" v="217" actId="20577"/>
        <pc:sldMkLst>
          <pc:docMk/>
          <pc:sldMk cId="1270718481" sldId="270"/>
        </pc:sldMkLst>
        <pc:spChg chg="mod">
          <ac:chgData name="Govind Mohan" userId="S::gmohan@optimusprime.ai::7237a9d8-eece-462d-aa61-af9a6061a2d3" providerId="AD" clId="Web-{068AAF60-B740-1215-A4C7-B7C91A04CBF1}" dt="2021-02-08T00:20:50.340" v="217" actId="20577"/>
          <ac:spMkLst>
            <pc:docMk/>
            <pc:sldMk cId="1270718481" sldId="270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0:14:01.932" v="89" actId="20577"/>
          <ac:spMkLst>
            <pc:docMk/>
            <pc:sldMk cId="1270718481" sldId="270"/>
            <ac:spMk id="3" creationId="{536AE558-7995-48E9-A5D5-7BBDBBBB6FCC}"/>
          </ac:spMkLst>
        </pc:spChg>
      </pc:sldChg>
      <pc:sldChg chg="modSp add ord replId">
        <pc:chgData name="Govind Mohan" userId="S::gmohan@optimusprime.ai::7237a9d8-eece-462d-aa61-af9a6061a2d3" providerId="AD" clId="Web-{068AAF60-B740-1215-A4C7-B7C91A04CBF1}" dt="2021-02-08T00:25:37.139" v="218"/>
        <pc:sldMkLst>
          <pc:docMk/>
          <pc:sldMk cId="3517344234" sldId="271"/>
        </pc:sldMkLst>
        <pc:spChg chg="mod">
          <ac:chgData name="Govind Mohan" userId="S::gmohan@optimusprime.ai::7237a9d8-eece-462d-aa61-af9a6061a2d3" providerId="AD" clId="Web-{068AAF60-B740-1215-A4C7-B7C91A04CBF1}" dt="2021-02-08T00:20:43.261" v="216" actId="20577"/>
          <ac:spMkLst>
            <pc:docMk/>
            <pc:sldMk cId="3517344234" sldId="271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0:18:32.918" v="200" actId="20577"/>
          <ac:spMkLst>
            <pc:docMk/>
            <pc:sldMk cId="3517344234" sldId="271"/>
            <ac:spMk id="3" creationId="{536AE558-7995-48E9-A5D5-7BBDBBBB6FCC}"/>
          </ac:spMkLst>
        </pc:spChg>
      </pc:sldChg>
      <pc:sldChg chg="addSp delSp modSp add replId modNotes">
        <pc:chgData name="Govind Mohan" userId="S::gmohan@optimusprime.ai::7237a9d8-eece-462d-aa61-af9a6061a2d3" providerId="AD" clId="Web-{068AAF60-B740-1215-A4C7-B7C91A04CBF1}" dt="2021-02-08T00:27:16.029" v="236"/>
        <pc:sldMkLst>
          <pc:docMk/>
          <pc:sldMk cId="3807776608" sldId="272"/>
        </pc:sldMkLst>
        <pc:spChg chg="del mod">
          <ac:chgData name="Govind Mohan" userId="S::gmohan@optimusprime.ai::7237a9d8-eece-462d-aa61-af9a6061a2d3" providerId="AD" clId="Web-{068AAF60-B740-1215-A4C7-B7C91A04CBF1}" dt="2021-02-08T00:26:44.623" v="230"/>
          <ac:spMkLst>
            <pc:docMk/>
            <pc:sldMk cId="3807776608" sldId="272"/>
            <ac:spMk id="3" creationId="{536AE558-7995-48E9-A5D5-7BBDBBBB6FCC}"/>
          </ac:spMkLst>
        </pc:spChg>
        <pc:spChg chg="add del mod">
          <ac:chgData name="Govind Mohan" userId="S::gmohan@optimusprime.ai::7237a9d8-eece-462d-aa61-af9a6061a2d3" providerId="AD" clId="Web-{068AAF60-B740-1215-A4C7-B7C91A04CBF1}" dt="2021-02-08T00:26:46.217" v="231"/>
          <ac:spMkLst>
            <pc:docMk/>
            <pc:sldMk cId="3807776608" sldId="272"/>
            <ac:spMk id="5" creationId="{46C5092D-6F0F-4286-9557-08E64A8BA615}"/>
          </ac:spMkLst>
        </pc:spChg>
        <pc:picChg chg="add mod ord">
          <ac:chgData name="Govind Mohan" userId="S::gmohan@optimusprime.ai::7237a9d8-eece-462d-aa61-af9a6061a2d3" providerId="AD" clId="Web-{068AAF60-B740-1215-A4C7-B7C91A04CBF1}" dt="2021-02-08T00:26:57.779" v="234" actId="1076"/>
          <ac:picMkLst>
            <pc:docMk/>
            <pc:sldMk cId="3807776608" sldId="272"/>
            <ac:picMk id="6" creationId="{5C40510B-9F16-44FB-8062-D1A1468948D9}"/>
          </ac:picMkLst>
        </pc:picChg>
      </pc:sldChg>
      <pc:sldChg chg="modSp add replId">
        <pc:chgData name="Govind Mohan" userId="S::gmohan@optimusprime.ai::7237a9d8-eece-462d-aa61-af9a6061a2d3" providerId="AD" clId="Web-{068AAF60-B740-1215-A4C7-B7C91A04CBF1}" dt="2021-02-08T00:28:34.576" v="247" actId="20577"/>
        <pc:sldMkLst>
          <pc:docMk/>
          <pc:sldMk cId="1694052801" sldId="273"/>
        </pc:sldMkLst>
        <pc:spChg chg="mod">
          <ac:chgData name="Govind Mohan" userId="S::gmohan@optimusprime.ai::7237a9d8-eece-462d-aa61-af9a6061a2d3" providerId="AD" clId="Web-{068AAF60-B740-1215-A4C7-B7C91A04CBF1}" dt="2021-02-08T00:28:34.576" v="247" actId="20577"/>
          <ac:spMkLst>
            <pc:docMk/>
            <pc:sldMk cId="1694052801" sldId="273"/>
            <ac:spMk id="3" creationId="{536AE558-7995-48E9-A5D5-7BBDBBBB6FCC}"/>
          </ac:spMkLst>
        </pc:spChg>
      </pc:sldChg>
      <pc:sldChg chg="add del replId">
        <pc:chgData name="Govind Mohan" userId="S::gmohan@optimusprime.ai::7237a9d8-eece-462d-aa61-af9a6061a2d3" providerId="AD" clId="Web-{068AAF60-B740-1215-A4C7-B7C91A04CBF1}" dt="2021-02-08T01:54:24.794" v="741"/>
        <pc:sldMkLst>
          <pc:docMk/>
          <pc:sldMk cId="446554594" sldId="274"/>
        </pc:sldMkLst>
      </pc:sldChg>
      <pc:sldChg chg="addSp delSp modSp add replId">
        <pc:chgData name="Govind Mohan" userId="S::gmohan@optimusprime.ai::7237a9d8-eece-462d-aa61-af9a6061a2d3" providerId="AD" clId="Web-{068AAF60-B740-1215-A4C7-B7C91A04CBF1}" dt="2021-02-08T00:31:27.092" v="260" actId="1076"/>
        <pc:sldMkLst>
          <pc:docMk/>
          <pc:sldMk cId="2119415813" sldId="275"/>
        </pc:sldMkLst>
        <pc:spChg chg="del">
          <ac:chgData name="Govind Mohan" userId="S::gmohan@optimusprime.ai::7237a9d8-eece-462d-aa61-af9a6061a2d3" providerId="AD" clId="Web-{068AAF60-B740-1215-A4C7-B7C91A04CBF1}" dt="2021-02-08T00:30:46.326" v="250"/>
          <ac:spMkLst>
            <pc:docMk/>
            <pc:sldMk cId="2119415813" sldId="275"/>
            <ac:spMk id="3" creationId="{536AE558-7995-48E9-A5D5-7BBDBBBB6FCC}"/>
          </ac:spMkLst>
        </pc:spChg>
        <pc:spChg chg="add del mod">
          <ac:chgData name="Govind Mohan" userId="S::gmohan@optimusprime.ai::7237a9d8-eece-462d-aa61-af9a6061a2d3" providerId="AD" clId="Web-{068AAF60-B740-1215-A4C7-B7C91A04CBF1}" dt="2021-02-08T00:31:03.045" v="255"/>
          <ac:spMkLst>
            <pc:docMk/>
            <pc:sldMk cId="2119415813" sldId="275"/>
            <ac:spMk id="5" creationId="{5F46EE8E-977A-49BD-8614-6B435EE94EC9}"/>
          </ac:spMkLst>
        </pc:spChg>
        <pc:spChg chg="add del mod">
          <ac:chgData name="Govind Mohan" userId="S::gmohan@optimusprime.ai::7237a9d8-eece-462d-aa61-af9a6061a2d3" providerId="AD" clId="Web-{068AAF60-B740-1215-A4C7-B7C91A04CBF1}" dt="2021-02-08T00:30:49.748" v="254"/>
          <ac:spMkLst>
            <pc:docMk/>
            <pc:sldMk cId="2119415813" sldId="275"/>
            <ac:spMk id="6" creationId="{C4C7F992-DDD4-48BC-B702-76702FAECA7F}"/>
          </ac:spMkLst>
        </pc:spChg>
        <pc:picChg chg="add mod ord">
          <ac:chgData name="Govind Mohan" userId="S::gmohan@optimusprime.ai::7237a9d8-eece-462d-aa61-af9a6061a2d3" providerId="AD" clId="Web-{068AAF60-B740-1215-A4C7-B7C91A04CBF1}" dt="2021-02-08T00:31:27.092" v="260" actId="1076"/>
          <ac:picMkLst>
            <pc:docMk/>
            <pc:sldMk cId="2119415813" sldId="275"/>
            <ac:picMk id="7" creationId="{7C8A6711-21C7-4FD3-B541-CC162750A95B}"/>
          </ac:picMkLst>
        </pc:picChg>
      </pc:sldChg>
      <pc:sldChg chg="modSp add ord replId">
        <pc:chgData name="Govind Mohan" userId="S::gmohan@optimusprime.ai::7237a9d8-eece-462d-aa61-af9a6061a2d3" providerId="AD" clId="Web-{068AAF60-B740-1215-A4C7-B7C91A04CBF1}" dt="2021-02-08T01:54:36.356" v="742" actId="20577"/>
        <pc:sldMkLst>
          <pc:docMk/>
          <pc:sldMk cId="2219676722" sldId="276"/>
        </pc:sldMkLst>
        <pc:spChg chg="mod">
          <ac:chgData name="Govind Mohan" userId="S::gmohan@optimusprime.ai::7237a9d8-eece-462d-aa61-af9a6061a2d3" providerId="AD" clId="Web-{068AAF60-B740-1215-A4C7-B7C91A04CBF1}" dt="2021-02-08T00:35:00.858" v="270" actId="20577"/>
          <ac:spMkLst>
            <pc:docMk/>
            <pc:sldMk cId="2219676722" sldId="276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1:54:36.356" v="742" actId="20577"/>
          <ac:spMkLst>
            <pc:docMk/>
            <pc:sldMk cId="2219676722" sldId="276"/>
            <ac:spMk id="3" creationId="{536AE558-7995-48E9-A5D5-7BBDBBBB6FCC}"/>
          </ac:spMkLst>
        </pc:spChg>
      </pc:sldChg>
      <pc:sldChg chg="modSp add replId">
        <pc:chgData name="Govind Mohan" userId="S::gmohan@optimusprime.ai::7237a9d8-eece-462d-aa61-af9a6061a2d3" providerId="AD" clId="Web-{068AAF60-B740-1215-A4C7-B7C91A04CBF1}" dt="2021-02-08T02:05:01.297" v="1083" actId="20577"/>
        <pc:sldMkLst>
          <pc:docMk/>
          <pc:sldMk cId="1753879971" sldId="277"/>
        </pc:sldMkLst>
        <pc:spChg chg="mod">
          <ac:chgData name="Govind Mohan" userId="S::gmohan@optimusprime.ai::7237a9d8-eece-462d-aa61-af9a6061a2d3" providerId="AD" clId="Web-{068AAF60-B740-1215-A4C7-B7C91A04CBF1}" dt="2021-02-08T00:42:02.534" v="506" actId="20577"/>
          <ac:spMkLst>
            <pc:docMk/>
            <pc:sldMk cId="1753879971" sldId="277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2:05:01.297" v="1083" actId="20577"/>
          <ac:spMkLst>
            <pc:docMk/>
            <pc:sldMk cId="1753879971" sldId="277"/>
            <ac:spMk id="3" creationId="{536AE558-7995-48E9-A5D5-7BBDBBBB6FCC}"/>
          </ac:spMkLst>
        </pc:spChg>
      </pc:sldChg>
      <pc:sldChg chg="add replId">
        <pc:chgData name="Govind Mohan" userId="S::gmohan@optimusprime.ai::7237a9d8-eece-462d-aa61-af9a6061a2d3" providerId="AD" clId="Web-{068AAF60-B740-1215-A4C7-B7C91A04CBF1}" dt="2021-02-08T01:46:16.734" v="608"/>
        <pc:sldMkLst>
          <pc:docMk/>
          <pc:sldMk cId="1911722046" sldId="278"/>
        </pc:sldMkLst>
      </pc:sldChg>
      <pc:sldChg chg="addSp modSp add replId">
        <pc:chgData name="Govind Mohan" userId="S::gmohan@optimusprime.ai::7237a9d8-eece-462d-aa61-af9a6061a2d3" providerId="AD" clId="Web-{068AAF60-B740-1215-A4C7-B7C91A04CBF1}" dt="2021-02-08T02:04:39.780" v="1071" actId="1076"/>
        <pc:sldMkLst>
          <pc:docMk/>
          <pc:sldMk cId="554145204" sldId="279"/>
        </pc:sldMkLst>
        <pc:spChg chg="mod">
          <ac:chgData name="Govind Mohan" userId="S::gmohan@optimusprime.ai::7237a9d8-eece-462d-aa61-af9a6061a2d3" providerId="AD" clId="Web-{068AAF60-B740-1215-A4C7-B7C91A04CBF1}" dt="2021-02-08T02:00:57.230" v="957" actId="20577"/>
          <ac:spMkLst>
            <pc:docMk/>
            <pc:sldMk cId="554145204" sldId="279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2:04:33.937" v="1070" actId="20577"/>
          <ac:spMkLst>
            <pc:docMk/>
            <pc:sldMk cId="554145204" sldId="279"/>
            <ac:spMk id="3" creationId="{536AE558-7995-48E9-A5D5-7BBDBBBB6FCC}"/>
          </ac:spMkLst>
        </pc:spChg>
        <pc:picChg chg="add mod">
          <ac:chgData name="Govind Mohan" userId="S::gmohan@optimusprime.ai::7237a9d8-eece-462d-aa61-af9a6061a2d3" providerId="AD" clId="Web-{068AAF60-B740-1215-A4C7-B7C91A04CBF1}" dt="2021-02-08T02:04:39.780" v="1071" actId="1076"/>
          <ac:picMkLst>
            <pc:docMk/>
            <pc:sldMk cId="554145204" sldId="279"/>
            <ac:picMk id="4" creationId="{2A61D87F-F5D1-4A83-9DB3-2BD6FB4F2AD1}"/>
          </ac:picMkLst>
        </pc:picChg>
      </pc:sldChg>
      <pc:sldChg chg="delSp modSp add replId">
        <pc:chgData name="Govind Mohan" userId="S::gmohan@optimusprime.ai::7237a9d8-eece-462d-aa61-af9a6061a2d3" providerId="AD" clId="Web-{068AAF60-B740-1215-A4C7-B7C91A04CBF1}" dt="2021-02-08T02:16:08.214" v="1234" actId="20577"/>
        <pc:sldMkLst>
          <pc:docMk/>
          <pc:sldMk cId="3473530854" sldId="280"/>
        </pc:sldMkLst>
        <pc:spChg chg="mod">
          <ac:chgData name="Govind Mohan" userId="S::gmohan@optimusprime.ai::7237a9d8-eece-462d-aa61-af9a6061a2d3" providerId="AD" clId="Web-{068AAF60-B740-1215-A4C7-B7C91A04CBF1}" dt="2021-02-08T02:05:09.577" v="1088" actId="20577"/>
          <ac:spMkLst>
            <pc:docMk/>
            <pc:sldMk cId="3473530854" sldId="280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068AAF60-B740-1215-A4C7-B7C91A04CBF1}" dt="2021-02-08T02:16:08.214" v="1234" actId="20577"/>
          <ac:spMkLst>
            <pc:docMk/>
            <pc:sldMk cId="3473530854" sldId="280"/>
            <ac:spMk id="3" creationId="{536AE558-7995-48E9-A5D5-7BBDBBBB6FCC}"/>
          </ac:spMkLst>
        </pc:spChg>
        <pc:picChg chg="del">
          <ac:chgData name="Govind Mohan" userId="S::gmohan@optimusprime.ai::7237a9d8-eece-462d-aa61-af9a6061a2d3" providerId="AD" clId="Web-{068AAF60-B740-1215-A4C7-B7C91A04CBF1}" dt="2021-02-08T02:05:10.546" v="1089"/>
          <ac:picMkLst>
            <pc:docMk/>
            <pc:sldMk cId="3473530854" sldId="280"/>
            <ac:picMk id="4" creationId="{2A61D87F-F5D1-4A83-9DB3-2BD6FB4F2AD1}"/>
          </ac:picMkLst>
        </pc:picChg>
      </pc:sldChg>
    </pc:docChg>
  </pc:docChgLst>
  <pc:docChgLst>
    <pc:chgData name="Govind Mohan" userId="S::gmohan@optimusprime.ai::7237a9d8-eece-462d-aa61-af9a6061a2d3" providerId="AD" clId="Web-{E0D28D8C-E29D-B6CB-45A6-89ED9EC0FE20}"/>
    <pc:docChg chg="addSld modSld">
      <pc:chgData name="Govind Mohan" userId="S::gmohan@optimusprime.ai::7237a9d8-eece-462d-aa61-af9a6061a2d3" providerId="AD" clId="Web-{E0D28D8C-E29D-B6CB-45A6-89ED9EC0FE20}" dt="2021-02-08T03:11:04.928" v="175" actId="14100"/>
      <pc:docMkLst>
        <pc:docMk/>
      </pc:docMkLst>
      <pc:sldChg chg="addSp delSp modSp add replId">
        <pc:chgData name="Govind Mohan" userId="S::gmohan@optimusprime.ai::7237a9d8-eece-462d-aa61-af9a6061a2d3" providerId="AD" clId="Web-{E0D28D8C-E29D-B6CB-45A6-89ED9EC0FE20}" dt="2021-02-08T03:11:04.928" v="175" actId="14100"/>
        <pc:sldMkLst>
          <pc:docMk/>
          <pc:sldMk cId="331109848" sldId="286"/>
        </pc:sldMkLst>
        <pc:spChg chg="mod">
          <ac:chgData name="Govind Mohan" userId="S::gmohan@optimusprime.ai::7237a9d8-eece-462d-aa61-af9a6061a2d3" providerId="AD" clId="Web-{E0D28D8C-E29D-B6CB-45A6-89ED9EC0FE20}" dt="2021-02-08T03:08:08.617" v="4" actId="20577"/>
          <ac:spMkLst>
            <pc:docMk/>
            <pc:sldMk cId="331109848" sldId="286"/>
            <ac:spMk id="2" creationId="{398AD4E2-B16A-479A-B8CD-630C0B280622}"/>
          </ac:spMkLst>
        </pc:spChg>
        <pc:spChg chg="mod">
          <ac:chgData name="Govind Mohan" userId="S::gmohan@optimusprime.ai::7237a9d8-eece-462d-aa61-af9a6061a2d3" providerId="AD" clId="Web-{E0D28D8C-E29D-B6CB-45A6-89ED9EC0FE20}" dt="2021-02-08T03:11:01.100" v="173" actId="20577"/>
          <ac:spMkLst>
            <pc:docMk/>
            <pc:sldMk cId="331109848" sldId="286"/>
            <ac:spMk id="3" creationId="{536AE558-7995-48E9-A5D5-7BBDBBBB6FCC}"/>
          </ac:spMkLst>
        </pc:spChg>
        <pc:picChg chg="del">
          <ac:chgData name="Govind Mohan" userId="S::gmohan@optimusprime.ai::7237a9d8-eece-462d-aa61-af9a6061a2d3" providerId="AD" clId="Web-{E0D28D8C-E29D-B6CB-45A6-89ED9EC0FE20}" dt="2021-02-08T03:08:09.367" v="5"/>
          <ac:picMkLst>
            <pc:docMk/>
            <pc:sldMk cId="331109848" sldId="286"/>
            <ac:picMk id="4" creationId="{0494D670-8F69-41FD-A3A0-F5B004E83AB5}"/>
          </ac:picMkLst>
        </pc:picChg>
        <pc:picChg chg="add mod">
          <ac:chgData name="Govind Mohan" userId="S::gmohan@optimusprime.ai::7237a9d8-eece-462d-aa61-af9a6061a2d3" providerId="AD" clId="Web-{E0D28D8C-E29D-B6CB-45A6-89ED9EC0FE20}" dt="2021-02-08T03:11:04.928" v="175" actId="14100"/>
          <ac:picMkLst>
            <pc:docMk/>
            <pc:sldMk cId="331109848" sldId="286"/>
            <ac:picMk id="5" creationId="{14B1FB52-F347-4E1B-9562-F360E35F0E82}"/>
          </ac:picMkLst>
        </pc:picChg>
      </pc:sldChg>
    </pc:docChg>
  </pc:docChgLst>
  <pc:docChgLst>
    <pc:chgData name="Govind Mohan" userId="S::gmohan@optimusprime.ai::7237a9d8-eece-462d-aa61-af9a6061a2d3" providerId="AD" clId="Web-{725131F4-5305-2734-9C18-580355C538BB}"/>
    <pc:docChg chg="delSld modSld">
      <pc:chgData name="Govind Mohan" userId="S::gmohan@optimusprime.ai::7237a9d8-eece-462d-aa61-af9a6061a2d3" providerId="AD" clId="Web-{725131F4-5305-2734-9C18-580355C538BB}" dt="2021-02-08T06:00:34.497" v="25" actId="20577"/>
      <pc:docMkLst>
        <pc:docMk/>
      </pc:docMkLst>
      <pc:sldChg chg="modSp del">
        <pc:chgData name="Govind Mohan" userId="S::gmohan@optimusprime.ai::7237a9d8-eece-462d-aa61-af9a6061a2d3" providerId="AD" clId="Web-{725131F4-5305-2734-9C18-580355C538BB}" dt="2021-02-08T05:52:04.879" v="1"/>
        <pc:sldMkLst>
          <pc:docMk/>
          <pc:sldMk cId="721937056" sldId="258"/>
        </pc:sldMkLst>
        <pc:spChg chg="mod">
          <ac:chgData name="Govind Mohan" userId="S::gmohan@optimusprime.ai::7237a9d8-eece-462d-aa61-af9a6061a2d3" providerId="AD" clId="Web-{725131F4-5305-2734-9C18-580355C538BB}" dt="2021-02-08T05:51:47.347" v="0" actId="20577"/>
          <ac:spMkLst>
            <pc:docMk/>
            <pc:sldMk cId="721937056" sldId="258"/>
            <ac:spMk id="3" creationId="{5F97FB82-3F59-4EFD-8175-FB0AD79AF5BA}"/>
          </ac:spMkLst>
        </pc:spChg>
      </pc:sldChg>
      <pc:sldChg chg="modSp">
        <pc:chgData name="Govind Mohan" userId="S::gmohan@optimusprime.ai::7237a9d8-eece-462d-aa61-af9a6061a2d3" providerId="AD" clId="Web-{725131F4-5305-2734-9C18-580355C538BB}" dt="2021-02-08T05:58:11.432" v="22" actId="20577"/>
        <pc:sldMkLst>
          <pc:docMk/>
          <pc:sldMk cId="1694052801" sldId="273"/>
        </pc:sldMkLst>
        <pc:spChg chg="mod">
          <ac:chgData name="Govind Mohan" userId="S::gmohan@optimusprime.ai::7237a9d8-eece-462d-aa61-af9a6061a2d3" providerId="AD" clId="Web-{725131F4-5305-2734-9C18-580355C538BB}" dt="2021-02-08T05:58:11.432" v="22" actId="20577"/>
          <ac:spMkLst>
            <pc:docMk/>
            <pc:sldMk cId="1694052801" sldId="273"/>
            <ac:spMk id="3" creationId="{536AE558-7995-48E9-A5D5-7BBDBBBB6FCC}"/>
          </ac:spMkLst>
        </pc:spChg>
      </pc:sldChg>
      <pc:sldChg chg="modSp">
        <pc:chgData name="Govind Mohan" userId="S::gmohan@optimusprime.ai::7237a9d8-eece-462d-aa61-af9a6061a2d3" providerId="AD" clId="Web-{725131F4-5305-2734-9C18-580355C538BB}" dt="2021-02-08T06:00:34.497" v="25" actId="20577"/>
        <pc:sldMkLst>
          <pc:docMk/>
          <pc:sldMk cId="331109848" sldId="286"/>
        </pc:sldMkLst>
        <pc:spChg chg="mod">
          <ac:chgData name="Govind Mohan" userId="S::gmohan@optimusprime.ai::7237a9d8-eece-462d-aa61-af9a6061a2d3" providerId="AD" clId="Web-{725131F4-5305-2734-9C18-580355C538BB}" dt="2021-02-08T06:00:34.497" v="25" actId="20577"/>
          <ac:spMkLst>
            <pc:docMk/>
            <pc:sldMk cId="331109848" sldId="286"/>
            <ac:spMk id="3" creationId="{536AE558-7995-48E9-A5D5-7BBDBBBB6F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4DF39-FADA-4C2A-A208-B64F0AF1B2DC}" type="datetimeFigureOut">
              <a:rPr lang="en-US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5667-3D56-4293-B5CA-44DDDBB3435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4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667-3D56-4293-B5CA-44DDDBB34358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5667-3D56-4293-B5CA-44DDDBB34358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0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7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6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8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5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74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D4B96-F1A9-45DE-88AA-5512C2F2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CSBC2000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bg1"/>
                </a:solidFill>
                <a:cs typeface="Calibri"/>
              </a:rPr>
              <a:t>Week 3 | Class 2</a:t>
            </a:r>
          </a:p>
          <a:p>
            <a:pPr>
              <a:lnSpc>
                <a:spcPct val="140000"/>
              </a:lnSpc>
            </a:pPr>
            <a:r>
              <a:rPr lang="en-US" sz="1700" dirty="0">
                <a:solidFill>
                  <a:schemeClr val="bg1"/>
                </a:solidFill>
                <a:ea typeface="Meiryo"/>
                <a:cs typeface="Calibri"/>
              </a:rPr>
              <a:t>Blockchain Use Case Modelling II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Contract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1088204"/>
          </a:xfrm>
        </p:spPr>
        <p:txBody>
          <a:bodyPr anchor="t">
            <a:normAutofit/>
          </a:bodyPr>
          <a:lstStyle/>
          <a:p>
            <a:r>
              <a:rPr lang="en-US" b="0">
                <a:ea typeface="+mn-lt"/>
                <a:cs typeface="+mn-lt"/>
              </a:rPr>
              <a:t>- Contracts are algorithms to modify an asset state.</a:t>
            </a:r>
          </a:p>
          <a:p>
            <a:r>
              <a:rPr lang="en-US" b="0">
                <a:ea typeface="+mn-lt"/>
                <a:cs typeface="+mn-lt"/>
              </a:rPr>
              <a:t>- They are composed of several functions that fulfill biz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9EEA2-CBB3-4EE9-B949-A1D19E8A823C}"/>
              </a:ext>
            </a:extLst>
          </p:cNvPr>
          <p:cNvSpPr txBox="1">
            <a:spLocks/>
          </p:cNvSpPr>
          <p:nvPr/>
        </p:nvSpPr>
        <p:spPr>
          <a:xfrm>
            <a:off x="1531907" y="3841794"/>
            <a:ext cx="9944230" cy="2863317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ea typeface="+mn-lt"/>
                <a:cs typeface="+mn-lt"/>
              </a:rPr>
              <a:t>async changeCarOwner(ctx, carNumber, newOwner) {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   const carAsBytes = await ctx.stub.getState(carNumber); // get the car from chaincode state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   If (!carAsBytes || carAsBytes.length === 0) {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       throw new Error(`${carNumber} does not exist`);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   }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   const car = JSON.parse(carAsBytes.toString());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   car.owner = newOwner;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    await ctx.stub.putState(carNumber, Buffer.from(JSON.stringify(car)));</a:t>
            </a:r>
            <a:br>
              <a:rPr lang="en-US" b="0" dirty="0">
                <a:ea typeface="+mn-lt"/>
                <a:cs typeface="+mn-lt"/>
              </a:rPr>
            </a:br>
            <a:r>
              <a:rPr lang="en-US" b="0">
                <a:ea typeface="+mn-lt"/>
                <a:cs typeface="+mn-lt"/>
              </a:rPr>
              <a:t>}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99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Transactions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Single invocations of smart contracts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In other words, a transaction is an instantiation of a smart contract function intended to modify state by specific quantities (the function args)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Goes in the block body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4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Participants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Users who will invoke smart contract functions to create transactions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Have a unique identity represented by their address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Will authorize transactions using PKI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329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How to make a technical model: Asset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824476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Asset is always the starting point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Meiryo"/>
              </a:rPr>
              <a:t>Blockchain solves the problem of trust for parties working together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 Parties can be sure that other parties won't act maliciously toward assets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Meiryo"/>
              </a:rPr>
              <a:t>After identifying the asset, attributes can be identified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 Escrow use case has other attributes than just the house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 The attributes of the asset will determine the functionality of your transactions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 </a:t>
            </a:r>
            <a:r>
              <a:rPr lang="en-US" b="0">
                <a:ea typeface="Meiryo"/>
              </a:rPr>
              <a:t>Same principle as OOP</a:t>
            </a:r>
          </a:p>
        </p:txBody>
      </p:sp>
    </p:spTree>
    <p:extLst>
      <p:ext uri="{BB962C8B-B14F-4D97-AF65-F5344CB8AC3E}">
        <p14:creationId xmlns:p14="http://schemas.microsoft.com/office/powerpoint/2010/main" val="401363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How to make a technical model: Tx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Once you have your asset and its attributes defined, you can define the actions that you want your participants to take</a:t>
            </a:r>
            <a:endParaRPr lang="en-US" b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Again, just like OOP</a:t>
            </a:r>
            <a:endParaRPr lang="en-US" b="0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 Have your view functions and your modification functions</a:t>
            </a:r>
            <a:endParaRPr lang="en-US" b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 Your business requirements will heavily dictate this part</a:t>
            </a:r>
            <a:endParaRPr lang="en-US" b="0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 This is where you must make sure to have the smart contract security covered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66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67" y="1044054"/>
            <a:ext cx="11113413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How to make a technical model: Business Net</a:t>
            </a:r>
            <a:endParaRPr lang="en-US" b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937044"/>
          </a:xfrm>
        </p:spPr>
        <p:txBody>
          <a:bodyPr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In private blockchain, organizations in the business network map to peers or nodes in a technical network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Every peer or node in the blockchain network contains a copy of the ledger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No restriction on the number of nodes an organization can host (since tx consensus is endorsement based)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Smaller organizations or individuals may delegate the responsibility of hosting peers to another larger organization in the network</a:t>
            </a:r>
            <a:endParaRPr lang="en-US">
              <a:ea typeface="+mn-lt"/>
              <a:cs typeface="+mn-lt"/>
            </a:endParaRPr>
          </a:p>
          <a:p>
            <a:pPr marL="285750" lvl="1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E.g. Pharma company labs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70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How to make a technical model: Users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96302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If your use case is public, users you want to participate should be able to invoke the right smart contract functions, e.g. ride share</a:t>
            </a:r>
            <a:endParaRPr lang="en-US" b="0" dirty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    - Can also think of it as the right role you want them to play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In private blockchains, this is baked in by design as you are operating based on the existing hierarchy of an organization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Consortium blockchains need to have the governing member roles defined, which is external (to the blockchain) and can be changed by voting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835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Questions/Comments?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A7B3-3636-45F3-8AF7-7B965493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Let's code!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Last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When to/not to use blockchain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Trust problem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Modelling a trust problem as a blockchain use case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Understanding market mechanisms</a:t>
            </a:r>
          </a:p>
        </p:txBody>
      </p:sp>
    </p:spTree>
    <p:extLst>
      <p:ext uri="{BB962C8B-B14F-4D97-AF65-F5344CB8AC3E}">
        <p14:creationId xmlns:p14="http://schemas.microsoft.com/office/powerpoint/2010/main" val="156415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Meiryo"/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 dirty="0">
                <a:ea typeface="+mn-lt"/>
                <a:cs typeface="+mn-lt"/>
              </a:rPr>
              <a:t>More use case modelling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When to use pub/priv/consortium ledger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Modelling from a technical perspective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98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Reminder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Secure Ledger: single source of truth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Virtual Machine Interdependency: Smart contract logic that defines the extent of what actors </a:t>
            </a:r>
            <a:r>
              <a:rPr lang="en-US" b="0" i="1">
                <a:ea typeface="+mn-lt"/>
                <a:cs typeface="+mn-lt"/>
              </a:rPr>
              <a:t>can</a:t>
            </a:r>
            <a:r>
              <a:rPr lang="en-US" b="0">
                <a:ea typeface="+mn-lt"/>
                <a:cs typeface="+mn-lt"/>
              </a:rPr>
              <a:t> do. Anything unsaid is undefined behavior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Tokens Aligning Incentives: using staking/value to enforce good behavior and/or punish bad behavior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7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7" y="893535"/>
            <a:ext cx="11053614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Choosing between Public, Private, Consortium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8BE117A-5747-400F-974C-A0431206A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155" y="1761517"/>
            <a:ext cx="4335705" cy="4921935"/>
          </a:xfrm>
        </p:spPr>
      </p:pic>
    </p:spTree>
    <p:extLst>
      <p:ext uri="{BB962C8B-B14F-4D97-AF65-F5344CB8AC3E}">
        <p14:creationId xmlns:p14="http://schemas.microsoft.com/office/powerpoint/2010/main" val="278749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3" y="1044054"/>
            <a:ext cx="11070117" cy="10303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Choosing between Public, Private, </a:t>
            </a:r>
            <a:r>
              <a:rPr lang="en-US" dirty="0">
                <a:solidFill>
                  <a:schemeClr val="bg1"/>
                </a:solidFill>
                <a:ea typeface="Meiryo"/>
              </a:rPr>
              <a:t>Consortium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2050213-C67C-4D1D-8881-CD472EE9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26" y="2472888"/>
            <a:ext cx="6280385" cy="419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Modelling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Modelling is the mapping of business concepts into technical concepts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Models don't need to be complete (in fact are mathematically proven to not be so)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Consist of the following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  <p:pic>
        <p:nvPicPr>
          <p:cNvPr id="4" name="Picture 4" descr="Graphical user interface, text, application, chat or text message, icon&#10;&#10;Description automatically generated">
            <a:extLst>
              <a:ext uri="{FF2B5EF4-FFF2-40B4-BE49-F238E27FC236}">
                <a16:creationId xmlns:a16="http://schemas.microsoft.com/office/drawing/2014/main" id="{608A7FA9-7D03-4A87-A77F-1C5A759B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7" y="4736220"/>
            <a:ext cx="7936088" cy="12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4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Assets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88508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Assets are anything of value that is being transacted in the blockchain application</a:t>
            </a:r>
            <a:endParaRPr lang="en-US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Assets are typically </a:t>
            </a:r>
            <a:r>
              <a:rPr lang="en-US" b="0" i="1">
                <a:ea typeface="+mn-lt"/>
                <a:cs typeface="+mn-lt"/>
              </a:rPr>
              <a:t>scarce</a:t>
            </a:r>
            <a:endParaRPr lang="en-US" b="0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 Depends how you model</a:t>
            </a:r>
            <a:endParaRPr lang="en-US" b="0" i="1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 One possible model: once created, cannot be destroyed but only moved</a:t>
            </a:r>
            <a:endParaRPr lang="en-US" b="0" dirty="0">
              <a:ea typeface="+mn-lt"/>
              <a:cs typeface="+mn-lt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E.g. NFTs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0">
                <a:ea typeface="+mn-lt"/>
                <a:cs typeface="+mn-lt"/>
              </a:rPr>
              <a:t>Asset is the name of the data structure, attributes are its properties</a:t>
            </a:r>
            <a:endParaRPr lang="en-US" b="0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565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AD4E2-B16A-479A-B8CD-630C0B28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Assets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FB82-3F59-4EFD-8175-FB0AD79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fontScale="85000" lnSpcReduction="10000"/>
          </a:bodyPr>
          <a:lstStyle/>
          <a:p>
            <a:r>
              <a:rPr lang="en-US" b="0" dirty="0">
                <a:ea typeface="+mn-lt"/>
                <a:cs typeface="+mn-lt"/>
              </a:rPr>
              <a:t>const cars = [
</a:t>
            </a:r>
            <a:r>
              <a:rPr lang="en-US" b="0">
                <a:ea typeface="+mn-lt"/>
                <a:cs typeface="+mn-lt"/>
              </a:rPr>
              <a:t>    {</a:t>
            </a:r>
            <a:r>
              <a:rPr lang="en-US" b="0" dirty="0">
                <a:ea typeface="+mn-lt"/>
                <a:cs typeface="+mn-lt"/>
              </a:rPr>
              <a:t>
</a:t>
            </a:r>
            <a:r>
              <a:rPr lang="en-US" b="0">
                <a:ea typeface="+mn-lt"/>
                <a:cs typeface="+mn-lt"/>
              </a:rPr>
              <a:t>        color: 'blue',</a:t>
            </a:r>
            <a:r>
              <a:rPr lang="en-US" b="0" dirty="0">
                <a:ea typeface="+mn-lt"/>
                <a:cs typeface="+mn-lt"/>
              </a:rPr>
              <a:t>
</a:t>
            </a:r>
            <a:r>
              <a:rPr lang="en-US" b="0">
                <a:ea typeface="+mn-lt"/>
                <a:cs typeface="+mn-lt"/>
              </a:rPr>
              <a:t>        make: 'Toyota',</a:t>
            </a:r>
            <a:r>
              <a:rPr lang="en-US" b="0" dirty="0">
                <a:ea typeface="+mn-lt"/>
                <a:cs typeface="+mn-lt"/>
              </a:rPr>
              <a:t>
</a:t>
            </a:r>
            <a:r>
              <a:rPr lang="en-US" b="0">
                <a:ea typeface="+mn-lt"/>
                <a:cs typeface="+mn-lt"/>
              </a:rPr>
              <a:t>        model: 'Prius',</a:t>
            </a:r>
            <a:r>
              <a:rPr lang="en-US" b="0" dirty="0">
                <a:ea typeface="+mn-lt"/>
                <a:cs typeface="+mn-lt"/>
              </a:rPr>
              <a:t>
</a:t>
            </a:r>
            <a:r>
              <a:rPr lang="en-US" b="0">
                <a:ea typeface="+mn-lt"/>
                <a:cs typeface="+mn-lt"/>
              </a:rPr>
              <a:t>        owner: 'Tomoko',</a:t>
            </a:r>
            <a:r>
              <a:rPr lang="en-US" b="0" dirty="0">
                <a:ea typeface="+mn-lt"/>
                <a:cs typeface="+mn-lt"/>
              </a:rPr>
              <a:t>
    }
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019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_2SEEDS">
      <a:dk1>
        <a:srgbClr val="000000"/>
      </a:dk1>
      <a:lt1>
        <a:srgbClr val="FFFFFF"/>
      </a:lt1>
      <a:dk2>
        <a:srgbClr val="3D3522"/>
      </a:dk2>
      <a:lt2>
        <a:srgbClr val="E2E4E8"/>
      </a:lt2>
      <a:accent1>
        <a:srgbClr val="BF9C50"/>
      </a:accent1>
      <a:accent2>
        <a:srgbClr val="DD8C6E"/>
      </a:accent2>
      <a:accent3>
        <a:srgbClr val="A0A75D"/>
      </a:accent3>
      <a:accent4>
        <a:srgbClr val="50B578"/>
      </a:accent4>
      <a:accent5>
        <a:srgbClr val="59AE9F"/>
      </a:accent5>
      <a:accent6>
        <a:srgbClr val="44ACCC"/>
      </a:accent6>
      <a:hlink>
        <a:srgbClr val="697F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ShojiVTI</vt:lpstr>
      <vt:lpstr>CSBC2000</vt:lpstr>
      <vt:lpstr>Last Class</vt:lpstr>
      <vt:lpstr>This Class</vt:lpstr>
      <vt:lpstr>Reminder</vt:lpstr>
      <vt:lpstr>Choosing between Public, Private, Consortium</vt:lpstr>
      <vt:lpstr>Choosing between Public, Private, Consortium</vt:lpstr>
      <vt:lpstr>Modelling</vt:lpstr>
      <vt:lpstr>Assets</vt:lpstr>
      <vt:lpstr>Assets</vt:lpstr>
      <vt:lpstr>Contract</vt:lpstr>
      <vt:lpstr>Transactions</vt:lpstr>
      <vt:lpstr>Participants</vt:lpstr>
      <vt:lpstr>How to make a technical model: Asset</vt:lpstr>
      <vt:lpstr>How to make a technical model: Tx</vt:lpstr>
      <vt:lpstr>How to make a technical model: Business Net</vt:lpstr>
      <vt:lpstr>How to make a technical model: Users</vt:lpstr>
      <vt:lpstr>Questions/Comments?</vt:lpstr>
      <vt:lpstr>Let's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910</cp:revision>
  <dcterms:created xsi:type="dcterms:W3CDTF">2021-02-07T22:42:28Z</dcterms:created>
  <dcterms:modified xsi:type="dcterms:W3CDTF">2021-02-25T00:20:17Z</dcterms:modified>
</cp:coreProperties>
</file>