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43"/>
  </p:notesMasterIdLst>
  <p:sldIdLst>
    <p:sldId id="256" r:id="rId2"/>
    <p:sldId id="259" r:id="rId3"/>
    <p:sldId id="286" r:id="rId4"/>
    <p:sldId id="287" r:id="rId5"/>
    <p:sldId id="288" r:id="rId6"/>
    <p:sldId id="329" r:id="rId7"/>
    <p:sldId id="330" r:id="rId8"/>
    <p:sldId id="289" r:id="rId9"/>
    <p:sldId id="290" r:id="rId10"/>
    <p:sldId id="293" r:id="rId11"/>
    <p:sldId id="291" r:id="rId12"/>
    <p:sldId id="292" r:id="rId13"/>
    <p:sldId id="294" r:id="rId14"/>
    <p:sldId id="331" r:id="rId15"/>
    <p:sldId id="332" r:id="rId16"/>
    <p:sldId id="333" r:id="rId17"/>
    <p:sldId id="334" r:id="rId18"/>
    <p:sldId id="335" r:id="rId19"/>
    <p:sldId id="336" r:id="rId20"/>
    <p:sldId id="337" r:id="rId21"/>
    <p:sldId id="295" r:id="rId22"/>
    <p:sldId id="296" r:id="rId23"/>
    <p:sldId id="297" r:id="rId24"/>
    <p:sldId id="298" r:id="rId25"/>
    <p:sldId id="299" r:id="rId26"/>
    <p:sldId id="300" r:id="rId27"/>
    <p:sldId id="301" r:id="rId28"/>
    <p:sldId id="302" r:id="rId29"/>
    <p:sldId id="303" r:id="rId30"/>
    <p:sldId id="304" r:id="rId31"/>
    <p:sldId id="305" r:id="rId32"/>
    <p:sldId id="338" r:id="rId33"/>
    <p:sldId id="306" r:id="rId34"/>
    <p:sldId id="307" r:id="rId35"/>
    <p:sldId id="308" r:id="rId36"/>
    <p:sldId id="309" r:id="rId37"/>
    <p:sldId id="310" r:id="rId38"/>
    <p:sldId id="311" r:id="rId39"/>
    <p:sldId id="312" r:id="rId40"/>
    <p:sldId id="284" r:id="rId41"/>
    <p:sldId id="285"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8AAF60-B740-1215-A4C7-B7C91A04CBF1}" v="2467" dt="2021-02-08T02:16:08.230"/>
    <p1510:client id="{263102E1-B94E-B62C-207F-AF63EDE34FD0}" v="5381" dt="2021-02-26T00:30:00.674"/>
    <p1510:client id="{2FF932D3-DA7E-496D-A0D2-87476E94C0A0}" v="100" dt="2021-02-15T22:45:47.256"/>
    <p1510:client id="{4B3FAD9F-00E3-0000-A4C1-575D07E9BDD6}" v="210" dt="2021-02-20T23:55:50.937"/>
    <p1510:client id="{4CFBA08D-81F5-FA3F-5DC3-DED566FEE60E}" v="1112" dt="2021-02-08T02:40:10.062"/>
    <p1510:client id="{725131F4-5305-2734-9C18-580355C538BB}" v="53" dt="2021-02-08T06:00:34.497"/>
    <p1510:client id="{8731ED4B-0E4A-43E2-A4E1-44A70EC028EA}" v="2297" dt="2021-02-08T00:11:16.489"/>
    <p1510:client id="{ACF9B91F-169A-E39F-A18D-20CABAD65F02}" v="42" dt="2021-02-26T00:41:17.813"/>
    <p1510:client id="{B70F6C28-7C50-40B3-2A4F-199EB799FC71}" v="6" dt="2021-02-15T23:16:31.129"/>
    <p1510:client id="{E0D28D8C-E29D-B6CB-45A6-89ED9EC0FE20}" v="347" dt="2021-02-08T03:11:04.928"/>
    <p1510:client id="{E7A1AE9F-E097-0000-A4C1-52BBED79455B}" v="28" dt="2021-02-25T06:49:36.2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vind Mohan" userId="S::gmohan@optimusprime.ai::7237a9d8-eece-462d-aa61-af9a6061a2d3" providerId="AD" clId="Web-{ACF9B91F-169A-E39F-A18D-20CABAD65F02}"/>
    <pc:docChg chg="modSld">
      <pc:chgData name="Govind Mohan" userId="S::gmohan@optimusprime.ai::7237a9d8-eece-462d-aa61-af9a6061a2d3" providerId="AD" clId="Web-{ACF9B91F-169A-E39F-A18D-20CABAD65F02}" dt="2021-02-26T00:41:17.563" v="21" actId="20577"/>
      <pc:docMkLst>
        <pc:docMk/>
      </pc:docMkLst>
      <pc:sldChg chg="modSp">
        <pc:chgData name="Govind Mohan" userId="S::gmohan@optimusprime.ai::7237a9d8-eece-462d-aa61-af9a6061a2d3" providerId="AD" clId="Web-{ACF9B91F-169A-E39F-A18D-20CABAD65F02}" dt="2021-02-26T00:39:54.142" v="16" actId="20577"/>
        <pc:sldMkLst>
          <pc:docMk/>
          <pc:sldMk cId="3122313540" sldId="304"/>
        </pc:sldMkLst>
        <pc:spChg chg="mod">
          <ac:chgData name="Govind Mohan" userId="S::gmohan@optimusprime.ai::7237a9d8-eece-462d-aa61-af9a6061a2d3" providerId="AD" clId="Web-{ACF9B91F-169A-E39F-A18D-20CABAD65F02}" dt="2021-02-26T00:39:54.142" v="16" actId="20577"/>
          <ac:spMkLst>
            <pc:docMk/>
            <pc:sldMk cId="3122313540" sldId="304"/>
            <ac:spMk id="2" creationId="{398AD4E2-B16A-479A-B8CD-630C0B280622}"/>
          </ac:spMkLst>
        </pc:spChg>
      </pc:sldChg>
      <pc:sldChg chg="modSp">
        <pc:chgData name="Govind Mohan" userId="S::gmohan@optimusprime.ai::7237a9d8-eece-462d-aa61-af9a6061a2d3" providerId="AD" clId="Web-{ACF9B91F-169A-E39F-A18D-20CABAD65F02}" dt="2021-02-26T00:41:17.563" v="21" actId="20577"/>
        <pc:sldMkLst>
          <pc:docMk/>
          <pc:sldMk cId="3769065875" sldId="305"/>
        </pc:sldMkLst>
        <pc:spChg chg="mod">
          <ac:chgData name="Govind Mohan" userId="S::gmohan@optimusprime.ai::7237a9d8-eece-462d-aa61-af9a6061a2d3" providerId="AD" clId="Web-{ACF9B91F-169A-E39F-A18D-20CABAD65F02}" dt="2021-02-26T00:41:17.563" v="21" actId="20577"/>
          <ac:spMkLst>
            <pc:docMk/>
            <pc:sldMk cId="3769065875" sldId="305"/>
            <ac:spMk id="3" creationId="{5F97FB82-3F59-4EFD-8175-FB0AD79AF5BA}"/>
          </ac:spMkLst>
        </pc:spChg>
      </pc:sldChg>
      <pc:sldChg chg="modSp">
        <pc:chgData name="Govind Mohan" userId="S::gmohan@optimusprime.ai::7237a9d8-eece-462d-aa61-af9a6061a2d3" providerId="AD" clId="Web-{ACF9B91F-169A-E39F-A18D-20CABAD65F02}" dt="2021-02-26T00:40:47.985" v="17" actId="1076"/>
        <pc:sldMkLst>
          <pc:docMk/>
          <pc:sldMk cId="2716136430" sldId="338"/>
        </pc:sldMkLst>
        <pc:spChg chg="mod">
          <ac:chgData name="Govind Mohan" userId="S::gmohan@optimusprime.ai::7237a9d8-eece-462d-aa61-af9a6061a2d3" providerId="AD" clId="Web-{ACF9B91F-169A-E39F-A18D-20CABAD65F02}" dt="2021-02-26T00:40:47.985" v="17" actId="1076"/>
          <ac:spMkLst>
            <pc:docMk/>
            <pc:sldMk cId="2716136430" sldId="338"/>
            <ac:spMk id="3" creationId="{5F97FB82-3F59-4EFD-8175-FB0AD79AF5BA}"/>
          </ac:spMkLst>
        </pc:spChg>
      </pc:sldChg>
    </pc:docChg>
  </pc:docChgLst>
  <pc:docChgLst>
    <pc:chgData name="Govind Mohan" userId="S::gmohan@optimusprime.ai::7237a9d8-eece-462d-aa61-af9a6061a2d3" providerId="AD" clId="Web-{4CFBA08D-81F5-FA3F-5DC3-DED566FEE60E}"/>
    <pc:docChg chg="addSld delSld modSld">
      <pc:chgData name="Govind Mohan" userId="S::gmohan@optimusprime.ai::7237a9d8-eece-462d-aa61-af9a6061a2d3" providerId="AD" clId="Web-{4CFBA08D-81F5-FA3F-5DC3-DED566FEE60E}" dt="2021-02-08T02:40:16.093" v="554"/>
      <pc:docMkLst>
        <pc:docMk/>
      </pc:docMkLst>
      <pc:sldChg chg="modNotes">
        <pc:chgData name="Govind Mohan" userId="S::gmohan@optimusprime.ai::7237a9d8-eece-462d-aa61-af9a6061a2d3" providerId="AD" clId="Web-{4CFBA08D-81F5-FA3F-5DC3-DED566FEE60E}" dt="2021-02-08T02:40:16.093" v="554"/>
        <pc:sldMkLst>
          <pc:docMk/>
          <pc:sldMk cId="3526872363" sldId="262"/>
        </pc:sldMkLst>
      </pc:sldChg>
      <pc:sldChg chg="modNotes">
        <pc:chgData name="Govind Mohan" userId="S::gmohan@optimusprime.ai::7237a9d8-eece-462d-aa61-af9a6061a2d3" providerId="AD" clId="Web-{4CFBA08D-81F5-FA3F-5DC3-DED566FEE60E}" dt="2021-02-08T02:40:09.109" v="552"/>
        <pc:sldMkLst>
          <pc:docMk/>
          <pc:sldMk cId="2493699402" sldId="264"/>
        </pc:sldMkLst>
      </pc:sldChg>
      <pc:sldChg chg="addSp modSp">
        <pc:chgData name="Govind Mohan" userId="S::gmohan@optimusprime.ai::7237a9d8-eece-462d-aa61-af9a6061a2d3" providerId="AD" clId="Web-{4CFBA08D-81F5-FA3F-5DC3-DED566FEE60E}" dt="2021-02-08T02:28:20.678" v="214" actId="20577"/>
        <pc:sldMkLst>
          <pc:docMk/>
          <pc:sldMk cId="2219676722" sldId="276"/>
        </pc:sldMkLst>
        <pc:spChg chg="mod">
          <ac:chgData name="Govind Mohan" userId="S::gmohan@optimusprime.ai::7237a9d8-eece-462d-aa61-af9a6061a2d3" providerId="AD" clId="Web-{4CFBA08D-81F5-FA3F-5DC3-DED566FEE60E}" dt="2021-02-08T02:23:58.899" v="143" actId="20577"/>
          <ac:spMkLst>
            <pc:docMk/>
            <pc:sldMk cId="2219676722" sldId="276"/>
            <ac:spMk id="2" creationId="{398AD4E2-B16A-479A-B8CD-630C0B280622}"/>
          </ac:spMkLst>
        </pc:spChg>
        <pc:spChg chg="mod">
          <ac:chgData name="Govind Mohan" userId="S::gmohan@optimusprime.ai::7237a9d8-eece-462d-aa61-af9a6061a2d3" providerId="AD" clId="Web-{4CFBA08D-81F5-FA3F-5DC3-DED566FEE60E}" dt="2021-02-08T02:28:20.678" v="214" actId="20577"/>
          <ac:spMkLst>
            <pc:docMk/>
            <pc:sldMk cId="2219676722" sldId="276"/>
            <ac:spMk id="3" creationId="{536AE558-7995-48E9-A5D5-7BBDBBBB6FCC}"/>
          </ac:spMkLst>
        </pc:spChg>
        <pc:picChg chg="add mod">
          <ac:chgData name="Govind Mohan" userId="S::gmohan@optimusprime.ai::7237a9d8-eece-462d-aa61-af9a6061a2d3" providerId="AD" clId="Web-{4CFBA08D-81F5-FA3F-5DC3-DED566FEE60E}" dt="2021-02-08T02:27:20.756" v="167" actId="14100"/>
          <ac:picMkLst>
            <pc:docMk/>
            <pc:sldMk cId="2219676722" sldId="276"/>
            <ac:picMk id="4" creationId="{0534DF3A-756D-45E2-9FEF-01CF475279C4}"/>
          </ac:picMkLst>
        </pc:picChg>
      </pc:sldChg>
      <pc:sldChg chg="modSp">
        <pc:chgData name="Govind Mohan" userId="S::gmohan@optimusprime.ai::7237a9d8-eece-462d-aa61-af9a6061a2d3" providerId="AD" clId="Web-{4CFBA08D-81F5-FA3F-5DC3-DED566FEE60E}" dt="2021-02-08T02:20:03.057" v="130" actId="20577"/>
        <pc:sldMkLst>
          <pc:docMk/>
          <pc:sldMk cId="3473530854" sldId="280"/>
        </pc:sldMkLst>
        <pc:spChg chg="mod">
          <ac:chgData name="Govind Mohan" userId="S::gmohan@optimusprime.ai::7237a9d8-eece-462d-aa61-af9a6061a2d3" providerId="AD" clId="Web-{4CFBA08D-81F5-FA3F-5DC3-DED566FEE60E}" dt="2021-02-08T02:20:03.057" v="130" actId="20577"/>
          <ac:spMkLst>
            <pc:docMk/>
            <pc:sldMk cId="3473530854" sldId="280"/>
            <ac:spMk id="3" creationId="{536AE558-7995-48E9-A5D5-7BBDBBBB6FCC}"/>
          </ac:spMkLst>
        </pc:spChg>
      </pc:sldChg>
      <pc:sldChg chg="modSp add replId">
        <pc:chgData name="Govind Mohan" userId="S::gmohan@optimusprime.ai::7237a9d8-eece-462d-aa61-af9a6061a2d3" providerId="AD" clId="Web-{4CFBA08D-81F5-FA3F-5DC3-DED566FEE60E}" dt="2021-02-08T02:34:05.175" v="414" actId="20577"/>
        <pc:sldMkLst>
          <pc:docMk/>
          <pc:sldMk cId="2283328861" sldId="281"/>
        </pc:sldMkLst>
        <pc:spChg chg="mod">
          <ac:chgData name="Govind Mohan" userId="S::gmohan@optimusprime.ai::7237a9d8-eece-462d-aa61-af9a6061a2d3" providerId="AD" clId="Web-{4CFBA08D-81F5-FA3F-5DC3-DED566FEE60E}" dt="2021-02-08T02:23:47.414" v="137" actId="20577"/>
          <ac:spMkLst>
            <pc:docMk/>
            <pc:sldMk cId="2283328861" sldId="281"/>
            <ac:spMk id="2" creationId="{398AD4E2-B16A-479A-B8CD-630C0B280622}"/>
          </ac:spMkLst>
        </pc:spChg>
        <pc:spChg chg="mod">
          <ac:chgData name="Govind Mohan" userId="S::gmohan@optimusprime.ai::7237a9d8-eece-462d-aa61-af9a6061a2d3" providerId="AD" clId="Web-{4CFBA08D-81F5-FA3F-5DC3-DED566FEE60E}" dt="2021-02-08T02:34:05.175" v="414" actId="20577"/>
          <ac:spMkLst>
            <pc:docMk/>
            <pc:sldMk cId="2283328861" sldId="281"/>
            <ac:spMk id="3" creationId="{536AE558-7995-48E9-A5D5-7BBDBBBB6FCC}"/>
          </ac:spMkLst>
        </pc:spChg>
      </pc:sldChg>
      <pc:sldChg chg="add replId">
        <pc:chgData name="Govind Mohan" userId="S::gmohan@optimusprime.ai::7237a9d8-eece-462d-aa61-af9a6061a2d3" providerId="AD" clId="Web-{4CFBA08D-81F5-FA3F-5DC3-DED566FEE60E}" dt="2021-02-08T02:23:53.289" v="138"/>
        <pc:sldMkLst>
          <pc:docMk/>
          <pc:sldMk cId="1577896747" sldId="282"/>
        </pc:sldMkLst>
      </pc:sldChg>
      <pc:sldChg chg="addSp modSp add replId">
        <pc:chgData name="Govind Mohan" userId="S::gmohan@optimusprime.ai::7237a9d8-eece-462d-aa61-af9a6061a2d3" providerId="AD" clId="Web-{4CFBA08D-81F5-FA3F-5DC3-DED566FEE60E}" dt="2021-02-08T02:37:57.204" v="501" actId="20577"/>
        <pc:sldMkLst>
          <pc:docMk/>
          <pc:sldMk cId="436994870" sldId="283"/>
        </pc:sldMkLst>
        <pc:spChg chg="mod">
          <ac:chgData name="Govind Mohan" userId="S::gmohan@optimusprime.ai::7237a9d8-eece-462d-aa61-af9a6061a2d3" providerId="AD" clId="Web-{4CFBA08D-81F5-FA3F-5DC3-DED566FEE60E}" dt="2021-02-08T02:37:57.204" v="501" actId="20577"/>
          <ac:spMkLst>
            <pc:docMk/>
            <pc:sldMk cId="436994870" sldId="283"/>
            <ac:spMk id="3" creationId="{536AE558-7995-48E9-A5D5-7BBDBBBB6FCC}"/>
          </ac:spMkLst>
        </pc:spChg>
        <pc:picChg chg="add mod">
          <ac:chgData name="Govind Mohan" userId="S::gmohan@optimusprime.ai::7237a9d8-eece-462d-aa61-af9a6061a2d3" providerId="AD" clId="Web-{4CFBA08D-81F5-FA3F-5DC3-DED566FEE60E}" dt="2021-02-08T02:35:21.393" v="440" actId="1076"/>
          <ac:picMkLst>
            <pc:docMk/>
            <pc:sldMk cId="436994870" sldId="283"/>
            <ac:picMk id="4" creationId="{0494D670-8F69-41FD-A3A0-F5B004E83AB5}"/>
          </ac:picMkLst>
        </pc:picChg>
      </pc:sldChg>
      <pc:sldChg chg="addSp delSp modSp add replId">
        <pc:chgData name="Govind Mohan" userId="S::gmohan@optimusprime.ai::7237a9d8-eece-462d-aa61-af9a6061a2d3" providerId="AD" clId="Web-{4CFBA08D-81F5-FA3F-5DC3-DED566FEE60E}" dt="2021-02-08T02:38:15.532" v="508" actId="20577"/>
        <pc:sldMkLst>
          <pc:docMk/>
          <pc:sldMk cId="4143117278" sldId="284"/>
        </pc:sldMkLst>
        <pc:spChg chg="mod">
          <ac:chgData name="Govind Mohan" userId="S::gmohan@optimusprime.ai::7237a9d8-eece-462d-aa61-af9a6061a2d3" providerId="AD" clId="Web-{4CFBA08D-81F5-FA3F-5DC3-DED566FEE60E}" dt="2021-02-08T02:38:15.532" v="508" actId="20577"/>
          <ac:spMkLst>
            <pc:docMk/>
            <pc:sldMk cId="4143117278" sldId="284"/>
            <ac:spMk id="2" creationId="{398AD4E2-B16A-479A-B8CD-630C0B280622}"/>
          </ac:spMkLst>
        </pc:spChg>
        <pc:spChg chg="del">
          <ac:chgData name="Govind Mohan" userId="S::gmohan@optimusprime.ai::7237a9d8-eece-462d-aa61-af9a6061a2d3" providerId="AD" clId="Web-{4CFBA08D-81F5-FA3F-5DC3-DED566FEE60E}" dt="2021-02-08T02:38:07.313" v="503"/>
          <ac:spMkLst>
            <pc:docMk/>
            <pc:sldMk cId="4143117278" sldId="284"/>
            <ac:spMk id="3" creationId="{536AE558-7995-48E9-A5D5-7BBDBBBB6FCC}"/>
          </ac:spMkLst>
        </pc:spChg>
        <pc:spChg chg="add mod">
          <ac:chgData name="Govind Mohan" userId="S::gmohan@optimusprime.ai::7237a9d8-eece-462d-aa61-af9a6061a2d3" providerId="AD" clId="Web-{4CFBA08D-81F5-FA3F-5DC3-DED566FEE60E}" dt="2021-02-08T02:38:07.313" v="503"/>
          <ac:spMkLst>
            <pc:docMk/>
            <pc:sldMk cId="4143117278" sldId="284"/>
            <ac:spMk id="6" creationId="{516CA7B3-3636-45F3-8AF7-7B965493CBA5}"/>
          </ac:spMkLst>
        </pc:spChg>
        <pc:picChg chg="del">
          <ac:chgData name="Govind Mohan" userId="S::gmohan@optimusprime.ai::7237a9d8-eece-462d-aa61-af9a6061a2d3" providerId="AD" clId="Web-{4CFBA08D-81F5-FA3F-5DC3-DED566FEE60E}" dt="2021-02-08T02:38:09.019" v="504"/>
          <ac:picMkLst>
            <pc:docMk/>
            <pc:sldMk cId="4143117278" sldId="284"/>
            <ac:picMk id="4" creationId="{0494D670-8F69-41FD-A3A0-F5B004E83AB5}"/>
          </ac:picMkLst>
        </pc:picChg>
      </pc:sldChg>
      <pc:sldChg chg="new del">
        <pc:chgData name="Govind Mohan" userId="S::gmohan@optimusprime.ai::7237a9d8-eece-462d-aa61-af9a6061a2d3" providerId="AD" clId="Web-{4CFBA08D-81F5-FA3F-5DC3-DED566FEE60E}" dt="2021-02-08T02:38:22.313" v="510"/>
        <pc:sldMkLst>
          <pc:docMk/>
          <pc:sldMk cId="185649375" sldId="285"/>
        </pc:sldMkLst>
      </pc:sldChg>
      <pc:sldChg chg="delSp modSp add replId">
        <pc:chgData name="Govind Mohan" userId="S::gmohan@optimusprime.ai::7237a9d8-eece-462d-aa61-af9a6061a2d3" providerId="AD" clId="Web-{4CFBA08D-81F5-FA3F-5DC3-DED566FEE60E}" dt="2021-02-08T02:39:07.516" v="549"/>
        <pc:sldMkLst>
          <pc:docMk/>
          <pc:sldMk cId="1702952137" sldId="285"/>
        </pc:sldMkLst>
        <pc:spChg chg="mod">
          <ac:chgData name="Govind Mohan" userId="S::gmohan@optimusprime.ai::7237a9d8-eece-462d-aa61-af9a6061a2d3" providerId="AD" clId="Web-{4CFBA08D-81F5-FA3F-5DC3-DED566FEE60E}" dt="2021-02-08T02:39:03.688" v="548" actId="20577"/>
          <ac:spMkLst>
            <pc:docMk/>
            <pc:sldMk cId="1702952137" sldId="285"/>
            <ac:spMk id="2" creationId="{398AD4E2-B16A-479A-B8CD-630C0B280622}"/>
          </ac:spMkLst>
        </pc:spChg>
        <pc:spChg chg="del">
          <ac:chgData name="Govind Mohan" userId="S::gmohan@optimusprime.ai::7237a9d8-eece-462d-aa61-af9a6061a2d3" providerId="AD" clId="Web-{4CFBA08D-81F5-FA3F-5DC3-DED566FEE60E}" dt="2021-02-08T02:39:07.516" v="549"/>
          <ac:spMkLst>
            <pc:docMk/>
            <pc:sldMk cId="1702952137" sldId="285"/>
            <ac:spMk id="6" creationId="{516CA7B3-3636-45F3-8AF7-7B965493CBA5}"/>
          </ac:spMkLst>
        </pc:spChg>
      </pc:sldChg>
    </pc:docChg>
  </pc:docChgLst>
  <pc:docChgLst>
    <pc:chgData name="Govind Mohan" userId="S::gmohan@optimusprime.ai::7237a9d8-eece-462d-aa61-af9a6061a2d3" providerId="AD" clId="Web-{B70F6C28-7C50-40B3-2A4F-199EB799FC71}"/>
    <pc:docChg chg="modSld">
      <pc:chgData name="Govind Mohan" userId="S::gmohan@optimusprime.ai::7237a9d8-eece-462d-aa61-af9a6061a2d3" providerId="AD" clId="Web-{B70F6C28-7C50-40B3-2A4F-199EB799FC71}" dt="2021-02-15T23:16:31.129" v="2" actId="20577"/>
      <pc:docMkLst>
        <pc:docMk/>
      </pc:docMkLst>
      <pc:sldChg chg="modSp">
        <pc:chgData name="Govind Mohan" userId="S::gmohan@optimusprime.ai::7237a9d8-eece-462d-aa61-af9a6061a2d3" providerId="AD" clId="Web-{B70F6C28-7C50-40B3-2A4F-199EB799FC71}" dt="2021-02-15T23:16:31.129" v="2" actId="20577"/>
        <pc:sldMkLst>
          <pc:docMk/>
          <pc:sldMk cId="1564154635" sldId="259"/>
        </pc:sldMkLst>
        <pc:spChg chg="mod">
          <ac:chgData name="Govind Mohan" userId="S::gmohan@optimusprime.ai::7237a9d8-eece-462d-aa61-af9a6061a2d3" providerId="AD" clId="Web-{B70F6C28-7C50-40B3-2A4F-199EB799FC71}" dt="2021-02-15T23:16:31.129" v="2" actId="20577"/>
          <ac:spMkLst>
            <pc:docMk/>
            <pc:sldMk cId="1564154635" sldId="259"/>
            <ac:spMk id="3" creationId="{5F97FB82-3F59-4EFD-8175-FB0AD79AF5BA}"/>
          </ac:spMkLst>
        </pc:spChg>
      </pc:sldChg>
    </pc:docChg>
  </pc:docChgLst>
  <pc:docChgLst>
    <pc:chgData name="Govind Mohan" userId="S::gmohan@optimusprime.ai::7237a9d8-eece-462d-aa61-af9a6061a2d3" providerId="AD" clId="Web-{8731ED4B-0E4A-43E2-A4E1-44A70EC028EA}"/>
    <pc:docChg chg="addSld delSld modSld sldOrd addMainMaster delMainMaster">
      <pc:chgData name="Govind Mohan" userId="S::gmohan@optimusprime.ai::7237a9d8-eece-462d-aa61-af9a6061a2d3" providerId="AD" clId="Web-{8731ED4B-0E4A-43E2-A4E1-44A70EC028EA}" dt="2021-02-08T00:11:16.489" v="1241" actId="20577"/>
      <pc:docMkLst>
        <pc:docMk/>
      </pc:docMkLst>
      <pc:sldChg chg="addSp delSp modSp mod setBg modClrScheme chgLayout">
        <pc:chgData name="Govind Mohan" userId="S::gmohan@optimusprime.ai::7237a9d8-eece-462d-aa61-af9a6061a2d3" providerId="AD" clId="Web-{8731ED4B-0E4A-43E2-A4E1-44A70EC028EA}" dt="2021-02-07T22:49:12.968" v="141"/>
        <pc:sldMkLst>
          <pc:docMk/>
          <pc:sldMk cId="109857222" sldId="256"/>
        </pc:sldMkLst>
        <pc:spChg chg="mod">
          <ac:chgData name="Govind Mohan" userId="S::gmohan@optimusprime.ai::7237a9d8-eece-462d-aa61-af9a6061a2d3" providerId="AD" clId="Web-{8731ED4B-0E4A-43E2-A4E1-44A70EC028EA}" dt="2021-02-07T22:49:12.968" v="141"/>
          <ac:spMkLst>
            <pc:docMk/>
            <pc:sldMk cId="109857222" sldId="256"/>
            <ac:spMk id="2" creationId="{00000000-0000-0000-0000-000000000000}"/>
          </ac:spMkLst>
        </pc:spChg>
        <pc:spChg chg="mod">
          <ac:chgData name="Govind Mohan" userId="S::gmohan@optimusprime.ai::7237a9d8-eece-462d-aa61-af9a6061a2d3" providerId="AD" clId="Web-{8731ED4B-0E4A-43E2-A4E1-44A70EC028EA}" dt="2021-02-07T22:49:12.968" v="141"/>
          <ac:spMkLst>
            <pc:docMk/>
            <pc:sldMk cId="109857222" sldId="256"/>
            <ac:spMk id="3" creationId="{00000000-0000-0000-0000-000000000000}"/>
          </ac:spMkLst>
        </pc:spChg>
        <pc:spChg chg="add del">
          <ac:chgData name="Govind Mohan" userId="S::gmohan@optimusprime.ai::7237a9d8-eece-462d-aa61-af9a6061a2d3" providerId="AD" clId="Web-{8731ED4B-0E4A-43E2-A4E1-44A70EC028EA}" dt="2021-02-07T22:49:12.968" v="141"/>
          <ac:spMkLst>
            <pc:docMk/>
            <pc:sldMk cId="109857222" sldId="256"/>
            <ac:spMk id="9" creationId="{EA164D6B-6878-4B9F-A2D0-985D39B17B46}"/>
          </ac:spMkLst>
        </pc:spChg>
        <pc:spChg chg="add del">
          <ac:chgData name="Govind Mohan" userId="S::gmohan@optimusprime.ai::7237a9d8-eece-462d-aa61-af9a6061a2d3" providerId="AD" clId="Web-{8731ED4B-0E4A-43E2-A4E1-44A70EC028EA}" dt="2021-02-07T22:49:12.968" v="141"/>
          <ac:spMkLst>
            <pc:docMk/>
            <pc:sldMk cId="109857222" sldId="256"/>
            <ac:spMk id="11" creationId="{362F176A-9349-4CD7-8042-59C0200C8CE9}"/>
          </ac:spMkLst>
        </pc:spChg>
        <pc:spChg chg="add del">
          <ac:chgData name="Govind Mohan" userId="S::gmohan@optimusprime.ai::7237a9d8-eece-462d-aa61-af9a6061a2d3" providerId="AD" clId="Web-{8731ED4B-0E4A-43E2-A4E1-44A70EC028EA}" dt="2021-02-07T22:49:12.968" v="141"/>
          <ac:spMkLst>
            <pc:docMk/>
            <pc:sldMk cId="109857222" sldId="256"/>
            <ac:spMk id="13" creationId="{4E9A171F-91A7-42F8-B25C-E38B244E757C}"/>
          </ac:spMkLst>
        </pc:spChg>
        <pc:spChg chg="add del">
          <ac:chgData name="Govind Mohan" userId="S::gmohan@optimusprime.ai::7237a9d8-eece-462d-aa61-af9a6061a2d3" providerId="AD" clId="Web-{8731ED4B-0E4A-43E2-A4E1-44A70EC028EA}" dt="2021-02-07T22:49:12.968" v="141"/>
          <ac:spMkLst>
            <pc:docMk/>
            <pc:sldMk cId="109857222" sldId="256"/>
            <ac:spMk id="15" creationId="{064738AB-B6BE-4867-889A-52CE4AC8DBD0}"/>
          </ac:spMkLst>
        </pc:spChg>
        <pc:spChg chg="add del">
          <ac:chgData name="Govind Mohan" userId="S::gmohan@optimusprime.ai::7237a9d8-eece-462d-aa61-af9a6061a2d3" providerId="AD" clId="Web-{8731ED4B-0E4A-43E2-A4E1-44A70EC028EA}" dt="2021-02-07T22:49:12.968" v="141"/>
          <ac:spMkLst>
            <pc:docMk/>
            <pc:sldMk cId="109857222" sldId="256"/>
            <ac:spMk id="17" creationId="{57851D67-7085-40E2-B146-F91433A28E08}"/>
          </ac:spMkLst>
        </pc:spChg>
        <pc:spChg chg="add del">
          <ac:chgData name="Govind Mohan" userId="S::gmohan@optimusprime.ai::7237a9d8-eece-462d-aa61-af9a6061a2d3" providerId="AD" clId="Web-{8731ED4B-0E4A-43E2-A4E1-44A70EC028EA}" dt="2021-02-07T22:49:12.968" v="141"/>
          <ac:spMkLst>
            <pc:docMk/>
            <pc:sldMk cId="109857222" sldId="256"/>
            <ac:spMk id="19" creationId="{985AAE23-FCB6-4663-907C-0110B0FDC58E}"/>
          </ac:spMkLst>
        </pc:spChg>
        <pc:spChg chg="add del">
          <ac:chgData name="Govind Mohan" userId="S::gmohan@optimusprime.ai::7237a9d8-eece-462d-aa61-af9a6061a2d3" providerId="AD" clId="Web-{8731ED4B-0E4A-43E2-A4E1-44A70EC028EA}" dt="2021-02-07T22:49:12.968" v="141"/>
          <ac:spMkLst>
            <pc:docMk/>
            <pc:sldMk cId="109857222" sldId="256"/>
            <ac:spMk id="21" creationId="{9C969C2C-E7E3-4052-87D4-61E733EC1BBD}"/>
          </ac:spMkLst>
        </pc:spChg>
        <pc:spChg chg="add del">
          <ac:chgData name="Govind Mohan" userId="S::gmohan@optimusprime.ai::7237a9d8-eece-462d-aa61-af9a6061a2d3" providerId="AD" clId="Web-{8731ED4B-0E4A-43E2-A4E1-44A70EC028EA}" dt="2021-02-07T22:49:12.968" v="141"/>
          <ac:spMkLst>
            <pc:docMk/>
            <pc:sldMk cId="109857222" sldId="256"/>
            <ac:spMk id="23" creationId="{7C60369F-A41B-4D6E-8990-30E2715C5730}"/>
          </ac:spMkLst>
        </pc:spChg>
        <pc:spChg chg="add">
          <ac:chgData name="Govind Mohan" userId="S::gmohan@optimusprime.ai::7237a9d8-eece-462d-aa61-af9a6061a2d3" providerId="AD" clId="Web-{8731ED4B-0E4A-43E2-A4E1-44A70EC028EA}" dt="2021-02-07T22:49:12.968" v="141"/>
          <ac:spMkLst>
            <pc:docMk/>
            <pc:sldMk cId="109857222" sldId="256"/>
            <ac:spMk id="28" creationId="{CA22F210-7186-4074-94C5-FAD2C2EB15B2}"/>
          </ac:spMkLst>
        </pc:spChg>
        <pc:spChg chg="add">
          <ac:chgData name="Govind Mohan" userId="S::gmohan@optimusprime.ai::7237a9d8-eece-462d-aa61-af9a6061a2d3" providerId="AD" clId="Web-{8731ED4B-0E4A-43E2-A4E1-44A70EC028EA}" dt="2021-02-07T22:49:12.968" v="141"/>
          <ac:spMkLst>
            <pc:docMk/>
            <pc:sldMk cId="109857222" sldId="256"/>
            <ac:spMk id="30" creationId="{11C4FED8-D85F-4B52-875F-AB6873B50373}"/>
          </ac:spMkLst>
        </pc:spChg>
        <pc:picChg chg="add mod">
          <ac:chgData name="Govind Mohan" userId="S::gmohan@optimusprime.ai::7237a9d8-eece-462d-aa61-af9a6061a2d3" providerId="AD" clId="Web-{8731ED4B-0E4A-43E2-A4E1-44A70EC028EA}" dt="2021-02-07T22:49:12.968" v="141"/>
          <ac:picMkLst>
            <pc:docMk/>
            <pc:sldMk cId="109857222" sldId="256"/>
            <ac:picMk id="4" creationId="{9D7D4B96-F1A9-45DE-88AA-5512C2F2903B}"/>
          </ac:picMkLst>
        </pc:picChg>
      </pc:sldChg>
      <pc:sldChg chg="addSp modSp new del mod setBg">
        <pc:chgData name="Govind Mohan" userId="S::gmohan@optimusprime.ai::7237a9d8-eece-462d-aa61-af9a6061a2d3" providerId="AD" clId="Web-{8731ED4B-0E4A-43E2-A4E1-44A70EC028EA}" dt="2021-02-07T22:54:03.105" v="278"/>
        <pc:sldMkLst>
          <pc:docMk/>
          <pc:sldMk cId="3634451792" sldId="257"/>
        </pc:sldMkLst>
        <pc:spChg chg="mod">
          <ac:chgData name="Govind Mohan" userId="S::gmohan@optimusprime.ai::7237a9d8-eece-462d-aa61-af9a6061a2d3" providerId="AD" clId="Web-{8731ED4B-0E4A-43E2-A4E1-44A70EC028EA}" dt="2021-02-07T22:45:05.735" v="58" actId="20577"/>
          <ac:spMkLst>
            <pc:docMk/>
            <pc:sldMk cId="3634451792" sldId="257"/>
            <ac:spMk id="2" creationId="{398AD4E2-B16A-479A-B8CD-630C0B280622}"/>
          </ac:spMkLst>
        </pc:spChg>
        <pc:spChg chg="mod">
          <ac:chgData name="Govind Mohan" userId="S::gmohan@optimusprime.ai::7237a9d8-eece-462d-aa61-af9a6061a2d3" providerId="AD" clId="Web-{8731ED4B-0E4A-43E2-A4E1-44A70EC028EA}" dt="2021-02-07T22:52:13.559" v="199" actId="20577"/>
          <ac:spMkLst>
            <pc:docMk/>
            <pc:sldMk cId="3634451792" sldId="257"/>
            <ac:spMk id="3" creationId="{5F97FB82-3F59-4EFD-8175-FB0AD79AF5BA}"/>
          </ac:spMkLst>
        </pc:spChg>
        <pc:spChg chg="add">
          <ac:chgData name="Govind Mohan" userId="S::gmohan@optimusprime.ai::7237a9d8-eece-462d-aa61-af9a6061a2d3" providerId="AD" clId="Web-{8731ED4B-0E4A-43E2-A4E1-44A70EC028EA}" dt="2021-02-07T22:44:22.798" v="42"/>
          <ac:spMkLst>
            <pc:docMk/>
            <pc:sldMk cId="3634451792" sldId="257"/>
            <ac:spMk id="8" creationId="{72526924-84D3-45FB-A5FE-62D8FCBF53B6}"/>
          </ac:spMkLst>
        </pc:spChg>
        <pc:spChg chg="add">
          <ac:chgData name="Govind Mohan" userId="S::gmohan@optimusprime.ai::7237a9d8-eece-462d-aa61-af9a6061a2d3" providerId="AD" clId="Web-{8731ED4B-0E4A-43E2-A4E1-44A70EC028EA}" dt="2021-02-07T22:44:22.798" v="42"/>
          <ac:spMkLst>
            <pc:docMk/>
            <pc:sldMk cId="3634451792" sldId="257"/>
            <ac:spMk id="10" creationId="{5C2A6256-1DD0-4E4B-A8B3-9A711B4DBE0C}"/>
          </ac:spMkLst>
        </pc:spChg>
        <pc:spChg chg="add">
          <ac:chgData name="Govind Mohan" userId="S::gmohan@optimusprime.ai::7237a9d8-eece-462d-aa61-af9a6061a2d3" providerId="AD" clId="Web-{8731ED4B-0E4A-43E2-A4E1-44A70EC028EA}" dt="2021-02-07T22:44:22.798" v="42"/>
          <ac:spMkLst>
            <pc:docMk/>
            <pc:sldMk cId="3634451792" sldId="257"/>
            <ac:spMk id="12" creationId="{41760540-185E-4652-BFD2-9B362EF3BC99}"/>
          </ac:spMkLst>
        </pc:spChg>
        <pc:spChg chg="add">
          <ac:chgData name="Govind Mohan" userId="S::gmohan@optimusprime.ai::7237a9d8-eece-462d-aa61-af9a6061a2d3" providerId="AD" clId="Web-{8731ED4B-0E4A-43E2-A4E1-44A70EC028EA}" dt="2021-02-07T22:44:22.798" v="42"/>
          <ac:spMkLst>
            <pc:docMk/>
            <pc:sldMk cId="3634451792" sldId="257"/>
            <ac:spMk id="14" creationId="{729789F4-85C1-41A0-83EB-992E22210CB9}"/>
          </ac:spMkLst>
        </pc:spChg>
        <pc:spChg chg="add">
          <ac:chgData name="Govind Mohan" userId="S::gmohan@optimusprime.ai::7237a9d8-eece-462d-aa61-af9a6061a2d3" providerId="AD" clId="Web-{8731ED4B-0E4A-43E2-A4E1-44A70EC028EA}" dt="2021-02-07T22:44:22.798" v="42"/>
          <ac:spMkLst>
            <pc:docMk/>
            <pc:sldMk cId="3634451792" sldId="257"/>
            <ac:spMk id="16" creationId="{9D9D367D-6DD2-4A7C-8918-0DCAC297559A}"/>
          </ac:spMkLst>
        </pc:spChg>
      </pc:sldChg>
      <pc:sldChg chg="modSp add replId">
        <pc:chgData name="Govind Mohan" userId="S::gmohan@optimusprime.ai::7237a9d8-eece-462d-aa61-af9a6061a2d3" providerId="AD" clId="Web-{8731ED4B-0E4A-43E2-A4E1-44A70EC028EA}" dt="2021-02-07T23:02:45.676" v="458" actId="20577"/>
        <pc:sldMkLst>
          <pc:docMk/>
          <pc:sldMk cId="721937056" sldId="258"/>
        </pc:sldMkLst>
        <pc:spChg chg="mod">
          <ac:chgData name="Govind Mohan" userId="S::gmohan@optimusprime.ai::7237a9d8-eece-462d-aa61-af9a6061a2d3" providerId="AD" clId="Web-{8731ED4B-0E4A-43E2-A4E1-44A70EC028EA}" dt="2021-02-07T23:02:45.676" v="458" actId="20577"/>
          <ac:spMkLst>
            <pc:docMk/>
            <pc:sldMk cId="721937056" sldId="258"/>
            <ac:spMk id="2" creationId="{398AD4E2-B16A-479A-B8CD-630C0B280622}"/>
          </ac:spMkLst>
        </pc:spChg>
        <pc:spChg chg="mod">
          <ac:chgData name="Govind Mohan" userId="S::gmohan@optimusprime.ai::7237a9d8-eece-462d-aa61-af9a6061a2d3" providerId="AD" clId="Web-{8731ED4B-0E4A-43E2-A4E1-44A70EC028EA}" dt="2021-02-07T22:52:04.153" v="195" actId="20577"/>
          <ac:spMkLst>
            <pc:docMk/>
            <pc:sldMk cId="721937056" sldId="258"/>
            <ac:spMk id="3" creationId="{5F97FB82-3F59-4EFD-8175-FB0AD79AF5BA}"/>
          </ac:spMkLst>
        </pc:spChg>
      </pc:sldChg>
      <pc:sldChg chg="new del">
        <pc:chgData name="Govind Mohan" userId="S::gmohan@optimusprime.ai::7237a9d8-eece-462d-aa61-af9a6061a2d3" providerId="AD" clId="Web-{8731ED4B-0E4A-43E2-A4E1-44A70EC028EA}" dt="2021-02-07T22:49:48.108" v="143"/>
        <pc:sldMkLst>
          <pc:docMk/>
          <pc:sldMk cId="999253348" sldId="258"/>
        </pc:sldMkLst>
      </pc:sldChg>
      <pc:sldChg chg="new del">
        <pc:chgData name="Govind Mohan" userId="S::gmohan@optimusprime.ai::7237a9d8-eece-462d-aa61-af9a6061a2d3" providerId="AD" clId="Web-{8731ED4B-0E4A-43E2-A4E1-44A70EC028EA}" dt="2021-02-07T22:50:06.920" v="145"/>
        <pc:sldMkLst>
          <pc:docMk/>
          <pc:sldMk cId="3623399417" sldId="258"/>
        </pc:sldMkLst>
      </pc:sldChg>
      <pc:sldChg chg="modSp add replId">
        <pc:chgData name="Govind Mohan" userId="S::gmohan@optimusprime.ai::7237a9d8-eece-462d-aa61-af9a6061a2d3" providerId="AD" clId="Web-{8731ED4B-0E4A-43E2-A4E1-44A70EC028EA}" dt="2021-02-07T23:02:30.692" v="443" actId="20577"/>
        <pc:sldMkLst>
          <pc:docMk/>
          <pc:sldMk cId="1564154635" sldId="259"/>
        </pc:sldMkLst>
        <pc:spChg chg="mod">
          <ac:chgData name="Govind Mohan" userId="S::gmohan@optimusprime.ai::7237a9d8-eece-462d-aa61-af9a6061a2d3" providerId="AD" clId="Web-{8731ED4B-0E4A-43E2-A4E1-44A70EC028EA}" dt="2021-02-07T23:02:30.692" v="443" actId="20577"/>
          <ac:spMkLst>
            <pc:docMk/>
            <pc:sldMk cId="1564154635" sldId="259"/>
            <ac:spMk id="2" creationId="{398AD4E2-B16A-479A-B8CD-630C0B280622}"/>
          </ac:spMkLst>
        </pc:spChg>
        <pc:spChg chg="mod">
          <ac:chgData name="Govind Mohan" userId="S::gmohan@optimusprime.ai::7237a9d8-eece-462d-aa61-af9a6061a2d3" providerId="AD" clId="Web-{8731ED4B-0E4A-43E2-A4E1-44A70EC028EA}" dt="2021-02-07T22:54:00.651" v="277" actId="20577"/>
          <ac:spMkLst>
            <pc:docMk/>
            <pc:sldMk cId="1564154635" sldId="259"/>
            <ac:spMk id="3" creationId="{5F97FB82-3F59-4EFD-8175-FB0AD79AF5BA}"/>
          </ac:spMkLst>
        </pc:spChg>
      </pc:sldChg>
      <pc:sldChg chg="addSp delSp modSp add replId">
        <pc:chgData name="Govind Mohan" userId="S::gmohan@optimusprime.ai::7237a9d8-eece-462d-aa61-af9a6061a2d3" providerId="AD" clId="Web-{8731ED4B-0E4A-43E2-A4E1-44A70EC028EA}" dt="2021-02-07T23:02:23.942" v="441" actId="20577"/>
        <pc:sldMkLst>
          <pc:docMk/>
          <pc:sldMk cId="2268540264" sldId="260"/>
        </pc:sldMkLst>
        <pc:spChg chg="mod">
          <ac:chgData name="Govind Mohan" userId="S::gmohan@optimusprime.ai::7237a9d8-eece-462d-aa61-af9a6061a2d3" providerId="AD" clId="Web-{8731ED4B-0E4A-43E2-A4E1-44A70EC028EA}" dt="2021-02-07T23:02:23.942" v="441" actId="20577"/>
          <ac:spMkLst>
            <pc:docMk/>
            <pc:sldMk cId="2268540264" sldId="260"/>
            <ac:spMk id="2" creationId="{398AD4E2-B16A-479A-B8CD-630C0B280622}"/>
          </ac:spMkLst>
        </pc:spChg>
        <pc:spChg chg="del mod">
          <ac:chgData name="Govind Mohan" userId="S::gmohan@optimusprime.ai::7237a9d8-eece-462d-aa61-af9a6061a2d3" providerId="AD" clId="Web-{8731ED4B-0E4A-43E2-A4E1-44A70EC028EA}" dt="2021-02-07T22:57:40.602" v="281"/>
          <ac:spMkLst>
            <pc:docMk/>
            <pc:sldMk cId="2268540264" sldId="260"/>
            <ac:spMk id="3" creationId="{5F97FB82-3F59-4EFD-8175-FB0AD79AF5BA}"/>
          </ac:spMkLst>
        </pc:spChg>
        <pc:spChg chg="add del mod">
          <ac:chgData name="Govind Mohan" userId="S::gmohan@optimusprime.ai::7237a9d8-eece-462d-aa61-af9a6061a2d3" providerId="AD" clId="Web-{8731ED4B-0E4A-43E2-A4E1-44A70EC028EA}" dt="2021-02-07T22:58:02.352" v="288"/>
          <ac:spMkLst>
            <pc:docMk/>
            <pc:sldMk cId="2268540264" sldId="260"/>
            <ac:spMk id="6" creationId="{EF618453-4285-41DB-8571-2F9BF73708DB}"/>
          </ac:spMkLst>
        </pc:spChg>
        <pc:graphicFrameChg chg="add mod ord modGraphic">
          <ac:chgData name="Govind Mohan" userId="S::gmohan@optimusprime.ai::7237a9d8-eece-462d-aa61-af9a6061a2d3" providerId="AD" clId="Web-{8731ED4B-0E4A-43E2-A4E1-44A70EC028EA}" dt="2021-02-07T23:01:18.380" v="434" actId="1076"/>
          <ac:graphicFrameMkLst>
            <pc:docMk/>
            <pc:sldMk cId="2268540264" sldId="260"/>
            <ac:graphicFrameMk id="5" creationId="{5FBE8BAE-092A-4FE4-9066-B56362344E18}"/>
          </ac:graphicFrameMkLst>
        </pc:graphicFrameChg>
      </pc:sldChg>
      <pc:sldChg chg="add replId">
        <pc:chgData name="Govind Mohan" userId="S::gmohan@optimusprime.ai::7237a9d8-eece-462d-aa61-af9a6061a2d3" providerId="AD" clId="Web-{8731ED4B-0E4A-43E2-A4E1-44A70EC028EA}" dt="2021-02-07T23:02:53.051" v="459"/>
        <pc:sldMkLst>
          <pc:docMk/>
          <pc:sldMk cId="3429673437" sldId="261"/>
        </pc:sldMkLst>
      </pc:sldChg>
      <pc:sldChg chg="modSp add replId">
        <pc:chgData name="Govind Mohan" userId="S::gmohan@optimusprime.ai::7237a9d8-eece-462d-aa61-af9a6061a2d3" providerId="AD" clId="Web-{8731ED4B-0E4A-43E2-A4E1-44A70EC028EA}" dt="2021-02-07T23:09:26.937" v="488" actId="20577"/>
        <pc:sldMkLst>
          <pc:docMk/>
          <pc:sldMk cId="3526872363" sldId="262"/>
        </pc:sldMkLst>
        <pc:spChg chg="mod">
          <ac:chgData name="Govind Mohan" userId="S::gmohan@optimusprime.ai::7237a9d8-eece-462d-aa61-af9a6061a2d3" providerId="AD" clId="Web-{8731ED4B-0E4A-43E2-A4E1-44A70EC028EA}" dt="2021-02-07T23:09:18.781" v="472" actId="20577"/>
          <ac:spMkLst>
            <pc:docMk/>
            <pc:sldMk cId="3526872363" sldId="262"/>
            <ac:spMk id="2" creationId="{398AD4E2-B16A-479A-B8CD-630C0B280622}"/>
          </ac:spMkLst>
        </pc:spChg>
        <pc:spChg chg="mod">
          <ac:chgData name="Govind Mohan" userId="S::gmohan@optimusprime.ai::7237a9d8-eece-462d-aa61-af9a6061a2d3" providerId="AD" clId="Web-{8731ED4B-0E4A-43E2-A4E1-44A70EC028EA}" dt="2021-02-07T23:09:26.937" v="488" actId="20577"/>
          <ac:spMkLst>
            <pc:docMk/>
            <pc:sldMk cId="3526872363" sldId="262"/>
            <ac:spMk id="3" creationId="{5F97FB82-3F59-4EFD-8175-FB0AD79AF5BA}"/>
          </ac:spMkLst>
        </pc:spChg>
      </pc:sldChg>
      <pc:sldChg chg="modSp add replId">
        <pc:chgData name="Govind Mohan" userId="S::gmohan@optimusprime.ai::7237a9d8-eece-462d-aa61-af9a6061a2d3" providerId="AD" clId="Web-{8731ED4B-0E4A-43E2-A4E1-44A70EC028EA}" dt="2021-02-07T23:17:42.609" v="525" actId="20577"/>
        <pc:sldMkLst>
          <pc:docMk/>
          <pc:sldMk cId="539127150" sldId="263"/>
        </pc:sldMkLst>
        <pc:spChg chg="mod">
          <ac:chgData name="Govind Mohan" userId="S::gmohan@optimusprime.ai::7237a9d8-eece-462d-aa61-af9a6061a2d3" providerId="AD" clId="Web-{8731ED4B-0E4A-43E2-A4E1-44A70EC028EA}" dt="2021-02-07T23:09:52.609" v="496" actId="20577"/>
          <ac:spMkLst>
            <pc:docMk/>
            <pc:sldMk cId="539127150" sldId="263"/>
            <ac:spMk id="2" creationId="{398AD4E2-B16A-479A-B8CD-630C0B280622}"/>
          </ac:spMkLst>
        </pc:spChg>
        <pc:spChg chg="mod">
          <ac:chgData name="Govind Mohan" userId="S::gmohan@optimusprime.ai::7237a9d8-eece-462d-aa61-af9a6061a2d3" providerId="AD" clId="Web-{8731ED4B-0E4A-43E2-A4E1-44A70EC028EA}" dt="2021-02-07T23:17:42.609" v="525" actId="20577"/>
          <ac:spMkLst>
            <pc:docMk/>
            <pc:sldMk cId="539127150" sldId="263"/>
            <ac:spMk id="3" creationId="{5F97FB82-3F59-4EFD-8175-FB0AD79AF5BA}"/>
          </ac:spMkLst>
        </pc:spChg>
      </pc:sldChg>
      <pc:sldChg chg="modSp add replId">
        <pc:chgData name="Govind Mohan" userId="S::gmohan@optimusprime.ai::7237a9d8-eece-462d-aa61-af9a6061a2d3" providerId="AD" clId="Web-{8731ED4B-0E4A-43E2-A4E1-44A70EC028EA}" dt="2021-02-07T23:38:17.679" v="613" actId="20577"/>
        <pc:sldMkLst>
          <pc:docMk/>
          <pc:sldMk cId="2493699402" sldId="264"/>
        </pc:sldMkLst>
        <pc:spChg chg="mod">
          <ac:chgData name="Govind Mohan" userId="S::gmohan@optimusprime.ai::7237a9d8-eece-462d-aa61-af9a6061a2d3" providerId="AD" clId="Web-{8731ED4B-0E4A-43E2-A4E1-44A70EC028EA}" dt="2021-02-07T23:38:17.679" v="613" actId="20577"/>
          <ac:spMkLst>
            <pc:docMk/>
            <pc:sldMk cId="2493699402" sldId="264"/>
            <ac:spMk id="3" creationId="{5F97FB82-3F59-4EFD-8175-FB0AD79AF5BA}"/>
          </ac:spMkLst>
        </pc:spChg>
      </pc:sldChg>
      <pc:sldChg chg="modSp add replId modNotes">
        <pc:chgData name="Govind Mohan" userId="S::gmohan@optimusprime.ai::7237a9d8-eece-462d-aa61-af9a6061a2d3" providerId="AD" clId="Web-{8731ED4B-0E4A-43E2-A4E1-44A70EC028EA}" dt="2021-02-07T23:48:18.395" v="758" actId="20577"/>
        <pc:sldMkLst>
          <pc:docMk/>
          <pc:sldMk cId="1469695668" sldId="265"/>
        </pc:sldMkLst>
        <pc:spChg chg="mod">
          <ac:chgData name="Govind Mohan" userId="S::gmohan@optimusprime.ai::7237a9d8-eece-462d-aa61-af9a6061a2d3" providerId="AD" clId="Web-{8731ED4B-0E4A-43E2-A4E1-44A70EC028EA}" dt="2021-02-07T23:39:36.900" v="650" actId="20577"/>
          <ac:spMkLst>
            <pc:docMk/>
            <pc:sldMk cId="1469695668" sldId="265"/>
            <ac:spMk id="2" creationId="{398AD4E2-B16A-479A-B8CD-630C0B280622}"/>
          </ac:spMkLst>
        </pc:spChg>
        <pc:spChg chg="mod">
          <ac:chgData name="Govind Mohan" userId="S::gmohan@optimusprime.ai::7237a9d8-eece-462d-aa61-af9a6061a2d3" providerId="AD" clId="Web-{8731ED4B-0E4A-43E2-A4E1-44A70EC028EA}" dt="2021-02-07T23:48:18.395" v="758" actId="20577"/>
          <ac:spMkLst>
            <pc:docMk/>
            <pc:sldMk cId="1469695668" sldId="265"/>
            <ac:spMk id="3" creationId="{5F97FB82-3F59-4EFD-8175-FB0AD79AF5BA}"/>
          </ac:spMkLst>
        </pc:spChg>
      </pc:sldChg>
      <pc:sldChg chg="addSp delSp modSp add replId modNotes">
        <pc:chgData name="Govind Mohan" userId="S::gmohan@optimusprime.ai::7237a9d8-eece-462d-aa61-af9a6061a2d3" providerId="AD" clId="Web-{8731ED4B-0E4A-43E2-A4E1-44A70EC028EA}" dt="2021-02-08T00:09:08.968" v="1187"/>
        <pc:sldMkLst>
          <pc:docMk/>
          <pc:sldMk cId="2316603678" sldId="266"/>
        </pc:sldMkLst>
        <pc:spChg chg="mod">
          <ac:chgData name="Govind Mohan" userId="S::gmohan@optimusprime.ai::7237a9d8-eece-462d-aa61-af9a6061a2d3" providerId="AD" clId="Web-{8731ED4B-0E4A-43E2-A4E1-44A70EC028EA}" dt="2021-02-07T23:49:08.677" v="779" actId="20577"/>
          <ac:spMkLst>
            <pc:docMk/>
            <pc:sldMk cId="2316603678" sldId="266"/>
            <ac:spMk id="2" creationId="{398AD4E2-B16A-479A-B8CD-630C0B280622}"/>
          </ac:spMkLst>
        </pc:spChg>
        <pc:spChg chg="del">
          <ac:chgData name="Govind Mohan" userId="S::gmohan@optimusprime.ai::7237a9d8-eece-462d-aa61-af9a6061a2d3" providerId="AD" clId="Web-{8731ED4B-0E4A-43E2-A4E1-44A70EC028EA}" dt="2021-02-07T23:49:10.771" v="780"/>
          <ac:spMkLst>
            <pc:docMk/>
            <pc:sldMk cId="2316603678" sldId="266"/>
            <ac:spMk id="3" creationId="{5F97FB82-3F59-4EFD-8175-FB0AD79AF5BA}"/>
          </ac:spMkLst>
        </pc:spChg>
        <pc:spChg chg="add del mod">
          <ac:chgData name="Govind Mohan" userId="S::gmohan@optimusprime.ai::7237a9d8-eece-462d-aa61-af9a6061a2d3" providerId="AD" clId="Web-{8731ED4B-0E4A-43E2-A4E1-44A70EC028EA}" dt="2021-02-07T23:49:15.240" v="781"/>
          <ac:spMkLst>
            <pc:docMk/>
            <pc:sldMk cId="2316603678" sldId="266"/>
            <ac:spMk id="5" creationId="{77FA3628-793B-4968-A8ED-535F3977F92A}"/>
          </ac:spMkLst>
        </pc:spChg>
        <pc:picChg chg="add mod">
          <ac:chgData name="Govind Mohan" userId="S::gmohan@optimusprime.ai::7237a9d8-eece-462d-aa61-af9a6061a2d3" providerId="AD" clId="Web-{8731ED4B-0E4A-43E2-A4E1-44A70EC028EA}" dt="2021-02-07T23:49:38.271" v="786" actId="1076"/>
          <ac:picMkLst>
            <pc:docMk/>
            <pc:sldMk cId="2316603678" sldId="266"/>
            <ac:picMk id="6" creationId="{0C8B41F5-1C3E-4BE6-8711-EA6FAAD1C5E3}"/>
          </ac:picMkLst>
        </pc:picChg>
      </pc:sldChg>
      <pc:sldChg chg="addSp delSp modSp add ord replId modNotes">
        <pc:chgData name="Govind Mohan" userId="S::gmohan@optimusprime.ai::7237a9d8-eece-462d-aa61-af9a6061a2d3" providerId="AD" clId="Web-{8731ED4B-0E4A-43E2-A4E1-44A70EC028EA}" dt="2021-02-08T00:09:16.968" v="1190"/>
        <pc:sldMkLst>
          <pc:docMk/>
          <pc:sldMk cId="3752854958" sldId="267"/>
        </pc:sldMkLst>
        <pc:spChg chg="mod">
          <ac:chgData name="Govind Mohan" userId="S::gmohan@optimusprime.ai::7237a9d8-eece-462d-aa61-af9a6061a2d3" providerId="AD" clId="Web-{8731ED4B-0E4A-43E2-A4E1-44A70EC028EA}" dt="2021-02-07T23:56:41.436" v="848" actId="20577"/>
          <ac:spMkLst>
            <pc:docMk/>
            <pc:sldMk cId="3752854958" sldId="267"/>
            <ac:spMk id="2" creationId="{398AD4E2-B16A-479A-B8CD-630C0B280622}"/>
          </ac:spMkLst>
        </pc:spChg>
        <pc:spChg chg="add mod">
          <ac:chgData name="Govind Mohan" userId="S::gmohan@optimusprime.ai::7237a9d8-eece-462d-aa61-af9a6061a2d3" providerId="AD" clId="Web-{8731ED4B-0E4A-43E2-A4E1-44A70EC028EA}" dt="2021-02-08T00:06:17.636" v="1112" actId="20577"/>
          <ac:spMkLst>
            <pc:docMk/>
            <pc:sldMk cId="3752854958" sldId="267"/>
            <ac:spMk id="3" creationId="{536AE558-7995-48E9-A5D5-7BBDBBBB6FCC}"/>
          </ac:spMkLst>
        </pc:spChg>
        <pc:spChg chg="add del">
          <ac:chgData name="Govind Mohan" userId="S::gmohan@optimusprime.ai::7237a9d8-eece-462d-aa61-af9a6061a2d3" providerId="AD" clId="Web-{8731ED4B-0E4A-43E2-A4E1-44A70EC028EA}" dt="2021-02-07T23:59:42.706" v="913"/>
          <ac:spMkLst>
            <pc:docMk/>
            <pc:sldMk cId="3752854958" sldId="267"/>
            <ac:spMk id="4" creationId="{11534710-E5CC-4F40-990A-95B446741F6B}"/>
          </ac:spMkLst>
        </pc:spChg>
        <pc:spChg chg="add del">
          <ac:chgData name="Govind Mohan" userId="S::gmohan@optimusprime.ai::7237a9d8-eece-462d-aa61-af9a6061a2d3" providerId="AD" clId="Web-{8731ED4B-0E4A-43E2-A4E1-44A70EC028EA}" dt="2021-02-07T23:59:34.909" v="912"/>
          <ac:spMkLst>
            <pc:docMk/>
            <pc:sldMk cId="3752854958" sldId="267"/>
            <ac:spMk id="5" creationId="{8EED8989-4A6E-4E8B-A951-41ED9A8A9F18}"/>
          </ac:spMkLst>
        </pc:spChg>
        <pc:picChg chg="del">
          <ac:chgData name="Govind Mohan" userId="S::gmohan@optimusprime.ai::7237a9d8-eece-462d-aa61-af9a6061a2d3" providerId="AD" clId="Web-{8731ED4B-0E4A-43E2-A4E1-44A70EC028EA}" dt="2021-02-07T23:50:14.538" v="794"/>
          <ac:picMkLst>
            <pc:docMk/>
            <pc:sldMk cId="3752854958" sldId="267"/>
            <ac:picMk id="6" creationId="{0C8B41F5-1C3E-4BE6-8711-EA6FAAD1C5E3}"/>
          </ac:picMkLst>
        </pc:picChg>
      </pc:sldChg>
      <pc:sldChg chg="modSp add replId modNotes">
        <pc:chgData name="Govind Mohan" userId="S::gmohan@optimusprime.ai::7237a9d8-eece-462d-aa61-af9a6061a2d3" providerId="AD" clId="Web-{8731ED4B-0E4A-43E2-A4E1-44A70EC028EA}" dt="2021-02-08T00:09:12.390" v="1188"/>
        <pc:sldMkLst>
          <pc:docMk/>
          <pc:sldMk cId="1570689470" sldId="268"/>
        </pc:sldMkLst>
        <pc:spChg chg="mod">
          <ac:chgData name="Govind Mohan" userId="S::gmohan@optimusprime.ai::7237a9d8-eece-462d-aa61-af9a6061a2d3" providerId="AD" clId="Web-{8731ED4B-0E4A-43E2-A4E1-44A70EC028EA}" dt="2021-02-07T23:52:17.056" v="842" actId="20577"/>
          <ac:spMkLst>
            <pc:docMk/>
            <pc:sldMk cId="1570689470" sldId="268"/>
            <ac:spMk id="2" creationId="{398AD4E2-B16A-479A-B8CD-630C0B280622}"/>
          </ac:spMkLst>
        </pc:spChg>
      </pc:sldChg>
      <pc:sldChg chg="modSp add replId modNotes">
        <pc:chgData name="Govind Mohan" userId="S::gmohan@optimusprime.ai::7237a9d8-eece-462d-aa61-af9a6061a2d3" providerId="AD" clId="Web-{8731ED4B-0E4A-43E2-A4E1-44A70EC028EA}" dt="2021-02-08T00:11:16.489" v="1241" actId="20577"/>
        <pc:sldMkLst>
          <pc:docMk/>
          <pc:sldMk cId="2176551312" sldId="269"/>
        </pc:sldMkLst>
        <pc:spChg chg="mod">
          <ac:chgData name="Govind Mohan" userId="S::gmohan@optimusprime.ai::7237a9d8-eece-462d-aa61-af9a6061a2d3" providerId="AD" clId="Web-{8731ED4B-0E4A-43E2-A4E1-44A70EC028EA}" dt="2021-02-08T00:05:37.323" v="1095" actId="20577"/>
          <ac:spMkLst>
            <pc:docMk/>
            <pc:sldMk cId="2176551312" sldId="269"/>
            <ac:spMk id="2" creationId="{398AD4E2-B16A-479A-B8CD-630C0B280622}"/>
          </ac:spMkLst>
        </pc:spChg>
        <pc:spChg chg="mod">
          <ac:chgData name="Govind Mohan" userId="S::gmohan@optimusprime.ai::7237a9d8-eece-462d-aa61-af9a6061a2d3" providerId="AD" clId="Web-{8731ED4B-0E4A-43E2-A4E1-44A70EC028EA}" dt="2021-02-08T00:11:16.489" v="1241" actId="20577"/>
          <ac:spMkLst>
            <pc:docMk/>
            <pc:sldMk cId="2176551312" sldId="269"/>
            <ac:spMk id="3" creationId="{536AE558-7995-48E9-A5D5-7BBDBBBB6FCC}"/>
          </ac:spMkLst>
        </pc:spChg>
      </pc:sldChg>
      <pc:sldMasterChg chg="del delSldLayout">
        <pc:chgData name="Govind Mohan" userId="S::gmohan@optimusprime.ai::7237a9d8-eece-462d-aa61-af9a6061a2d3" providerId="AD" clId="Web-{8731ED4B-0E4A-43E2-A4E1-44A70EC028EA}" dt="2021-02-07T22:43:52.392" v="40"/>
        <pc:sldMasterMkLst>
          <pc:docMk/>
          <pc:sldMasterMk cId="2460954070" sldId="2147483660"/>
        </pc:sldMasterMkLst>
        <pc:sldLayoutChg chg="del">
          <pc:chgData name="Govind Mohan" userId="S::gmohan@optimusprime.ai::7237a9d8-eece-462d-aa61-af9a6061a2d3" providerId="AD" clId="Web-{8731ED4B-0E4A-43E2-A4E1-44A70EC028EA}" dt="2021-02-07T22:43:52.392" v="40"/>
          <pc:sldLayoutMkLst>
            <pc:docMk/>
            <pc:sldMasterMk cId="2460954070" sldId="2147483660"/>
            <pc:sldLayoutMk cId="2385387890" sldId="2147483661"/>
          </pc:sldLayoutMkLst>
        </pc:sldLayoutChg>
        <pc:sldLayoutChg chg="del">
          <pc:chgData name="Govind Mohan" userId="S::gmohan@optimusprime.ai::7237a9d8-eece-462d-aa61-af9a6061a2d3" providerId="AD" clId="Web-{8731ED4B-0E4A-43E2-A4E1-44A70EC028EA}" dt="2021-02-07T22:43:52.392" v="40"/>
          <pc:sldLayoutMkLst>
            <pc:docMk/>
            <pc:sldMasterMk cId="2460954070" sldId="2147483660"/>
            <pc:sldLayoutMk cId="949138452" sldId="2147483662"/>
          </pc:sldLayoutMkLst>
        </pc:sldLayoutChg>
        <pc:sldLayoutChg chg="del">
          <pc:chgData name="Govind Mohan" userId="S::gmohan@optimusprime.ai::7237a9d8-eece-462d-aa61-af9a6061a2d3" providerId="AD" clId="Web-{8731ED4B-0E4A-43E2-A4E1-44A70EC028EA}" dt="2021-02-07T22:43:52.392" v="40"/>
          <pc:sldLayoutMkLst>
            <pc:docMk/>
            <pc:sldMasterMk cId="2460954070" sldId="2147483660"/>
            <pc:sldLayoutMk cId="2591524520" sldId="2147483663"/>
          </pc:sldLayoutMkLst>
        </pc:sldLayoutChg>
        <pc:sldLayoutChg chg="del">
          <pc:chgData name="Govind Mohan" userId="S::gmohan@optimusprime.ai::7237a9d8-eece-462d-aa61-af9a6061a2d3" providerId="AD" clId="Web-{8731ED4B-0E4A-43E2-A4E1-44A70EC028EA}" dt="2021-02-07T22:43:52.392" v="40"/>
          <pc:sldLayoutMkLst>
            <pc:docMk/>
            <pc:sldMasterMk cId="2460954070" sldId="2147483660"/>
            <pc:sldLayoutMk cId="1203092039" sldId="2147483664"/>
          </pc:sldLayoutMkLst>
        </pc:sldLayoutChg>
        <pc:sldLayoutChg chg="del">
          <pc:chgData name="Govind Mohan" userId="S::gmohan@optimusprime.ai::7237a9d8-eece-462d-aa61-af9a6061a2d3" providerId="AD" clId="Web-{8731ED4B-0E4A-43E2-A4E1-44A70EC028EA}" dt="2021-02-07T22:43:52.392" v="40"/>
          <pc:sldLayoutMkLst>
            <pc:docMk/>
            <pc:sldMasterMk cId="2460954070" sldId="2147483660"/>
            <pc:sldLayoutMk cId="3733172339" sldId="2147483665"/>
          </pc:sldLayoutMkLst>
        </pc:sldLayoutChg>
        <pc:sldLayoutChg chg="del">
          <pc:chgData name="Govind Mohan" userId="S::gmohan@optimusprime.ai::7237a9d8-eece-462d-aa61-af9a6061a2d3" providerId="AD" clId="Web-{8731ED4B-0E4A-43E2-A4E1-44A70EC028EA}" dt="2021-02-07T22:43:52.392" v="40"/>
          <pc:sldLayoutMkLst>
            <pc:docMk/>
            <pc:sldMasterMk cId="2460954070" sldId="2147483660"/>
            <pc:sldLayoutMk cId="3210312558" sldId="2147483666"/>
          </pc:sldLayoutMkLst>
        </pc:sldLayoutChg>
        <pc:sldLayoutChg chg="del">
          <pc:chgData name="Govind Mohan" userId="S::gmohan@optimusprime.ai::7237a9d8-eece-462d-aa61-af9a6061a2d3" providerId="AD" clId="Web-{8731ED4B-0E4A-43E2-A4E1-44A70EC028EA}" dt="2021-02-07T22:43:52.392" v="40"/>
          <pc:sldLayoutMkLst>
            <pc:docMk/>
            <pc:sldMasterMk cId="2460954070" sldId="2147483660"/>
            <pc:sldLayoutMk cId="3146388984" sldId="2147483667"/>
          </pc:sldLayoutMkLst>
        </pc:sldLayoutChg>
        <pc:sldLayoutChg chg="del">
          <pc:chgData name="Govind Mohan" userId="S::gmohan@optimusprime.ai::7237a9d8-eece-462d-aa61-af9a6061a2d3" providerId="AD" clId="Web-{8731ED4B-0E4A-43E2-A4E1-44A70EC028EA}" dt="2021-02-07T22:43:52.392" v="40"/>
          <pc:sldLayoutMkLst>
            <pc:docMk/>
            <pc:sldMasterMk cId="2460954070" sldId="2147483660"/>
            <pc:sldLayoutMk cId="3171841454" sldId="2147483668"/>
          </pc:sldLayoutMkLst>
        </pc:sldLayoutChg>
        <pc:sldLayoutChg chg="del">
          <pc:chgData name="Govind Mohan" userId="S::gmohan@optimusprime.ai::7237a9d8-eece-462d-aa61-af9a6061a2d3" providerId="AD" clId="Web-{8731ED4B-0E4A-43E2-A4E1-44A70EC028EA}" dt="2021-02-07T22:43:52.392" v="40"/>
          <pc:sldLayoutMkLst>
            <pc:docMk/>
            <pc:sldMasterMk cId="2460954070" sldId="2147483660"/>
            <pc:sldLayoutMk cId="1718958274" sldId="2147483669"/>
          </pc:sldLayoutMkLst>
        </pc:sldLayoutChg>
        <pc:sldLayoutChg chg="del">
          <pc:chgData name="Govind Mohan" userId="S::gmohan@optimusprime.ai::7237a9d8-eece-462d-aa61-af9a6061a2d3" providerId="AD" clId="Web-{8731ED4B-0E4A-43E2-A4E1-44A70EC028EA}" dt="2021-02-07T22:43:52.392" v="40"/>
          <pc:sldLayoutMkLst>
            <pc:docMk/>
            <pc:sldMasterMk cId="2460954070" sldId="2147483660"/>
            <pc:sldLayoutMk cId="2202905451" sldId="2147483670"/>
          </pc:sldLayoutMkLst>
        </pc:sldLayoutChg>
        <pc:sldLayoutChg chg="del">
          <pc:chgData name="Govind Mohan" userId="S::gmohan@optimusprime.ai::7237a9d8-eece-462d-aa61-af9a6061a2d3" providerId="AD" clId="Web-{8731ED4B-0E4A-43E2-A4E1-44A70EC028EA}" dt="2021-02-07T22:43:52.392" v="40"/>
          <pc:sldLayoutMkLst>
            <pc:docMk/>
            <pc:sldMasterMk cId="2460954070" sldId="2147483660"/>
            <pc:sldLayoutMk cId="3479445657" sldId="2147483671"/>
          </pc:sldLayoutMkLst>
        </pc:sldLayoutChg>
      </pc:sldMasterChg>
      <pc:sldMasterChg chg="add addSldLayout">
        <pc:chgData name="Govind Mohan" userId="S::gmohan@optimusprime.ai::7237a9d8-eece-462d-aa61-af9a6061a2d3" providerId="AD" clId="Web-{8731ED4B-0E4A-43E2-A4E1-44A70EC028EA}" dt="2021-02-07T22:43:52.392" v="40"/>
        <pc:sldMasterMkLst>
          <pc:docMk/>
          <pc:sldMasterMk cId="2257078600" sldId="2147483685"/>
        </pc:sldMasterMkLst>
        <pc:sldLayoutChg chg="add">
          <pc:chgData name="Govind Mohan" userId="S::gmohan@optimusprime.ai::7237a9d8-eece-462d-aa61-af9a6061a2d3" providerId="AD" clId="Web-{8731ED4B-0E4A-43E2-A4E1-44A70EC028EA}" dt="2021-02-07T22:43:52.392" v="40"/>
          <pc:sldLayoutMkLst>
            <pc:docMk/>
            <pc:sldMasterMk cId="2257078600" sldId="2147483685"/>
            <pc:sldLayoutMk cId="3033788227" sldId="2147483674"/>
          </pc:sldLayoutMkLst>
        </pc:sldLayoutChg>
        <pc:sldLayoutChg chg="add">
          <pc:chgData name="Govind Mohan" userId="S::gmohan@optimusprime.ai::7237a9d8-eece-462d-aa61-af9a6061a2d3" providerId="AD" clId="Web-{8731ED4B-0E4A-43E2-A4E1-44A70EC028EA}" dt="2021-02-07T22:43:52.392" v="40"/>
          <pc:sldLayoutMkLst>
            <pc:docMk/>
            <pc:sldMasterMk cId="2257078600" sldId="2147483685"/>
            <pc:sldLayoutMk cId="2094557832" sldId="2147483675"/>
          </pc:sldLayoutMkLst>
        </pc:sldLayoutChg>
        <pc:sldLayoutChg chg="add">
          <pc:chgData name="Govind Mohan" userId="S::gmohan@optimusprime.ai::7237a9d8-eece-462d-aa61-af9a6061a2d3" providerId="AD" clId="Web-{8731ED4B-0E4A-43E2-A4E1-44A70EC028EA}" dt="2021-02-07T22:43:52.392" v="40"/>
          <pc:sldLayoutMkLst>
            <pc:docMk/>
            <pc:sldMasterMk cId="2257078600" sldId="2147483685"/>
            <pc:sldLayoutMk cId="3448464482" sldId="2147483676"/>
          </pc:sldLayoutMkLst>
        </pc:sldLayoutChg>
        <pc:sldLayoutChg chg="add">
          <pc:chgData name="Govind Mohan" userId="S::gmohan@optimusprime.ai::7237a9d8-eece-462d-aa61-af9a6061a2d3" providerId="AD" clId="Web-{8731ED4B-0E4A-43E2-A4E1-44A70EC028EA}" dt="2021-02-07T22:43:52.392" v="40"/>
          <pc:sldLayoutMkLst>
            <pc:docMk/>
            <pc:sldMasterMk cId="2257078600" sldId="2147483685"/>
            <pc:sldLayoutMk cId="1641585560" sldId="2147483677"/>
          </pc:sldLayoutMkLst>
        </pc:sldLayoutChg>
        <pc:sldLayoutChg chg="add">
          <pc:chgData name="Govind Mohan" userId="S::gmohan@optimusprime.ai::7237a9d8-eece-462d-aa61-af9a6061a2d3" providerId="AD" clId="Web-{8731ED4B-0E4A-43E2-A4E1-44A70EC028EA}" dt="2021-02-07T22:43:52.392" v="40"/>
          <pc:sldLayoutMkLst>
            <pc:docMk/>
            <pc:sldMasterMk cId="2257078600" sldId="2147483685"/>
            <pc:sldLayoutMk cId="3410657786" sldId="2147483678"/>
          </pc:sldLayoutMkLst>
        </pc:sldLayoutChg>
        <pc:sldLayoutChg chg="add">
          <pc:chgData name="Govind Mohan" userId="S::gmohan@optimusprime.ai::7237a9d8-eece-462d-aa61-af9a6061a2d3" providerId="AD" clId="Web-{8731ED4B-0E4A-43E2-A4E1-44A70EC028EA}" dt="2021-02-07T22:43:52.392" v="40"/>
          <pc:sldLayoutMkLst>
            <pc:docMk/>
            <pc:sldMasterMk cId="2257078600" sldId="2147483685"/>
            <pc:sldLayoutMk cId="526055308" sldId="2147483679"/>
          </pc:sldLayoutMkLst>
        </pc:sldLayoutChg>
        <pc:sldLayoutChg chg="add">
          <pc:chgData name="Govind Mohan" userId="S::gmohan@optimusprime.ai::7237a9d8-eece-462d-aa61-af9a6061a2d3" providerId="AD" clId="Web-{8731ED4B-0E4A-43E2-A4E1-44A70EC028EA}" dt="2021-02-07T22:43:52.392" v="40"/>
          <pc:sldLayoutMkLst>
            <pc:docMk/>
            <pc:sldMasterMk cId="2257078600" sldId="2147483685"/>
            <pc:sldLayoutMk cId="4026062090" sldId="2147483680"/>
          </pc:sldLayoutMkLst>
        </pc:sldLayoutChg>
        <pc:sldLayoutChg chg="add">
          <pc:chgData name="Govind Mohan" userId="S::gmohan@optimusprime.ai::7237a9d8-eece-462d-aa61-af9a6061a2d3" providerId="AD" clId="Web-{8731ED4B-0E4A-43E2-A4E1-44A70EC028EA}" dt="2021-02-07T22:43:52.392" v="40"/>
          <pc:sldLayoutMkLst>
            <pc:docMk/>
            <pc:sldMasterMk cId="2257078600" sldId="2147483685"/>
            <pc:sldLayoutMk cId="2543509223" sldId="2147483681"/>
          </pc:sldLayoutMkLst>
        </pc:sldLayoutChg>
        <pc:sldLayoutChg chg="add">
          <pc:chgData name="Govind Mohan" userId="S::gmohan@optimusprime.ai::7237a9d8-eece-462d-aa61-af9a6061a2d3" providerId="AD" clId="Web-{8731ED4B-0E4A-43E2-A4E1-44A70EC028EA}" dt="2021-02-07T22:43:52.392" v="40"/>
          <pc:sldLayoutMkLst>
            <pc:docMk/>
            <pc:sldMasterMk cId="2257078600" sldId="2147483685"/>
            <pc:sldLayoutMk cId="1150971680" sldId="2147483682"/>
          </pc:sldLayoutMkLst>
        </pc:sldLayoutChg>
        <pc:sldLayoutChg chg="add">
          <pc:chgData name="Govind Mohan" userId="S::gmohan@optimusprime.ai::7237a9d8-eece-462d-aa61-af9a6061a2d3" providerId="AD" clId="Web-{8731ED4B-0E4A-43E2-A4E1-44A70EC028EA}" dt="2021-02-07T22:43:52.392" v="40"/>
          <pc:sldLayoutMkLst>
            <pc:docMk/>
            <pc:sldMasterMk cId="2257078600" sldId="2147483685"/>
            <pc:sldLayoutMk cId="2072078865" sldId="2147483683"/>
          </pc:sldLayoutMkLst>
        </pc:sldLayoutChg>
        <pc:sldLayoutChg chg="add">
          <pc:chgData name="Govind Mohan" userId="S::gmohan@optimusprime.ai::7237a9d8-eece-462d-aa61-af9a6061a2d3" providerId="AD" clId="Web-{8731ED4B-0E4A-43E2-A4E1-44A70EC028EA}" dt="2021-02-07T22:43:52.392" v="40"/>
          <pc:sldLayoutMkLst>
            <pc:docMk/>
            <pc:sldMasterMk cId="2257078600" sldId="2147483685"/>
            <pc:sldLayoutMk cId="2439334019" sldId="2147483684"/>
          </pc:sldLayoutMkLst>
        </pc:sldLayoutChg>
      </pc:sldMasterChg>
    </pc:docChg>
  </pc:docChgLst>
  <pc:docChgLst>
    <pc:chgData name="Govind Mohan" userId="S::gmohan@optimusprime.ai::7237a9d8-eece-462d-aa61-af9a6061a2d3" providerId="AD" clId="Web-{E7A1AE9F-E097-0000-A4C1-52BBED79455B}"/>
    <pc:docChg chg="modSld">
      <pc:chgData name="Govind Mohan" userId="S::gmohan@optimusprime.ai::7237a9d8-eece-462d-aa61-af9a6061a2d3" providerId="AD" clId="Web-{E7A1AE9F-E097-0000-A4C1-52BBED79455B}" dt="2021-02-25T06:49:36.257" v="13" actId="20577"/>
      <pc:docMkLst>
        <pc:docMk/>
      </pc:docMkLst>
      <pc:sldChg chg="modSp">
        <pc:chgData name="Govind Mohan" userId="S::gmohan@optimusprime.ai::7237a9d8-eece-462d-aa61-af9a6061a2d3" providerId="AD" clId="Web-{E7A1AE9F-E097-0000-A4C1-52BBED79455B}" dt="2021-02-25T06:49:36.257" v="13" actId="20577"/>
        <pc:sldMkLst>
          <pc:docMk/>
          <pc:sldMk cId="109857222" sldId="256"/>
        </pc:sldMkLst>
        <pc:spChg chg="mod">
          <ac:chgData name="Govind Mohan" userId="S::gmohan@optimusprime.ai::7237a9d8-eece-462d-aa61-af9a6061a2d3" providerId="AD" clId="Web-{E7A1AE9F-E097-0000-A4C1-52BBED79455B}" dt="2021-02-25T06:49:36.257" v="13" actId="20577"/>
          <ac:spMkLst>
            <pc:docMk/>
            <pc:sldMk cId="109857222" sldId="256"/>
            <ac:spMk id="3" creationId="{00000000-0000-0000-0000-000000000000}"/>
          </ac:spMkLst>
        </pc:spChg>
      </pc:sldChg>
    </pc:docChg>
  </pc:docChgLst>
  <pc:docChgLst>
    <pc:chgData name="Govind Mohan" userId="S::gmohan@optimusprime.ai::7237a9d8-eece-462d-aa61-af9a6061a2d3" providerId="AD" clId="Web-{263102E1-B94E-B62C-207F-AF63EDE34FD0}"/>
    <pc:docChg chg="addSld delSld modSld sldOrd">
      <pc:chgData name="Govind Mohan" userId="S::gmohan@optimusprime.ai::7237a9d8-eece-462d-aa61-af9a6061a2d3" providerId="AD" clId="Web-{263102E1-B94E-B62C-207F-AF63EDE34FD0}" dt="2021-02-26T00:29:58.174" v="2892" actId="20577"/>
      <pc:docMkLst>
        <pc:docMk/>
      </pc:docMkLst>
      <pc:sldChg chg="modSp">
        <pc:chgData name="Govind Mohan" userId="S::gmohan@optimusprime.ai::7237a9d8-eece-462d-aa61-af9a6061a2d3" providerId="AD" clId="Web-{263102E1-B94E-B62C-207F-AF63EDE34FD0}" dt="2021-02-25T22:03:23.094" v="70" actId="20577"/>
        <pc:sldMkLst>
          <pc:docMk/>
          <pc:sldMk cId="1564154635" sldId="259"/>
        </pc:sldMkLst>
        <pc:spChg chg="mod">
          <ac:chgData name="Govind Mohan" userId="S::gmohan@optimusprime.ai::7237a9d8-eece-462d-aa61-af9a6061a2d3" providerId="AD" clId="Web-{263102E1-B94E-B62C-207F-AF63EDE34FD0}" dt="2021-02-25T22:03:23.094" v="70" actId="20577"/>
          <ac:spMkLst>
            <pc:docMk/>
            <pc:sldMk cId="1564154635" sldId="259"/>
            <ac:spMk id="3" creationId="{5F97FB82-3F59-4EFD-8175-FB0AD79AF5BA}"/>
          </ac:spMkLst>
        </pc:spChg>
      </pc:sldChg>
      <pc:sldChg chg="modSp">
        <pc:chgData name="Govind Mohan" userId="S::gmohan@optimusprime.ai::7237a9d8-eece-462d-aa61-af9a6061a2d3" providerId="AD" clId="Web-{263102E1-B94E-B62C-207F-AF63EDE34FD0}" dt="2021-02-26T00:29:58.174" v="2892" actId="20577"/>
        <pc:sldMkLst>
          <pc:docMk/>
          <pc:sldMk cId="2904984398" sldId="286"/>
        </pc:sldMkLst>
        <pc:spChg chg="mod">
          <ac:chgData name="Govind Mohan" userId="S::gmohan@optimusprime.ai::7237a9d8-eece-462d-aa61-af9a6061a2d3" providerId="AD" clId="Web-{263102E1-B94E-B62C-207F-AF63EDE34FD0}" dt="2021-02-26T00:29:58.174" v="2892" actId="20577"/>
          <ac:spMkLst>
            <pc:docMk/>
            <pc:sldMk cId="2904984398" sldId="286"/>
            <ac:spMk id="3" creationId="{5F97FB82-3F59-4EFD-8175-FB0AD79AF5BA}"/>
          </ac:spMkLst>
        </pc:spChg>
      </pc:sldChg>
      <pc:sldChg chg="modSp">
        <pc:chgData name="Govind Mohan" userId="S::gmohan@optimusprime.ai::7237a9d8-eece-462d-aa61-af9a6061a2d3" providerId="AD" clId="Web-{263102E1-B94E-B62C-207F-AF63EDE34FD0}" dt="2021-02-25T22:20:16.198" v="203" actId="20577"/>
        <pc:sldMkLst>
          <pc:docMk/>
          <pc:sldMk cId="3299132941" sldId="287"/>
        </pc:sldMkLst>
        <pc:spChg chg="mod">
          <ac:chgData name="Govind Mohan" userId="S::gmohan@optimusprime.ai::7237a9d8-eece-462d-aa61-af9a6061a2d3" providerId="AD" clId="Web-{263102E1-B94E-B62C-207F-AF63EDE34FD0}" dt="2021-02-25T22:13:25.860" v="144" actId="20577"/>
          <ac:spMkLst>
            <pc:docMk/>
            <pc:sldMk cId="3299132941" sldId="287"/>
            <ac:spMk id="2" creationId="{398AD4E2-B16A-479A-B8CD-630C0B280622}"/>
          </ac:spMkLst>
        </pc:spChg>
        <pc:spChg chg="mod">
          <ac:chgData name="Govind Mohan" userId="S::gmohan@optimusprime.ai::7237a9d8-eece-462d-aa61-af9a6061a2d3" providerId="AD" clId="Web-{263102E1-B94E-B62C-207F-AF63EDE34FD0}" dt="2021-02-25T22:20:16.198" v="203" actId="20577"/>
          <ac:spMkLst>
            <pc:docMk/>
            <pc:sldMk cId="3299132941" sldId="287"/>
            <ac:spMk id="3" creationId="{5F97FB82-3F59-4EFD-8175-FB0AD79AF5BA}"/>
          </ac:spMkLst>
        </pc:spChg>
      </pc:sldChg>
      <pc:sldChg chg="modSp">
        <pc:chgData name="Govind Mohan" userId="S::gmohan@optimusprime.ai::7237a9d8-eece-462d-aa61-af9a6061a2d3" providerId="AD" clId="Web-{263102E1-B94E-B62C-207F-AF63EDE34FD0}" dt="2021-02-25T22:23:11.593" v="329" actId="20577"/>
        <pc:sldMkLst>
          <pc:docMk/>
          <pc:sldMk cId="3527212228" sldId="288"/>
        </pc:sldMkLst>
        <pc:spChg chg="mod">
          <ac:chgData name="Govind Mohan" userId="S::gmohan@optimusprime.ai::7237a9d8-eece-462d-aa61-af9a6061a2d3" providerId="AD" clId="Web-{263102E1-B94E-B62C-207F-AF63EDE34FD0}" dt="2021-02-25T22:19:38.275" v="179" actId="20577"/>
          <ac:spMkLst>
            <pc:docMk/>
            <pc:sldMk cId="3527212228" sldId="288"/>
            <ac:spMk id="2" creationId="{398AD4E2-B16A-479A-B8CD-630C0B280622}"/>
          </ac:spMkLst>
        </pc:spChg>
        <pc:spChg chg="mod">
          <ac:chgData name="Govind Mohan" userId="S::gmohan@optimusprime.ai::7237a9d8-eece-462d-aa61-af9a6061a2d3" providerId="AD" clId="Web-{263102E1-B94E-B62C-207F-AF63EDE34FD0}" dt="2021-02-25T22:23:11.593" v="329" actId="20577"/>
          <ac:spMkLst>
            <pc:docMk/>
            <pc:sldMk cId="3527212228" sldId="288"/>
            <ac:spMk id="3" creationId="{5F97FB82-3F59-4EFD-8175-FB0AD79AF5BA}"/>
          </ac:spMkLst>
        </pc:spChg>
      </pc:sldChg>
      <pc:sldChg chg="modSp">
        <pc:chgData name="Govind Mohan" userId="S::gmohan@optimusprime.ai::7237a9d8-eece-462d-aa61-af9a6061a2d3" providerId="AD" clId="Web-{263102E1-B94E-B62C-207F-AF63EDE34FD0}" dt="2021-02-25T22:25:43.800" v="490" actId="14100"/>
        <pc:sldMkLst>
          <pc:docMk/>
          <pc:sldMk cId="2396965028" sldId="289"/>
        </pc:sldMkLst>
        <pc:spChg chg="mod">
          <ac:chgData name="Govind Mohan" userId="S::gmohan@optimusprime.ai::7237a9d8-eece-462d-aa61-af9a6061a2d3" providerId="AD" clId="Web-{263102E1-B94E-B62C-207F-AF63EDE34FD0}" dt="2021-02-25T22:23:25.578" v="348" actId="20577"/>
          <ac:spMkLst>
            <pc:docMk/>
            <pc:sldMk cId="2396965028" sldId="289"/>
            <ac:spMk id="2" creationId="{398AD4E2-B16A-479A-B8CD-630C0B280622}"/>
          </ac:spMkLst>
        </pc:spChg>
        <pc:spChg chg="mod">
          <ac:chgData name="Govind Mohan" userId="S::gmohan@optimusprime.ai::7237a9d8-eece-462d-aa61-af9a6061a2d3" providerId="AD" clId="Web-{263102E1-B94E-B62C-207F-AF63EDE34FD0}" dt="2021-02-25T22:25:43.800" v="490" actId="14100"/>
          <ac:spMkLst>
            <pc:docMk/>
            <pc:sldMk cId="2396965028" sldId="289"/>
            <ac:spMk id="3" creationId="{5F97FB82-3F59-4EFD-8175-FB0AD79AF5BA}"/>
          </ac:spMkLst>
        </pc:spChg>
      </pc:sldChg>
      <pc:sldChg chg="modSp">
        <pc:chgData name="Govind Mohan" userId="S::gmohan@optimusprime.ai::7237a9d8-eece-462d-aa61-af9a6061a2d3" providerId="AD" clId="Web-{263102E1-B94E-B62C-207F-AF63EDE34FD0}" dt="2021-02-25T22:28:05.179" v="510" actId="20577"/>
        <pc:sldMkLst>
          <pc:docMk/>
          <pc:sldMk cId="3508449876" sldId="290"/>
        </pc:sldMkLst>
        <pc:spChg chg="mod">
          <ac:chgData name="Govind Mohan" userId="S::gmohan@optimusprime.ai::7237a9d8-eece-462d-aa61-af9a6061a2d3" providerId="AD" clId="Web-{263102E1-B94E-B62C-207F-AF63EDE34FD0}" dt="2021-02-25T22:26:47.599" v="501" actId="20577"/>
          <ac:spMkLst>
            <pc:docMk/>
            <pc:sldMk cId="3508449876" sldId="290"/>
            <ac:spMk id="2" creationId="{398AD4E2-B16A-479A-B8CD-630C0B280622}"/>
          </ac:spMkLst>
        </pc:spChg>
        <pc:spChg chg="mod">
          <ac:chgData name="Govind Mohan" userId="S::gmohan@optimusprime.ai::7237a9d8-eece-462d-aa61-af9a6061a2d3" providerId="AD" clId="Web-{263102E1-B94E-B62C-207F-AF63EDE34FD0}" dt="2021-02-25T22:28:05.179" v="510" actId="20577"/>
          <ac:spMkLst>
            <pc:docMk/>
            <pc:sldMk cId="3508449876" sldId="290"/>
            <ac:spMk id="3" creationId="{5F97FB82-3F59-4EFD-8175-FB0AD79AF5BA}"/>
          </ac:spMkLst>
        </pc:spChg>
      </pc:sldChg>
      <pc:sldChg chg="addSp delSp modSp">
        <pc:chgData name="Govind Mohan" userId="S::gmohan@optimusprime.ai::7237a9d8-eece-462d-aa61-af9a6061a2d3" providerId="AD" clId="Web-{263102E1-B94E-B62C-207F-AF63EDE34FD0}" dt="2021-02-25T22:30:41.636" v="526" actId="1076"/>
        <pc:sldMkLst>
          <pc:docMk/>
          <pc:sldMk cId="2892474198" sldId="291"/>
        </pc:sldMkLst>
        <pc:spChg chg="mod">
          <ac:chgData name="Govind Mohan" userId="S::gmohan@optimusprime.ai::7237a9d8-eece-462d-aa61-af9a6061a2d3" providerId="AD" clId="Web-{263102E1-B94E-B62C-207F-AF63EDE34FD0}" dt="2021-02-25T22:29:44.838" v="522" actId="20577"/>
          <ac:spMkLst>
            <pc:docMk/>
            <pc:sldMk cId="2892474198" sldId="291"/>
            <ac:spMk id="2" creationId="{398AD4E2-B16A-479A-B8CD-630C0B280622}"/>
          </ac:spMkLst>
        </pc:spChg>
        <pc:spChg chg="del mod">
          <ac:chgData name="Govind Mohan" userId="S::gmohan@optimusprime.ai::7237a9d8-eece-462d-aa61-af9a6061a2d3" providerId="AD" clId="Web-{263102E1-B94E-B62C-207F-AF63EDE34FD0}" dt="2021-02-25T22:30:27.604" v="524"/>
          <ac:spMkLst>
            <pc:docMk/>
            <pc:sldMk cId="2892474198" sldId="291"/>
            <ac:spMk id="3" creationId="{5F97FB82-3F59-4EFD-8175-FB0AD79AF5BA}"/>
          </ac:spMkLst>
        </pc:spChg>
        <pc:picChg chg="add mod ord">
          <ac:chgData name="Govind Mohan" userId="S::gmohan@optimusprime.ai::7237a9d8-eece-462d-aa61-af9a6061a2d3" providerId="AD" clId="Web-{263102E1-B94E-B62C-207F-AF63EDE34FD0}" dt="2021-02-25T22:30:41.636" v="526" actId="1076"/>
          <ac:picMkLst>
            <pc:docMk/>
            <pc:sldMk cId="2892474198" sldId="291"/>
            <ac:picMk id="4" creationId="{299C4BAE-497D-403C-BA29-F0EF77C689BC}"/>
          </ac:picMkLst>
        </pc:picChg>
      </pc:sldChg>
      <pc:sldChg chg="modSp">
        <pc:chgData name="Govind Mohan" userId="S::gmohan@optimusprime.ai::7237a9d8-eece-462d-aa61-af9a6061a2d3" providerId="AD" clId="Web-{263102E1-B94E-B62C-207F-AF63EDE34FD0}" dt="2021-02-25T22:34:20.563" v="714" actId="20577"/>
        <pc:sldMkLst>
          <pc:docMk/>
          <pc:sldMk cId="1554761191" sldId="292"/>
        </pc:sldMkLst>
        <pc:spChg chg="mod">
          <ac:chgData name="Govind Mohan" userId="S::gmohan@optimusprime.ai::7237a9d8-eece-462d-aa61-af9a6061a2d3" providerId="AD" clId="Web-{263102E1-B94E-B62C-207F-AF63EDE34FD0}" dt="2021-02-25T22:30:52.371" v="538" actId="20577"/>
          <ac:spMkLst>
            <pc:docMk/>
            <pc:sldMk cId="1554761191" sldId="292"/>
            <ac:spMk id="2" creationId="{398AD4E2-B16A-479A-B8CD-630C0B280622}"/>
          </ac:spMkLst>
        </pc:spChg>
        <pc:spChg chg="mod">
          <ac:chgData name="Govind Mohan" userId="S::gmohan@optimusprime.ai::7237a9d8-eece-462d-aa61-af9a6061a2d3" providerId="AD" clId="Web-{263102E1-B94E-B62C-207F-AF63EDE34FD0}" dt="2021-02-25T22:34:20.563" v="714" actId="20577"/>
          <ac:spMkLst>
            <pc:docMk/>
            <pc:sldMk cId="1554761191" sldId="292"/>
            <ac:spMk id="3" creationId="{5F97FB82-3F59-4EFD-8175-FB0AD79AF5BA}"/>
          </ac:spMkLst>
        </pc:spChg>
      </pc:sldChg>
      <pc:sldChg chg="modSp ord">
        <pc:chgData name="Govind Mohan" userId="S::gmohan@optimusprime.ai::7237a9d8-eece-462d-aa61-af9a6061a2d3" providerId="AD" clId="Web-{263102E1-B94E-B62C-207F-AF63EDE34FD0}" dt="2021-02-25T22:52:57.951" v="901"/>
        <pc:sldMkLst>
          <pc:docMk/>
          <pc:sldMk cId="1126378781" sldId="293"/>
        </pc:sldMkLst>
        <pc:spChg chg="mod">
          <ac:chgData name="Govind Mohan" userId="S::gmohan@optimusprime.ai::7237a9d8-eece-462d-aa61-af9a6061a2d3" providerId="AD" clId="Web-{263102E1-B94E-B62C-207F-AF63EDE34FD0}" dt="2021-02-25T22:51:59.668" v="898" actId="20577"/>
          <ac:spMkLst>
            <pc:docMk/>
            <pc:sldMk cId="1126378781" sldId="293"/>
            <ac:spMk id="2" creationId="{398AD4E2-B16A-479A-B8CD-630C0B280622}"/>
          </ac:spMkLst>
        </pc:spChg>
        <pc:spChg chg="mod">
          <ac:chgData name="Govind Mohan" userId="S::gmohan@optimusprime.ai::7237a9d8-eece-462d-aa61-af9a6061a2d3" providerId="AD" clId="Web-{263102E1-B94E-B62C-207F-AF63EDE34FD0}" dt="2021-02-25T22:49:27.055" v="884" actId="20577"/>
          <ac:spMkLst>
            <pc:docMk/>
            <pc:sldMk cId="1126378781" sldId="293"/>
            <ac:spMk id="3" creationId="{5F97FB82-3F59-4EFD-8175-FB0AD79AF5BA}"/>
          </ac:spMkLst>
        </pc:spChg>
      </pc:sldChg>
      <pc:sldChg chg="modSp">
        <pc:chgData name="Govind Mohan" userId="S::gmohan@optimusprime.ai::7237a9d8-eece-462d-aa61-af9a6061a2d3" providerId="AD" clId="Web-{263102E1-B94E-B62C-207F-AF63EDE34FD0}" dt="2021-02-25T23:09:05.819" v="924" actId="20577"/>
        <pc:sldMkLst>
          <pc:docMk/>
          <pc:sldMk cId="2937042292" sldId="294"/>
        </pc:sldMkLst>
        <pc:spChg chg="mod">
          <ac:chgData name="Govind Mohan" userId="S::gmohan@optimusprime.ai::7237a9d8-eece-462d-aa61-af9a6061a2d3" providerId="AD" clId="Web-{263102E1-B94E-B62C-207F-AF63EDE34FD0}" dt="2021-02-25T22:57:04.848" v="910" actId="20577"/>
          <ac:spMkLst>
            <pc:docMk/>
            <pc:sldMk cId="2937042292" sldId="294"/>
            <ac:spMk id="2" creationId="{398AD4E2-B16A-479A-B8CD-630C0B280622}"/>
          </ac:spMkLst>
        </pc:spChg>
        <pc:spChg chg="mod">
          <ac:chgData name="Govind Mohan" userId="S::gmohan@optimusprime.ai::7237a9d8-eece-462d-aa61-af9a6061a2d3" providerId="AD" clId="Web-{263102E1-B94E-B62C-207F-AF63EDE34FD0}" dt="2021-02-25T23:09:05.819" v="924" actId="20577"/>
          <ac:spMkLst>
            <pc:docMk/>
            <pc:sldMk cId="2937042292" sldId="294"/>
            <ac:spMk id="3" creationId="{5F97FB82-3F59-4EFD-8175-FB0AD79AF5BA}"/>
          </ac:spMkLst>
        </pc:spChg>
      </pc:sldChg>
      <pc:sldChg chg="addSp delSp modSp">
        <pc:chgData name="Govind Mohan" userId="S::gmohan@optimusprime.ai::7237a9d8-eece-462d-aa61-af9a6061a2d3" providerId="AD" clId="Web-{263102E1-B94E-B62C-207F-AF63EDE34FD0}" dt="2021-02-25T23:12:15.684" v="1060" actId="20577"/>
        <pc:sldMkLst>
          <pc:docMk/>
          <pc:sldMk cId="4135652663" sldId="295"/>
        </pc:sldMkLst>
        <pc:spChg chg="mod">
          <ac:chgData name="Govind Mohan" userId="S::gmohan@optimusprime.ai::7237a9d8-eece-462d-aa61-af9a6061a2d3" providerId="AD" clId="Web-{263102E1-B94E-B62C-207F-AF63EDE34FD0}" dt="2021-02-25T23:12:15.684" v="1060" actId="20577"/>
          <ac:spMkLst>
            <pc:docMk/>
            <pc:sldMk cId="4135652663" sldId="295"/>
            <ac:spMk id="2" creationId="{398AD4E2-B16A-479A-B8CD-630C0B280622}"/>
          </ac:spMkLst>
        </pc:spChg>
        <pc:spChg chg="del mod">
          <ac:chgData name="Govind Mohan" userId="S::gmohan@optimusprime.ai::7237a9d8-eece-462d-aa61-af9a6061a2d3" providerId="AD" clId="Web-{263102E1-B94E-B62C-207F-AF63EDE34FD0}" dt="2021-02-25T22:58:54.038" v="916"/>
          <ac:spMkLst>
            <pc:docMk/>
            <pc:sldMk cId="4135652663" sldId="295"/>
            <ac:spMk id="3" creationId="{5F97FB82-3F59-4EFD-8175-FB0AD79AF5BA}"/>
          </ac:spMkLst>
        </pc:spChg>
        <pc:picChg chg="add mod">
          <ac:chgData name="Govind Mohan" userId="S::gmohan@optimusprime.ai::7237a9d8-eece-462d-aa61-af9a6061a2d3" providerId="AD" clId="Web-{263102E1-B94E-B62C-207F-AF63EDE34FD0}" dt="2021-02-25T22:58:51.398" v="915" actId="1076"/>
          <ac:picMkLst>
            <pc:docMk/>
            <pc:sldMk cId="4135652663" sldId="295"/>
            <ac:picMk id="4" creationId="{E4BA2756-58A0-452A-AC05-24B9636B71D7}"/>
          </ac:picMkLst>
        </pc:picChg>
      </pc:sldChg>
      <pc:sldChg chg="modSp">
        <pc:chgData name="Govind Mohan" userId="S::gmohan@optimusprime.ai::7237a9d8-eece-462d-aa61-af9a6061a2d3" providerId="AD" clId="Web-{263102E1-B94E-B62C-207F-AF63EDE34FD0}" dt="2021-02-25T23:54:28.999" v="1972" actId="20577"/>
        <pc:sldMkLst>
          <pc:docMk/>
          <pc:sldMk cId="4068020190" sldId="296"/>
        </pc:sldMkLst>
        <pc:spChg chg="mod">
          <ac:chgData name="Govind Mohan" userId="S::gmohan@optimusprime.ai::7237a9d8-eece-462d-aa61-af9a6061a2d3" providerId="AD" clId="Web-{263102E1-B94E-B62C-207F-AF63EDE34FD0}" dt="2021-02-25T23:54:28.999" v="1972" actId="20577"/>
          <ac:spMkLst>
            <pc:docMk/>
            <pc:sldMk cId="4068020190" sldId="296"/>
            <ac:spMk id="2" creationId="{398AD4E2-B16A-479A-B8CD-630C0B280622}"/>
          </ac:spMkLst>
        </pc:spChg>
        <pc:spChg chg="mod">
          <ac:chgData name="Govind Mohan" userId="S::gmohan@optimusprime.ai::7237a9d8-eece-462d-aa61-af9a6061a2d3" providerId="AD" clId="Web-{263102E1-B94E-B62C-207F-AF63EDE34FD0}" dt="2021-02-25T23:34:26.035" v="1479" actId="20577"/>
          <ac:spMkLst>
            <pc:docMk/>
            <pc:sldMk cId="4068020190" sldId="296"/>
            <ac:spMk id="3" creationId="{5F97FB82-3F59-4EFD-8175-FB0AD79AF5BA}"/>
          </ac:spMkLst>
        </pc:spChg>
      </pc:sldChg>
      <pc:sldChg chg="modSp">
        <pc:chgData name="Govind Mohan" userId="S::gmohan@optimusprime.ai::7237a9d8-eece-462d-aa61-af9a6061a2d3" providerId="AD" clId="Web-{263102E1-B94E-B62C-207F-AF63EDE34FD0}" dt="2021-02-25T23:54:36.343" v="1979" actId="20577"/>
        <pc:sldMkLst>
          <pc:docMk/>
          <pc:sldMk cId="3593997376" sldId="297"/>
        </pc:sldMkLst>
        <pc:spChg chg="mod">
          <ac:chgData name="Govind Mohan" userId="S::gmohan@optimusprime.ai::7237a9d8-eece-462d-aa61-af9a6061a2d3" providerId="AD" clId="Web-{263102E1-B94E-B62C-207F-AF63EDE34FD0}" dt="2021-02-25T23:54:36.343" v="1979" actId="20577"/>
          <ac:spMkLst>
            <pc:docMk/>
            <pc:sldMk cId="3593997376" sldId="297"/>
            <ac:spMk id="2" creationId="{398AD4E2-B16A-479A-B8CD-630C0B280622}"/>
          </ac:spMkLst>
        </pc:spChg>
        <pc:spChg chg="mod">
          <ac:chgData name="Govind Mohan" userId="S::gmohan@optimusprime.ai::7237a9d8-eece-462d-aa61-af9a6061a2d3" providerId="AD" clId="Web-{263102E1-B94E-B62C-207F-AF63EDE34FD0}" dt="2021-02-25T23:36:06.073" v="1540" actId="14100"/>
          <ac:spMkLst>
            <pc:docMk/>
            <pc:sldMk cId="3593997376" sldId="297"/>
            <ac:spMk id="3" creationId="{5F97FB82-3F59-4EFD-8175-FB0AD79AF5BA}"/>
          </ac:spMkLst>
        </pc:spChg>
      </pc:sldChg>
      <pc:sldChg chg="modSp">
        <pc:chgData name="Govind Mohan" userId="S::gmohan@optimusprime.ai::7237a9d8-eece-462d-aa61-af9a6061a2d3" providerId="AD" clId="Web-{263102E1-B94E-B62C-207F-AF63EDE34FD0}" dt="2021-02-25T23:54:43.078" v="1985" actId="20577"/>
        <pc:sldMkLst>
          <pc:docMk/>
          <pc:sldMk cId="272741135" sldId="298"/>
        </pc:sldMkLst>
        <pc:spChg chg="mod">
          <ac:chgData name="Govind Mohan" userId="S::gmohan@optimusprime.ai::7237a9d8-eece-462d-aa61-af9a6061a2d3" providerId="AD" clId="Web-{263102E1-B94E-B62C-207F-AF63EDE34FD0}" dt="2021-02-25T23:54:43.078" v="1985" actId="20577"/>
          <ac:spMkLst>
            <pc:docMk/>
            <pc:sldMk cId="272741135" sldId="298"/>
            <ac:spMk id="2" creationId="{398AD4E2-B16A-479A-B8CD-630C0B280622}"/>
          </ac:spMkLst>
        </pc:spChg>
        <pc:spChg chg="mod">
          <ac:chgData name="Govind Mohan" userId="S::gmohan@optimusprime.ai::7237a9d8-eece-462d-aa61-af9a6061a2d3" providerId="AD" clId="Web-{263102E1-B94E-B62C-207F-AF63EDE34FD0}" dt="2021-02-25T23:37:46.188" v="1600" actId="20577"/>
          <ac:spMkLst>
            <pc:docMk/>
            <pc:sldMk cId="272741135" sldId="298"/>
            <ac:spMk id="3" creationId="{5F97FB82-3F59-4EFD-8175-FB0AD79AF5BA}"/>
          </ac:spMkLst>
        </pc:spChg>
      </pc:sldChg>
      <pc:sldChg chg="modSp">
        <pc:chgData name="Govind Mohan" userId="S::gmohan@optimusprime.ai::7237a9d8-eece-462d-aa61-af9a6061a2d3" providerId="AD" clId="Web-{263102E1-B94E-B62C-207F-AF63EDE34FD0}" dt="2021-02-25T23:54:48.547" v="1987" actId="20577"/>
        <pc:sldMkLst>
          <pc:docMk/>
          <pc:sldMk cId="4013634205" sldId="299"/>
        </pc:sldMkLst>
        <pc:spChg chg="mod">
          <ac:chgData name="Govind Mohan" userId="S::gmohan@optimusprime.ai::7237a9d8-eece-462d-aa61-af9a6061a2d3" providerId="AD" clId="Web-{263102E1-B94E-B62C-207F-AF63EDE34FD0}" dt="2021-02-25T23:54:48.547" v="1987" actId="20577"/>
          <ac:spMkLst>
            <pc:docMk/>
            <pc:sldMk cId="4013634205" sldId="299"/>
            <ac:spMk id="2" creationId="{398AD4E2-B16A-479A-B8CD-630C0B280622}"/>
          </ac:spMkLst>
        </pc:spChg>
        <pc:spChg chg="mod">
          <ac:chgData name="Govind Mohan" userId="S::gmohan@optimusprime.ai::7237a9d8-eece-462d-aa61-af9a6061a2d3" providerId="AD" clId="Web-{263102E1-B94E-B62C-207F-AF63EDE34FD0}" dt="2021-02-25T23:39:03.584" v="1628" actId="20577"/>
          <ac:spMkLst>
            <pc:docMk/>
            <pc:sldMk cId="4013634205" sldId="299"/>
            <ac:spMk id="3" creationId="{5F97FB82-3F59-4EFD-8175-FB0AD79AF5BA}"/>
          </ac:spMkLst>
        </pc:spChg>
      </pc:sldChg>
      <pc:sldChg chg="modSp">
        <pc:chgData name="Govind Mohan" userId="S::gmohan@optimusprime.ai::7237a9d8-eece-462d-aa61-af9a6061a2d3" providerId="AD" clId="Web-{263102E1-B94E-B62C-207F-AF63EDE34FD0}" dt="2021-02-25T23:54:54.641" v="1992" actId="20577"/>
        <pc:sldMkLst>
          <pc:docMk/>
          <pc:sldMk cId="2151668568" sldId="300"/>
        </pc:sldMkLst>
        <pc:spChg chg="mod">
          <ac:chgData name="Govind Mohan" userId="S::gmohan@optimusprime.ai::7237a9d8-eece-462d-aa61-af9a6061a2d3" providerId="AD" clId="Web-{263102E1-B94E-B62C-207F-AF63EDE34FD0}" dt="2021-02-25T23:54:54.641" v="1992" actId="20577"/>
          <ac:spMkLst>
            <pc:docMk/>
            <pc:sldMk cId="2151668568" sldId="300"/>
            <ac:spMk id="2" creationId="{398AD4E2-B16A-479A-B8CD-630C0B280622}"/>
          </ac:spMkLst>
        </pc:spChg>
        <pc:spChg chg="mod">
          <ac:chgData name="Govind Mohan" userId="S::gmohan@optimusprime.ai::7237a9d8-eece-462d-aa61-af9a6061a2d3" providerId="AD" clId="Web-{263102E1-B94E-B62C-207F-AF63EDE34FD0}" dt="2021-02-25T23:42:21.220" v="1705" actId="20577"/>
          <ac:spMkLst>
            <pc:docMk/>
            <pc:sldMk cId="2151668568" sldId="300"/>
            <ac:spMk id="3" creationId="{5F97FB82-3F59-4EFD-8175-FB0AD79AF5BA}"/>
          </ac:spMkLst>
        </pc:spChg>
      </pc:sldChg>
      <pc:sldChg chg="addSp delSp modSp">
        <pc:chgData name="Govind Mohan" userId="S::gmohan@optimusprime.ai::7237a9d8-eece-462d-aa61-af9a6061a2d3" providerId="AD" clId="Web-{263102E1-B94E-B62C-207F-AF63EDE34FD0}" dt="2021-02-25T23:55:01.188" v="1999" actId="20577"/>
        <pc:sldMkLst>
          <pc:docMk/>
          <pc:sldMk cId="2586705919" sldId="301"/>
        </pc:sldMkLst>
        <pc:spChg chg="mod">
          <ac:chgData name="Govind Mohan" userId="S::gmohan@optimusprime.ai::7237a9d8-eece-462d-aa61-af9a6061a2d3" providerId="AD" clId="Web-{263102E1-B94E-B62C-207F-AF63EDE34FD0}" dt="2021-02-25T23:55:01.188" v="1999" actId="20577"/>
          <ac:spMkLst>
            <pc:docMk/>
            <pc:sldMk cId="2586705919" sldId="301"/>
            <ac:spMk id="2" creationId="{398AD4E2-B16A-479A-B8CD-630C0B280622}"/>
          </ac:spMkLst>
        </pc:spChg>
        <pc:spChg chg="del mod">
          <ac:chgData name="Govind Mohan" userId="S::gmohan@optimusprime.ai::7237a9d8-eece-462d-aa61-af9a6061a2d3" providerId="AD" clId="Web-{263102E1-B94E-B62C-207F-AF63EDE34FD0}" dt="2021-02-25T23:43:25.600" v="1719"/>
          <ac:spMkLst>
            <pc:docMk/>
            <pc:sldMk cId="2586705919" sldId="301"/>
            <ac:spMk id="3" creationId="{5F97FB82-3F59-4EFD-8175-FB0AD79AF5BA}"/>
          </ac:spMkLst>
        </pc:spChg>
        <pc:picChg chg="add mod ord">
          <ac:chgData name="Govind Mohan" userId="S::gmohan@optimusprime.ai::7237a9d8-eece-462d-aa61-af9a6061a2d3" providerId="AD" clId="Web-{263102E1-B94E-B62C-207F-AF63EDE34FD0}" dt="2021-02-25T23:43:25.600" v="1719"/>
          <ac:picMkLst>
            <pc:docMk/>
            <pc:sldMk cId="2586705919" sldId="301"/>
            <ac:picMk id="4" creationId="{B222D8A8-9F39-4CC7-BFBD-7AE91C05F732}"/>
          </ac:picMkLst>
        </pc:picChg>
      </pc:sldChg>
      <pc:sldChg chg="modSp">
        <pc:chgData name="Govind Mohan" userId="S::gmohan@optimusprime.ai::7237a9d8-eece-462d-aa61-af9a6061a2d3" providerId="AD" clId="Web-{263102E1-B94E-B62C-207F-AF63EDE34FD0}" dt="2021-02-25T23:55:07.595" v="2003" actId="20577"/>
        <pc:sldMkLst>
          <pc:docMk/>
          <pc:sldMk cId="3378353068" sldId="302"/>
        </pc:sldMkLst>
        <pc:spChg chg="mod">
          <ac:chgData name="Govind Mohan" userId="S::gmohan@optimusprime.ai::7237a9d8-eece-462d-aa61-af9a6061a2d3" providerId="AD" clId="Web-{263102E1-B94E-B62C-207F-AF63EDE34FD0}" dt="2021-02-25T23:55:07.595" v="2003" actId="20577"/>
          <ac:spMkLst>
            <pc:docMk/>
            <pc:sldMk cId="3378353068" sldId="302"/>
            <ac:spMk id="2" creationId="{398AD4E2-B16A-479A-B8CD-630C0B280622}"/>
          </ac:spMkLst>
        </pc:spChg>
        <pc:spChg chg="mod">
          <ac:chgData name="Govind Mohan" userId="S::gmohan@optimusprime.ai::7237a9d8-eece-462d-aa61-af9a6061a2d3" providerId="AD" clId="Web-{263102E1-B94E-B62C-207F-AF63EDE34FD0}" dt="2021-02-25T23:49:29.481" v="1788" actId="14100"/>
          <ac:spMkLst>
            <pc:docMk/>
            <pc:sldMk cId="3378353068" sldId="302"/>
            <ac:spMk id="3" creationId="{5F97FB82-3F59-4EFD-8175-FB0AD79AF5BA}"/>
          </ac:spMkLst>
        </pc:spChg>
      </pc:sldChg>
      <pc:sldChg chg="modSp">
        <pc:chgData name="Govind Mohan" userId="S::gmohan@optimusprime.ai::7237a9d8-eece-462d-aa61-af9a6061a2d3" providerId="AD" clId="Web-{263102E1-B94E-B62C-207F-AF63EDE34FD0}" dt="2021-02-25T23:55:13.298" v="2005" actId="20577"/>
        <pc:sldMkLst>
          <pc:docMk/>
          <pc:sldMk cId="335427884" sldId="303"/>
        </pc:sldMkLst>
        <pc:spChg chg="mod">
          <ac:chgData name="Govind Mohan" userId="S::gmohan@optimusprime.ai::7237a9d8-eece-462d-aa61-af9a6061a2d3" providerId="AD" clId="Web-{263102E1-B94E-B62C-207F-AF63EDE34FD0}" dt="2021-02-25T23:55:13.298" v="2005" actId="20577"/>
          <ac:spMkLst>
            <pc:docMk/>
            <pc:sldMk cId="335427884" sldId="303"/>
            <ac:spMk id="2" creationId="{398AD4E2-B16A-479A-B8CD-630C0B280622}"/>
          </ac:spMkLst>
        </pc:spChg>
        <pc:spChg chg="mod">
          <ac:chgData name="Govind Mohan" userId="S::gmohan@optimusprime.ai::7237a9d8-eece-462d-aa61-af9a6061a2d3" providerId="AD" clId="Web-{263102E1-B94E-B62C-207F-AF63EDE34FD0}" dt="2021-02-25T23:50:50.673" v="1824" actId="20577"/>
          <ac:spMkLst>
            <pc:docMk/>
            <pc:sldMk cId="335427884" sldId="303"/>
            <ac:spMk id="3" creationId="{5F97FB82-3F59-4EFD-8175-FB0AD79AF5BA}"/>
          </ac:spMkLst>
        </pc:spChg>
      </pc:sldChg>
      <pc:sldChg chg="modSp">
        <pc:chgData name="Govind Mohan" userId="S::gmohan@optimusprime.ai::7237a9d8-eece-462d-aa61-af9a6061a2d3" providerId="AD" clId="Web-{263102E1-B94E-B62C-207F-AF63EDE34FD0}" dt="2021-02-25T23:53:50.325" v="1935" actId="20577"/>
        <pc:sldMkLst>
          <pc:docMk/>
          <pc:sldMk cId="3122313540" sldId="304"/>
        </pc:sldMkLst>
        <pc:spChg chg="mod">
          <ac:chgData name="Govind Mohan" userId="S::gmohan@optimusprime.ai::7237a9d8-eece-462d-aa61-af9a6061a2d3" providerId="AD" clId="Web-{263102E1-B94E-B62C-207F-AF63EDE34FD0}" dt="2021-02-25T23:53:50.325" v="1935" actId="20577"/>
          <ac:spMkLst>
            <pc:docMk/>
            <pc:sldMk cId="3122313540" sldId="304"/>
            <ac:spMk id="2" creationId="{398AD4E2-B16A-479A-B8CD-630C0B280622}"/>
          </ac:spMkLst>
        </pc:spChg>
        <pc:spChg chg="mod">
          <ac:chgData name="Govind Mohan" userId="S::gmohan@optimusprime.ai::7237a9d8-eece-462d-aa61-af9a6061a2d3" providerId="AD" clId="Web-{263102E1-B94E-B62C-207F-AF63EDE34FD0}" dt="2021-02-25T23:53:20.682" v="1913" actId="20577"/>
          <ac:spMkLst>
            <pc:docMk/>
            <pc:sldMk cId="3122313540" sldId="304"/>
            <ac:spMk id="3" creationId="{5F97FB82-3F59-4EFD-8175-FB0AD79AF5BA}"/>
          </ac:spMkLst>
        </pc:spChg>
      </pc:sldChg>
      <pc:sldChg chg="modSp">
        <pc:chgData name="Govind Mohan" userId="S::gmohan@optimusprime.ai::7237a9d8-eece-462d-aa61-af9a6061a2d3" providerId="AD" clId="Web-{263102E1-B94E-B62C-207F-AF63EDE34FD0}" dt="2021-02-26T00:17:01.502" v="2509" actId="20577"/>
        <pc:sldMkLst>
          <pc:docMk/>
          <pc:sldMk cId="3769065875" sldId="305"/>
        </pc:sldMkLst>
        <pc:spChg chg="mod">
          <ac:chgData name="Govind Mohan" userId="S::gmohan@optimusprime.ai::7237a9d8-eece-462d-aa61-af9a6061a2d3" providerId="AD" clId="Web-{263102E1-B94E-B62C-207F-AF63EDE34FD0}" dt="2021-02-25T23:54:07.451" v="1953" actId="20577"/>
          <ac:spMkLst>
            <pc:docMk/>
            <pc:sldMk cId="3769065875" sldId="305"/>
            <ac:spMk id="2" creationId="{398AD4E2-B16A-479A-B8CD-630C0B280622}"/>
          </ac:spMkLst>
        </pc:spChg>
        <pc:spChg chg="mod">
          <ac:chgData name="Govind Mohan" userId="S::gmohan@optimusprime.ai::7237a9d8-eece-462d-aa61-af9a6061a2d3" providerId="AD" clId="Web-{263102E1-B94E-B62C-207F-AF63EDE34FD0}" dt="2021-02-26T00:17:01.502" v="2509" actId="20577"/>
          <ac:spMkLst>
            <pc:docMk/>
            <pc:sldMk cId="3769065875" sldId="305"/>
            <ac:spMk id="3" creationId="{5F97FB82-3F59-4EFD-8175-FB0AD79AF5BA}"/>
          </ac:spMkLst>
        </pc:spChg>
      </pc:sldChg>
      <pc:sldChg chg="modSp">
        <pc:chgData name="Govind Mohan" userId="S::gmohan@optimusprime.ai::7237a9d8-eece-462d-aa61-af9a6061a2d3" providerId="AD" clId="Web-{263102E1-B94E-B62C-207F-AF63EDE34FD0}" dt="2021-02-26T00:04:43.458" v="2409" actId="20577"/>
        <pc:sldMkLst>
          <pc:docMk/>
          <pc:sldMk cId="2154415087" sldId="306"/>
        </pc:sldMkLst>
        <pc:spChg chg="mod">
          <ac:chgData name="Govind Mohan" userId="S::gmohan@optimusprime.ai::7237a9d8-eece-462d-aa61-af9a6061a2d3" providerId="AD" clId="Web-{263102E1-B94E-B62C-207F-AF63EDE34FD0}" dt="2021-02-25T23:58:15.184" v="2061" actId="20577"/>
          <ac:spMkLst>
            <pc:docMk/>
            <pc:sldMk cId="2154415087" sldId="306"/>
            <ac:spMk id="2" creationId="{398AD4E2-B16A-479A-B8CD-630C0B280622}"/>
          </ac:spMkLst>
        </pc:spChg>
        <pc:spChg chg="mod">
          <ac:chgData name="Govind Mohan" userId="S::gmohan@optimusprime.ai::7237a9d8-eece-462d-aa61-af9a6061a2d3" providerId="AD" clId="Web-{263102E1-B94E-B62C-207F-AF63EDE34FD0}" dt="2021-02-26T00:04:43.458" v="2409" actId="20577"/>
          <ac:spMkLst>
            <pc:docMk/>
            <pc:sldMk cId="2154415087" sldId="306"/>
            <ac:spMk id="3" creationId="{5F97FB82-3F59-4EFD-8175-FB0AD79AF5BA}"/>
          </ac:spMkLst>
        </pc:spChg>
      </pc:sldChg>
      <pc:sldChg chg="modSp">
        <pc:chgData name="Govind Mohan" userId="S::gmohan@optimusprime.ai::7237a9d8-eece-462d-aa61-af9a6061a2d3" providerId="AD" clId="Web-{263102E1-B94E-B62C-207F-AF63EDE34FD0}" dt="2021-02-26T00:19:53.247" v="2579" actId="20577"/>
        <pc:sldMkLst>
          <pc:docMk/>
          <pc:sldMk cId="4131778514" sldId="307"/>
        </pc:sldMkLst>
        <pc:spChg chg="mod">
          <ac:chgData name="Govind Mohan" userId="S::gmohan@optimusprime.ai::7237a9d8-eece-462d-aa61-af9a6061a2d3" providerId="AD" clId="Web-{263102E1-B94E-B62C-207F-AF63EDE34FD0}" dt="2021-02-26T00:19:53.247" v="2579" actId="20577"/>
          <ac:spMkLst>
            <pc:docMk/>
            <pc:sldMk cId="4131778514" sldId="307"/>
            <ac:spMk id="2" creationId="{398AD4E2-B16A-479A-B8CD-630C0B280622}"/>
          </ac:spMkLst>
        </pc:spChg>
        <pc:spChg chg="mod">
          <ac:chgData name="Govind Mohan" userId="S::gmohan@optimusprime.ai::7237a9d8-eece-462d-aa61-af9a6061a2d3" providerId="AD" clId="Web-{263102E1-B94E-B62C-207F-AF63EDE34FD0}" dt="2021-02-26T00:07:03.701" v="2444" actId="20577"/>
          <ac:spMkLst>
            <pc:docMk/>
            <pc:sldMk cId="4131778514" sldId="307"/>
            <ac:spMk id="3" creationId="{5F97FB82-3F59-4EFD-8175-FB0AD79AF5BA}"/>
          </ac:spMkLst>
        </pc:spChg>
      </pc:sldChg>
      <pc:sldChg chg="modSp">
        <pc:chgData name="Govind Mohan" userId="S::gmohan@optimusprime.ai::7237a9d8-eece-462d-aa61-af9a6061a2d3" providerId="AD" clId="Web-{263102E1-B94E-B62C-207F-AF63EDE34FD0}" dt="2021-02-26T00:20:32.531" v="2602" actId="20577"/>
        <pc:sldMkLst>
          <pc:docMk/>
          <pc:sldMk cId="708648894" sldId="308"/>
        </pc:sldMkLst>
        <pc:spChg chg="mod">
          <ac:chgData name="Govind Mohan" userId="S::gmohan@optimusprime.ai::7237a9d8-eece-462d-aa61-af9a6061a2d3" providerId="AD" clId="Web-{263102E1-B94E-B62C-207F-AF63EDE34FD0}" dt="2021-02-26T00:19:43.356" v="2574" actId="20577"/>
          <ac:spMkLst>
            <pc:docMk/>
            <pc:sldMk cId="708648894" sldId="308"/>
            <ac:spMk id="2" creationId="{398AD4E2-B16A-479A-B8CD-630C0B280622}"/>
          </ac:spMkLst>
        </pc:spChg>
        <pc:spChg chg="mod">
          <ac:chgData name="Govind Mohan" userId="S::gmohan@optimusprime.ai::7237a9d8-eece-462d-aa61-af9a6061a2d3" providerId="AD" clId="Web-{263102E1-B94E-B62C-207F-AF63EDE34FD0}" dt="2021-02-26T00:20:32.531" v="2602" actId="20577"/>
          <ac:spMkLst>
            <pc:docMk/>
            <pc:sldMk cId="708648894" sldId="308"/>
            <ac:spMk id="3" creationId="{5F97FB82-3F59-4EFD-8175-FB0AD79AF5BA}"/>
          </ac:spMkLst>
        </pc:spChg>
      </pc:sldChg>
      <pc:sldChg chg="modSp">
        <pc:chgData name="Govind Mohan" userId="S::gmohan@optimusprime.ai::7237a9d8-eece-462d-aa61-af9a6061a2d3" providerId="AD" clId="Web-{263102E1-B94E-B62C-207F-AF63EDE34FD0}" dt="2021-02-26T00:22:15.631" v="2640" actId="20577"/>
        <pc:sldMkLst>
          <pc:docMk/>
          <pc:sldMk cId="3765642174" sldId="309"/>
        </pc:sldMkLst>
        <pc:spChg chg="mod">
          <ac:chgData name="Govind Mohan" userId="S::gmohan@optimusprime.ai::7237a9d8-eece-462d-aa61-af9a6061a2d3" providerId="AD" clId="Web-{263102E1-B94E-B62C-207F-AF63EDE34FD0}" dt="2021-02-26T00:20:14.639" v="2589" actId="20577"/>
          <ac:spMkLst>
            <pc:docMk/>
            <pc:sldMk cId="3765642174" sldId="309"/>
            <ac:spMk id="2" creationId="{398AD4E2-B16A-479A-B8CD-630C0B280622}"/>
          </ac:spMkLst>
        </pc:spChg>
        <pc:spChg chg="mod">
          <ac:chgData name="Govind Mohan" userId="S::gmohan@optimusprime.ai::7237a9d8-eece-462d-aa61-af9a6061a2d3" providerId="AD" clId="Web-{263102E1-B94E-B62C-207F-AF63EDE34FD0}" dt="2021-02-26T00:22:15.631" v="2640" actId="20577"/>
          <ac:spMkLst>
            <pc:docMk/>
            <pc:sldMk cId="3765642174" sldId="309"/>
            <ac:spMk id="3" creationId="{5F97FB82-3F59-4EFD-8175-FB0AD79AF5BA}"/>
          </ac:spMkLst>
        </pc:spChg>
      </pc:sldChg>
      <pc:sldChg chg="modSp">
        <pc:chgData name="Govind Mohan" userId="S::gmohan@optimusprime.ai::7237a9d8-eece-462d-aa61-af9a6061a2d3" providerId="AD" clId="Web-{263102E1-B94E-B62C-207F-AF63EDE34FD0}" dt="2021-02-26T00:25:34.533" v="2750" actId="20577"/>
        <pc:sldMkLst>
          <pc:docMk/>
          <pc:sldMk cId="2416135038" sldId="310"/>
        </pc:sldMkLst>
        <pc:spChg chg="mod">
          <ac:chgData name="Govind Mohan" userId="S::gmohan@optimusprime.ai::7237a9d8-eece-462d-aa61-af9a6061a2d3" providerId="AD" clId="Web-{263102E1-B94E-B62C-207F-AF63EDE34FD0}" dt="2021-02-26T00:22:43.992" v="2657" actId="20577"/>
          <ac:spMkLst>
            <pc:docMk/>
            <pc:sldMk cId="2416135038" sldId="310"/>
            <ac:spMk id="2" creationId="{398AD4E2-B16A-479A-B8CD-630C0B280622}"/>
          </ac:spMkLst>
        </pc:spChg>
        <pc:spChg chg="mod">
          <ac:chgData name="Govind Mohan" userId="S::gmohan@optimusprime.ai::7237a9d8-eece-462d-aa61-af9a6061a2d3" providerId="AD" clId="Web-{263102E1-B94E-B62C-207F-AF63EDE34FD0}" dt="2021-02-26T00:25:34.533" v="2750" actId="20577"/>
          <ac:spMkLst>
            <pc:docMk/>
            <pc:sldMk cId="2416135038" sldId="310"/>
            <ac:spMk id="3" creationId="{5F97FB82-3F59-4EFD-8175-FB0AD79AF5BA}"/>
          </ac:spMkLst>
        </pc:spChg>
      </pc:sldChg>
      <pc:sldChg chg="modSp">
        <pc:chgData name="Govind Mohan" userId="S::gmohan@optimusprime.ai::7237a9d8-eece-462d-aa61-af9a6061a2d3" providerId="AD" clId="Web-{263102E1-B94E-B62C-207F-AF63EDE34FD0}" dt="2021-02-26T00:26:25.443" v="2798" actId="20577"/>
        <pc:sldMkLst>
          <pc:docMk/>
          <pc:sldMk cId="1639236553" sldId="311"/>
        </pc:sldMkLst>
        <pc:spChg chg="mod">
          <ac:chgData name="Govind Mohan" userId="S::gmohan@optimusprime.ai::7237a9d8-eece-462d-aa61-af9a6061a2d3" providerId="AD" clId="Web-{263102E1-B94E-B62C-207F-AF63EDE34FD0}" dt="2021-02-26T00:26:25.443" v="2798" actId="20577"/>
          <ac:spMkLst>
            <pc:docMk/>
            <pc:sldMk cId="1639236553" sldId="311"/>
            <ac:spMk id="2" creationId="{398AD4E2-B16A-479A-B8CD-630C0B280622}"/>
          </ac:spMkLst>
        </pc:spChg>
        <pc:spChg chg="mod">
          <ac:chgData name="Govind Mohan" userId="S::gmohan@optimusprime.ai::7237a9d8-eece-462d-aa61-af9a6061a2d3" providerId="AD" clId="Web-{263102E1-B94E-B62C-207F-AF63EDE34FD0}" dt="2021-02-26T00:26:16.270" v="2794" actId="20577"/>
          <ac:spMkLst>
            <pc:docMk/>
            <pc:sldMk cId="1639236553" sldId="311"/>
            <ac:spMk id="3" creationId="{5F97FB82-3F59-4EFD-8175-FB0AD79AF5BA}"/>
          </ac:spMkLst>
        </pc:spChg>
      </pc:sldChg>
      <pc:sldChg chg="modSp">
        <pc:chgData name="Govind Mohan" userId="S::gmohan@optimusprime.ai::7237a9d8-eece-462d-aa61-af9a6061a2d3" providerId="AD" clId="Web-{263102E1-B94E-B62C-207F-AF63EDE34FD0}" dt="2021-02-26T00:29:30.048" v="2869" actId="20577"/>
        <pc:sldMkLst>
          <pc:docMk/>
          <pc:sldMk cId="3073926832" sldId="312"/>
        </pc:sldMkLst>
        <pc:spChg chg="mod">
          <ac:chgData name="Govind Mohan" userId="S::gmohan@optimusprime.ai::7237a9d8-eece-462d-aa61-af9a6061a2d3" providerId="AD" clId="Web-{263102E1-B94E-B62C-207F-AF63EDE34FD0}" dt="2021-02-26T00:26:29.802" v="2803" actId="20577"/>
          <ac:spMkLst>
            <pc:docMk/>
            <pc:sldMk cId="3073926832" sldId="312"/>
            <ac:spMk id="2" creationId="{398AD4E2-B16A-479A-B8CD-630C0B280622}"/>
          </ac:spMkLst>
        </pc:spChg>
        <pc:spChg chg="mod">
          <ac:chgData name="Govind Mohan" userId="S::gmohan@optimusprime.ai::7237a9d8-eece-462d-aa61-af9a6061a2d3" providerId="AD" clId="Web-{263102E1-B94E-B62C-207F-AF63EDE34FD0}" dt="2021-02-26T00:29:30.048" v="2869" actId="20577"/>
          <ac:spMkLst>
            <pc:docMk/>
            <pc:sldMk cId="3073926832" sldId="312"/>
            <ac:spMk id="3" creationId="{5F97FB82-3F59-4EFD-8175-FB0AD79AF5BA}"/>
          </ac:spMkLst>
        </pc:spChg>
      </pc:sldChg>
      <pc:sldChg chg="del">
        <pc:chgData name="Govind Mohan" userId="S::gmohan@optimusprime.ai::7237a9d8-eece-462d-aa61-af9a6061a2d3" providerId="AD" clId="Web-{263102E1-B94E-B62C-207F-AF63EDE34FD0}" dt="2021-02-26T00:25:55.660" v="2788"/>
        <pc:sldMkLst>
          <pc:docMk/>
          <pc:sldMk cId="1838860565" sldId="313"/>
        </pc:sldMkLst>
      </pc:sldChg>
      <pc:sldChg chg="del">
        <pc:chgData name="Govind Mohan" userId="S::gmohan@optimusprime.ai::7237a9d8-eece-462d-aa61-af9a6061a2d3" providerId="AD" clId="Web-{263102E1-B94E-B62C-207F-AF63EDE34FD0}" dt="2021-02-26T00:25:55.660" v="2787"/>
        <pc:sldMkLst>
          <pc:docMk/>
          <pc:sldMk cId="1145521618" sldId="314"/>
        </pc:sldMkLst>
      </pc:sldChg>
      <pc:sldChg chg="del">
        <pc:chgData name="Govind Mohan" userId="S::gmohan@optimusprime.ai::7237a9d8-eece-462d-aa61-af9a6061a2d3" providerId="AD" clId="Web-{263102E1-B94E-B62C-207F-AF63EDE34FD0}" dt="2021-02-26T00:25:55.660" v="2786"/>
        <pc:sldMkLst>
          <pc:docMk/>
          <pc:sldMk cId="2184292763" sldId="315"/>
        </pc:sldMkLst>
      </pc:sldChg>
      <pc:sldChg chg="del">
        <pc:chgData name="Govind Mohan" userId="S::gmohan@optimusprime.ai::7237a9d8-eece-462d-aa61-af9a6061a2d3" providerId="AD" clId="Web-{263102E1-B94E-B62C-207F-AF63EDE34FD0}" dt="2021-02-26T00:25:55.660" v="2785"/>
        <pc:sldMkLst>
          <pc:docMk/>
          <pc:sldMk cId="352245308" sldId="316"/>
        </pc:sldMkLst>
      </pc:sldChg>
      <pc:sldChg chg="del">
        <pc:chgData name="Govind Mohan" userId="S::gmohan@optimusprime.ai::7237a9d8-eece-462d-aa61-af9a6061a2d3" providerId="AD" clId="Web-{263102E1-B94E-B62C-207F-AF63EDE34FD0}" dt="2021-02-26T00:25:55.660" v="2784"/>
        <pc:sldMkLst>
          <pc:docMk/>
          <pc:sldMk cId="791189271" sldId="317"/>
        </pc:sldMkLst>
      </pc:sldChg>
      <pc:sldChg chg="del">
        <pc:chgData name="Govind Mohan" userId="S::gmohan@optimusprime.ai::7237a9d8-eece-462d-aa61-af9a6061a2d3" providerId="AD" clId="Web-{263102E1-B94E-B62C-207F-AF63EDE34FD0}" dt="2021-02-26T00:25:55.660" v="2783"/>
        <pc:sldMkLst>
          <pc:docMk/>
          <pc:sldMk cId="4219887729" sldId="318"/>
        </pc:sldMkLst>
      </pc:sldChg>
      <pc:sldChg chg="del">
        <pc:chgData name="Govind Mohan" userId="S::gmohan@optimusprime.ai::7237a9d8-eece-462d-aa61-af9a6061a2d3" providerId="AD" clId="Web-{263102E1-B94E-B62C-207F-AF63EDE34FD0}" dt="2021-02-26T00:25:55.660" v="2782"/>
        <pc:sldMkLst>
          <pc:docMk/>
          <pc:sldMk cId="673025653" sldId="319"/>
        </pc:sldMkLst>
      </pc:sldChg>
      <pc:sldChg chg="del">
        <pc:chgData name="Govind Mohan" userId="S::gmohan@optimusprime.ai::7237a9d8-eece-462d-aa61-af9a6061a2d3" providerId="AD" clId="Web-{263102E1-B94E-B62C-207F-AF63EDE34FD0}" dt="2021-02-26T00:25:55.660" v="2781"/>
        <pc:sldMkLst>
          <pc:docMk/>
          <pc:sldMk cId="2872980870" sldId="320"/>
        </pc:sldMkLst>
      </pc:sldChg>
      <pc:sldChg chg="del">
        <pc:chgData name="Govind Mohan" userId="S::gmohan@optimusprime.ai::7237a9d8-eece-462d-aa61-af9a6061a2d3" providerId="AD" clId="Web-{263102E1-B94E-B62C-207F-AF63EDE34FD0}" dt="2021-02-26T00:25:55.660" v="2780"/>
        <pc:sldMkLst>
          <pc:docMk/>
          <pc:sldMk cId="2130001729" sldId="321"/>
        </pc:sldMkLst>
      </pc:sldChg>
      <pc:sldChg chg="del">
        <pc:chgData name="Govind Mohan" userId="S::gmohan@optimusprime.ai::7237a9d8-eece-462d-aa61-af9a6061a2d3" providerId="AD" clId="Web-{263102E1-B94E-B62C-207F-AF63EDE34FD0}" dt="2021-02-26T00:25:55.660" v="2779"/>
        <pc:sldMkLst>
          <pc:docMk/>
          <pc:sldMk cId="1968154621" sldId="322"/>
        </pc:sldMkLst>
      </pc:sldChg>
      <pc:sldChg chg="del">
        <pc:chgData name="Govind Mohan" userId="S::gmohan@optimusprime.ai::7237a9d8-eece-462d-aa61-af9a6061a2d3" providerId="AD" clId="Web-{263102E1-B94E-B62C-207F-AF63EDE34FD0}" dt="2021-02-26T00:25:55.660" v="2778"/>
        <pc:sldMkLst>
          <pc:docMk/>
          <pc:sldMk cId="3909507797" sldId="323"/>
        </pc:sldMkLst>
      </pc:sldChg>
      <pc:sldChg chg="del">
        <pc:chgData name="Govind Mohan" userId="S::gmohan@optimusprime.ai::7237a9d8-eece-462d-aa61-af9a6061a2d3" providerId="AD" clId="Web-{263102E1-B94E-B62C-207F-AF63EDE34FD0}" dt="2021-02-26T00:25:55.660" v="2777"/>
        <pc:sldMkLst>
          <pc:docMk/>
          <pc:sldMk cId="1528753981" sldId="324"/>
        </pc:sldMkLst>
      </pc:sldChg>
      <pc:sldChg chg="del">
        <pc:chgData name="Govind Mohan" userId="S::gmohan@optimusprime.ai::7237a9d8-eece-462d-aa61-af9a6061a2d3" providerId="AD" clId="Web-{263102E1-B94E-B62C-207F-AF63EDE34FD0}" dt="2021-02-26T00:25:55.644" v="2776"/>
        <pc:sldMkLst>
          <pc:docMk/>
          <pc:sldMk cId="356853156" sldId="325"/>
        </pc:sldMkLst>
      </pc:sldChg>
      <pc:sldChg chg="del">
        <pc:chgData name="Govind Mohan" userId="S::gmohan@optimusprime.ai::7237a9d8-eece-462d-aa61-af9a6061a2d3" providerId="AD" clId="Web-{263102E1-B94E-B62C-207F-AF63EDE34FD0}" dt="2021-02-26T00:25:55.644" v="2775"/>
        <pc:sldMkLst>
          <pc:docMk/>
          <pc:sldMk cId="3291494089" sldId="326"/>
        </pc:sldMkLst>
      </pc:sldChg>
      <pc:sldChg chg="del">
        <pc:chgData name="Govind Mohan" userId="S::gmohan@optimusprime.ai::7237a9d8-eece-462d-aa61-af9a6061a2d3" providerId="AD" clId="Web-{263102E1-B94E-B62C-207F-AF63EDE34FD0}" dt="2021-02-26T00:25:55.644" v="2774"/>
        <pc:sldMkLst>
          <pc:docMk/>
          <pc:sldMk cId="3555244664" sldId="327"/>
        </pc:sldMkLst>
      </pc:sldChg>
      <pc:sldChg chg="del">
        <pc:chgData name="Govind Mohan" userId="S::gmohan@optimusprime.ai::7237a9d8-eece-462d-aa61-af9a6061a2d3" providerId="AD" clId="Web-{263102E1-B94E-B62C-207F-AF63EDE34FD0}" dt="2021-02-26T00:25:55.644" v="2773"/>
        <pc:sldMkLst>
          <pc:docMk/>
          <pc:sldMk cId="202389247" sldId="328"/>
        </pc:sldMkLst>
      </pc:sldChg>
      <pc:sldChg chg="modSp add replId">
        <pc:chgData name="Govind Mohan" userId="S::gmohan@optimusprime.ai::7237a9d8-eece-462d-aa61-af9a6061a2d3" providerId="AD" clId="Web-{263102E1-B94E-B62C-207F-AF63EDE34FD0}" dt="2021-02-25T22:40:21.151" v="745" actId="20577"/>
        <pc:sldMkLst>
          <pc:docMk/>
          <pc:sldMk cId="924626630" sldId="329"/>
        </pc:sldMkLst>
        <pc:spChg chg="mod">
          <ac:chgData name="Govind Mohan" userId="S::gmohan@optimusprime.ai::7237a9d8-eece-462d-aa61-af9a6061a2d3" providerId="AD" clId="Web-{263102E1-B94E-B62C-207F-AF63EDE34FD0}" dt="2021-02-25T22:40:21.151" v="745" actId="20577"/>
          <ac:spMkLst>
            <pc:docMk/>
            <pc:sldMk cId="924626630" sldId="329"/>
            <ac:spMk id="2" creationId="{398AD4E2-B16A-479A-B8CD-630C0B280622}"/>
          </ac:spMkLst>
        </pc:spChg>
        <pc:spChg chg="mod">
          <ac:chgData name="Govind Mohan" userId="S::gmohan@optimusprime.ai::7237a9d8-eece-462d-aa61-af9a6061a2d3" providerId="AD" clId="Web-{263102E1-B94E-B62C-207F-AF63EDE34FD0}" dt="2021-02-25T22:37:38.803" v="742" actId="20577"/>
          <ac:spMkLst>
            <pc:docMk/>
            <pc:sldMk cId="924626630" sldId="329"/>
            <ac:spMk id="3" creationId="{5F97FB82-3F59-4EFD-8175-FB0AD79AF5BA}"/>
          </ac:spMkLst>
        </pc:spChg>
      </pc:sldChg>
      <pc:sldChg chg="modSp add replId">
        <pc:chgData name="Govind Mohan" userId="S::gmohan@optimusprime.ai::7237a9d8-eece-462d-aa61-af9a6061a2d3" providerId="AD" clId="Web-{263102E1-B94E-B62C-207F-AF63EDE34FD0}" dt="2021-02-26T00:12:26.251" v="2464" actId="20577"/>
        <pc:sldMkLst>
          <pc:docMk/>
          <pc:sldMk cId="214650274" sldId="330"/>
        </pc:sldMkLst>
        <pc:spChg chg="mod">
          <ac:chgData name="Govind Mohan" userId="S::gmohan@optimusprime.ai::7237a9d8-eece-462d-aa61-af9a6061a2d3" providerId="AD" clId="Web-{263102E1-B94E-B62C-207F-AF63EDE34FD0}" dt="2021-02-26T00:12:26.251" v="2464" actId="20577"/>
          <ac:spMkLst>
            <pc:docMk/>
            <pc:sldMk cId="214650274" sldId="330"/>
            <ac:spMk id="2" creationId="{398AD4E2-B16A-479A-B8CD-630C0B280622}"/>
          </ac:spMkLst>
        </pc:spChg>
        <pc:spChg chg="mod">
          <ac:chgData name="Govind Mohan" userId="S::gmohan@optimusprime.ai::7237a9d8-eece-462d-aa61-af9a6061a2d3" providerId="AD" clId="Web-{263102E1-B94E-B62C-207F-AF63EDE34FD0}" dt="2021-02-25T22:43:13.436" v="835" actId="14100"/>
          <ac:spMkLst>
            <pc:docMk/>
            <pc:sldMk cId="214650274" sldId="330"/>
            <ac:spMk id="3" creationId="{5F97FB82-3F59-4EFD-8175-FB0AD79AF5BA}"/>
          </ac:spMkLst>
        </pc:spChg>
      </pc:sldChg>
      <pc:sldChg chg="new del">
        <pc:chgData name="Govind Mohan" userId="S::gmohan@optimusprime.ai::7237a9d8-eece-462d-aa61-af9a6061a2d3" providerId="AD" clId="Web-{263102E1-B94E-B62C-207F-AF63EDE34FD0}" dt="2021-02-25T22:40:27.260" v="747"/>
        <pc:sldMkLst>
          <pc:docMk/>
          <pc:sldMk cId="1071519222" sldId="330"/>
        </pc:sldMkLst>
      </pc:sldChg>
      <pc:sldChg chg="modSp add replId">
        <pc:chgData name="Govind Mohan" userId="S::gmohan@optimusprime.ai::7237a9d8-eece-462d-aa61-af9a6061a2d3" providerId="AD" clId="Web-{263102E1-B94E-B62C-207F-AF63EDE34FD0}" dt="2021-02-25T23:11:58.714" v="1054" actId="20577"/>
        <pc:sldMkLst>
          <pc:docMk/>
          <pc:sldMk cId="1405757701" sldId="331"/>
        </pc:sldMkLst>
        <pc:spChg chg="mod">
          <ac:chgData name="Govind Mohan" userId="S::gmohan@optimusprime.ai::7237a9d8-eece-462d-aa61-af9a6061a2d3" providerId="AD" clId="Web-{263102E1-B94E-B62C-207F-AF63EDE34FD0}" dt="2021-02-25T23:11:58.714" v="1054" actId="20577"/>
          <ac:spMkLst>
            <pc:docMk/>
            <pc:sldMk cId="1405757701" sldId="331"/>
            <ac:spMk id="3" creationId="{5F97FB82-3F59-4EFD-8175-FB0AD79AF5BA}"/>
          </ac:spMkLst>
        </pc:spChg>
      </pc:sldChg>
      <pc:sldChg chg="modSp add replId">
        <pc:chgData name="Govind Mohan" userId="S::gmohan@optimusprime.ai::7237a9d8-eece-462d-aa61-af9a6061a2d3" providerId="AD" clId="Web-{263102E1-B94E-B62C-207F-AF63EDE34FD0}" dt="2021-02-25T23:14:34.937" v="1125" actId="20577"/>
        <pc:sldMkLst>
          <pc:docMk/>
          <pc:sldMk cId="4288494636" sldId="332"/>
        </pc:sldMkLst>
        <pc:spChg chg="mod">
          <ac:chgData name="Govind Mohan" userId="S::gmohan@optimusprime.ai::7237a9d8-eece-462d-aa61-af9a6061a2d3" providerId="AD" clId="Web-{263102E1-B94E-B62C-207F-AF63EDE34FD0}" dt="2021-02-25T23:14:34.937" v="1125" actId="20577"/>
          <ac:spMkLst>
            <pc:docMk/>
            <pc:sldMk cId="4288494636" sldId="332"/>
            <ac:spMk id="3" creationId="{5F97FB82-3F59-4EFD-8175-FB0AD79AF5BA}"/>
          </ac:spMkLst>
        </pc:spChg>
      </pc:sldChg>
      <pc:sldChg chg="modSp add replId">
        <pc:chgData name="Govind Mohan" userId="S::gmohan@optimusprime.ai::7237a9d8-eece-462d-aa61-af9a6061a2d3" providerId="AD" clId="Web-{263102E1-B94E-B62C-207F-AF63EDE34FD0}" dt="2021-02-25T23:17:06.581" v="1239" actId="20577"/>
        <pc:sldMkLst>
          <pc:docMk/>
          <pc:sldMk cId="2871095520" sldId="333"/>
        </pc:sldMkLst>
        <pc:spChg chg="mod">
          <ac:chgData name="Govind Mohan" userId="S::gmohan@optimusprime.ai::7237a9d8-eece-462d-aa61-af9a6061a2d3" providerId="AD" clId="Web-{263102E1-B94E-B62C-207F-AF63EDE34FD0}" dt="2021-02-25T23:17:06.581" v="1239" actId="20577"/>
          <ac:spMkLst>
            <pc:docMk/>
            <pc:sldMk cId="2871095520" sldId="333"/>
            <ac:spMk id="3" creationId="{5F97FB82-3F59-4EFD-8175-FB0AD79AF5BA}"/>
          </ac:spMkLst>
        </pc:spChg>
      </pc:sldChg>
      <pc:sldChg chg="modSp add replId">
        <pc:chgData name="Govind Mohan" userId="S::gmohan@optimusprime.ai::7237a9d8-eece-462d-aa61-af9a6061a2d3" providerId="AD" clId="Web-{263102E1-B94E-B62C-207F-AF63EDE34FD0}" dt="2021-02-25T23:20:02.117" v="1280" actId="20577"/>
        <pc:sldMkLst>
          <pc:docMk/>
          <pc:sldMk cId="2723839852" sldId="334"/>
        </pc:sldMkLst>
        <pc:spChg chg="mod">
          <ac:chgData name="Govind Mohan" userId="S::gmohan@optimusprime.ai::7237a9d8-eece-462d-aa61-af9a6061a2d3" providerId="AD" clId="Web-{263102E1-B94E-B62C-207F-AF63EDE34FD0}" dt="2021-02-25T23:20:02.117" v="1280" actId="20577"/>
          <ac:spMkLst>
            <pc:docMk/>
            <pc:sldMk cId="2723839852" sldId="334"/>
            <ac:spMk id="3" creationId="{5F97FB82-3F59-4EFD-8175-FB0AD79AF5BA}"/>
          </ac:spMkLst>
        </pc:spChg>
      </pc:sldChg>
      <pc:sldChg chg="modSp add replId">
        <pc:chgData name="Govind Mohan" userId="S::gmohan@optimusprime.ai::7237a9d8-eece-462d-aa61-af9a6061a2d3" providerId="AD" clId="Web-{263102E1-B94E-B62C-207F-AF63EDE34FD0}" dt="2021-02-25T23:24:01.904" v="1327" actId="20577"/>
        <pc:sldMkLst>
          <pc:docMk/>
          <pc:sldMk cId="2738451297" sldId="335"/>
        </pc:sldMkLst>
        <pc:spChg chg="mod">
          <ac:chgData name="Govind Mohan" userId="S::gmohan@optimusprime.ai::7237a9d8-eece-462d-aa61-af9a6061a2d3" providerId="AD" clId="Web-{263102E1-B94E-B62C-207F-AF63EDE34FD0}" dt="2021-02-25T23:24:01.904" v="1327" actId="20577"/>
          <ac:spMkLst>
            <pc:docMk/>
            <pc:sldMk cId="2738451297" sldId="335"/>
            <ac:spMk id="3" creationId="{5F97FB82-3F59-4EFD-8175-FB0AD79AF5BA}"/>
          </ac:spMkLst>
        </pc:spChg>
      </pc:sldChg>
      <pc:sldChg chg="modSp add replId">
        <pc:chgData name="Govind Mohan" userId="S::gmohan@optimusprime.ai::7237a9d8-eece-462d-aa61-af9a6061a2d3" providerId="AD" clId="Web-{263102E1-B94E-B62C-207F-AF63EDE34FD0}" dt="2021-02-25T23:27:33.792" v="1397" actId="20577"/>
        <pc:sldMkLst>
          <pc:docMk/>
          <pc:sldMk cId="3840310377" sldId="336"/>
        </pc:sldMkLst>
        <pc:spChg chg="mod">
          <ac:chgData name="Govind Mohan" userId="S::gmohan@optimusprime.ai::7237a9d8-eece-462d-aa61-af9a6061a2d3" providerId="AD" clId="Web-{263102E1-B94E-B62C-207F-AF63EDE34FD0}" dt="2021-02-25T23:27:33.792" v="1397" actId="20577"/>
          <ac:spMkLst>
            <pc:docMk/>
            <pc:sldMk cId="3840310377" sldId="336"/>
            <ac:spMk id="3" creationId="{5F97FB82-3F59-4EFD-8175-FB0AD79AF5BA}"/>
          </ac:spMkLst>
        </pc:spChg>
      </pc:sldChg>
      <pc:sldChg chg="modSp add replId">
        <pc:chgData name="Govind Mohan" userId="S::gmohan@optimusprime.ai::7237a9d8-eece-462d-aa61-af9a6061a2d3" providerId="AD" clId="Web-{263102E1-B94E-B62C-207F-AF63EDE34FD0}" dt="2021-02-25T23:30:38.600" v="1443" actId="20577"/>
        <pc:sldMkLst>
          <pc:docMk/>
          <pc:sldMk cId="710649134" sldId="337"/>
        </pc:sldMkLst>
        <pc:spChg chg="mod">
          <ac:chgData name="Govind Mohan" userId="S::gmohan@optimusprime.ai::7237a9d8-eece-462d-aa61-af9a6061a2d3" providerId="AD" clId="Web-{263102E1-B94E-B62C-207F-AF63EDE34FD0}" dt="2021-02-25T23:30:38.600" v="1443" actId="20577"/>
          <ac:spMkLst>
            <pc:docMk/>
            <pc:sldMk cId="710649134" sldId="337"/>
            <ac:spMk id="3" creationId="{5F97FB82-3F59-4EFD-8175-FB0AD79AF5BA}"/>
          </ac:spMkLst>
        </pc:spChg>
      </pc:sldChg>
      <pc:sldChg chg="modSp add replId">
        <pc:chgData name="Govind Mohan" userId="S::gmohan@optimusprime.ai::7237a9d8-eece-462d-aa61-af9a6061a2d3" providerId="AD" clId="Web-{263102E1-B94E-B62C-207F-AF63EDE34FD0}" dt="2021-02-26T00:17:17.519" v="2511" actId="20577"/>
        <pc:sldMkLst>
          <pc:docMk/>
          <pc:sldMk cId="2716136430" sldId="338"/>
        </pc:sldMkLst>
        <pc:spChg chg="mod">
          <ac:chgData name="Govind Mohan" userId="S::gmohan@optimusprime.ai::7237a9d8-eece-462d-aa61-af9a6061a2d3" providerId="AD" clId="Web-{263102E1-B94E-B62C-207F-AF63EDE34FD0}" dt="2021-02-26T00:17:17.519" v="2511" actId="20577"/>
          <ac:spMkLst>
            <pc:docMk/>
            <pc:sldMk cId="2716136430" sldId="338"/>
            <ac:spMk id="3" creationId="{5F97FB82-3F59-4EFD-8175-FB0AD79AF5BA}"/>
          </ac:spMkLst>
        </pc:spChg>
      </pc:sldChg>
    </pc:docChg>
  </pc:docChgLst>
  <pc:docChgLst>
    <pc:chgData name="Govind Mohan" userId="S::gmohan@optimusprime.ai::7237a9d8-eece-462d-aa61-af9a6061a2d3" providerId="AD" clId="Web-{068AAF60-B740-1215-A4C7-B7C91A04CBF1}"/>
    <pc:docChg chg="addSld delSld modSld sldOrd">
      <pc:chgData name="Govind Mohan" userId="S::gmohan@optimusprime.ai::7237a9d8-eece-462d-aa61-af9a6061a2d3" providerId="AD" clId="Web-{068AAF60-B740-1215-A4C7-B7C91A04CBF1}" dt="2021-02-08T02:16:08.214" v="1234" actId="20577"/>
      <pc:docMkLst>
        <pc:docMk/>
      </pc:docMkLst>
      <pc:sldChg chg="ord">
        <pc:chgData name="Govind Mohan" userId="S::gmohan@optimusprime.ai::7237a9d8-eece-462d-aa61-af9a6061a2d3" providerId="AD" clId="Web-{068AAF60-B740-1215-A4C7-B7C91A04CBF1}" dt="2021-02-08T00:32:50.779" v="261"/>
        <pc:sldMkLst>
          <pc:docMk/>
          <pc:sldMk cId="2268540264" sldId="260"/>
        </pc:sldMkLst>
      </pc:sldChg>
      <pc:sldChg chg="modSp">
        <pc:chgData name="Govind Mohan" userId="S::gmohan@optimusprime.ai::7237a9d8-eece-462d-aa61-af9a6061a2d3" providerId="AD" clId="Web-{068AAF60-B740-1215-A4C7-B7C91A04CBF1}" dt="2021-02-08T00:45:12.065" v="607" actId="20577"/>
        <pc:sldMkLst>
          <pc:docMk/>
          <pc:sldMk cId="3526872363" sldId="262"/>
        </pc:sldMkLst>
        <pc:spChg chg="mod">
          <ac:chgData name="Govind Mohan" userId="S::gmohan@optimusprime.ai::7237a9d8-eece-462d-aa61-af9a6061a2d3" providerId="AD" clId="Web-{068AAF60-B740-1215-A4C7-B7C91A04CBF1}" dt="2021-02-08T00:45:12.065" v="607" actId="20577"/>
          <ac:spMkLst>
            <pc:docMk/>
            <pc:sldMk cId="3526872363" sldId="262"/>
            <ac:spMk id="3" creationId="{5F97FB82-3F59-4EFD-8175-FB0AD79AF5BA}"/>
          </ac:spMkLst>
        </pc:spChg>
      </pc:sldChg>
      <pc:sldChg chg="addSp modSp">
        <pc:chgData name="Govind Mohan" userId="S::gmohan@optimusprime.ai::7237a9d8-eece-462d-aa61-af9a6061a2d3" providerId="AD" clId="Web-{068AAF60-B740-1215-A4C7-B7C91A04CBF1}" dt="2021-02-08T01:53:54.513" v="740" actId="1076"/>
        <pc:sldMkLst>
          <pc:docMk/>
          <pc:sldMk cId="1469695668" sldId="265"/>
        </pc:sldMkLst>
        <pc:spChg chg="mod">
          <ac:chgData name="Govind Mohan" userId="S::gmohan@optimusprime.ai::7237a9d8-eece-462d-aa61-af9a6061a2d3" providerId="AD" clId="Web-{068AAF60-B740-1215-A4C7-B7C91A04CBF1}" dt="2021-02-08T01:46:27.500" v="613" actId="20577"/>
          <ac:spMkLst>
            <pc:docMk/>
            <pc:sldMk cId="1469695668" sldId="265"/>
            <ac:spMk id="2" creationId="{398AD4E2-B16A-479A-B8CD-630C0B280622}"/>
          </ac:spMkLst>
        </pc:spChg>
        <pc:spChg chg="mod">
          <ac:chgData name="Govind Mohan" userId="S::gmohan@optimusprime.ai::7237a9d8-eece-462d-aa61-af9a6061a2d3" providerId="AD" clId="Web-{068AAF60-B740-1215-A4C7-B7C91A04CBF1}" dt="2021-02-08T01:52:33.810" v="729" actId="20577"/>
          <ac:spMkLst>
            <pc:docMk/>
            <pc:sldMk cId="1469695668" sldId="265"/>
            <ac:spMk id="3" creationId="{5F97FB82-3F59-4EFD-8175-FB0AD79AF5BA}"/>
          </ac:spMkLst>
        </pc:spChg>
        <pc:spChg chg="add mod">
          <ac:chgData name="Govind Mohan" userId="S::gmohan@optimusprime.ai::7237a9d8-eece-462d-aa61-af9a6061a2d3" providerId="AD" clId="Web-{068AAF60-B740-1215-A4C7-B7C91A04CBF1}" dt="2021-02-08T01:53:54.513" v="740" actId="1076"/>
          <ac:spMkLst>
            <pc:docMk/>
            <pc:sldMk cId="1469695668" sldId="265"/>
            <ac:spMk id="5" creationId="{4F2C8684-C265-40EE-BEC7-F6F21D40AB90}"/>
          </ac:spMkLst>
        </pc:spChg>
        <pc:picChg chg="add mod">
          <ac:chgData name="Govind Mohan" userId="S::gmohan@optimusprime.ai::7237a9d8-eece-462d-aa61-af9a6061a2d3" providerId="AD" clId="Web-{068AAF60-B740-1215-A4C7-B7C91A04CBF1}" dt="2021-02-08T01:52:46.591" v="731"/>
          <ac:picMkLst>
            <pc:docMk/>
            <pc:sldMk cId="1469695668" sldId="265"/>
            <ac:picMk id="4" creationId="{43C1183F-EEF5-46A0-9F0A-D37DCFE492AC}"/>
          </ac:picMkLst>
        </pc:picChg>
      </pc:sldChg>
      <pc:sldChg chg="modSp">
        <pc:chgData name="Govind Mohan" userId="S::gmohan@optimusprime.ai::7237a9d8-eece-462d-aa61-af9a6061a2d3" providerId="AD" clId="Web-{068AAF60-B740-1215-A4C7-B7C91A04CBF1}" dt="2021-02-08T00:20:30.152" v="212" actId="20577"/>
        <pc:sldMkLst>
          <pc:docMk/>
          <pc:sldMk cId="3752854958" sldId="267"/>
        </pc:sldMkLst>
        <pc:spChg chg="mod">
          <ac:chgData name="Govind Mohan" userId="S::gmohan@optimusprime.ai::7237a9d8-eece-462d-aa61-af9a6061a2d3" providerId="AD" clId="Web-{068AAF60-B740-1215-A4C7-B7C91A04CBF1}" dt="2021-02-08T00:20:30.152" v="212" actId="20577"/>
          <ac:spMkLst>
            <pc:docMk/>
            <pc:sldMk cId="3752854958" sldId="267"/>
            <ac:spMk id="2" creationId="{398AD4E2-B16A-479A-B8CD-630C0B280622}"/>
          </ac:spMkLst>
        </pc:spChg>
        <pc:spChg chg="mod">
          <ac:chgData name="Govind Mohan" userId="S::gmohan@optimusprime.ai::7237a9d8-eece-462d-aa61-af9a6061a2d3" providerId="AD" clId="Web-{068AAF60-B740-1215-A4C7-B7C91A04CBF1}" dt="2021-02-08T00:12:33.901" v="18" actId="20577"/>
          <ac:spMkLst>
            <pc:docMk/>
            <pc:sldMk cId="3752854958" sldId="267"/>
            <ac:spMk id="3" creationId="{536AE558-7995-48E9-A5D5-7BBDBBBB6FCC}"/>
          </ac:spMkLst>
        </pc:spChg>
      </pc:sldChg>
      <pc:sldChg chg="modSp">
        <pc:chgData name="Govind Mohan" userId="S::gmohan@optimusprime.ai::7237a9d8-eece-462d-aa61-af9a6061a2d3" providerId="AD" clId="Web-{068AAF60-B740-1215-A4C7-B7C91A04CBF1}" dt="2021-02-08T00:20:17.012" v="205" actId="20577"/>
        <pc:sldMkLst>
          <pc:docMk/>
          <pc:sldMk cId="1570689470" sldId="268"/>
        </pc:sldMkLst>
        <pc:spChg chg="mod">
          <ac:chgData name="Govind Mohan" userId="S::gmohan@optimusprime.ai::7237a9d8-eece-462d-aa61-af9a6061a2d3" providerId="AD" clId="Web-{068AAF60-B740-1215-A4C7-B7C91A04CBF1}" dt="2021-02-08T00:20:17.012" v="205" actId="20577"/>
          <ac:spMkLst>
            <pc:docMk/>
            <pc:sldMk cId="1570689470" sldId="268"/>
            <ac:spMk id="2" creationId="{398AD4E2-B16A-479A-B8CD-630C0B280622}"/>
          </ac:spMkLst>
        </pc:spChg>
      </pc:sldChg>
      <pc:sldChg chg="modSp">
        <pc:chgData name="Govind Mohan" userId="S::gmohan@optimusprime.ai::7237a9d8-eece-462d-aa61-af9a6061a2d3" providerId="AD" clId="Web-{068AAF60-B740-1215-A4C7-B7C91A04CBF1}" dt="2021-02-08T00:20:22.933" v="206" actId="20577"/>
        <pc:sldMkLst>
          <pc:docMk/>
          <pc:sldMk cId="2176551312" sldId="269"/>
        </pc:sldMkLst>
        <pc:spChg chg="mod">
          <ac:chgData name="Govind Mohan" userId="S::gmohan@optimusprime.ai::7237a9d8-eece-462d-aa61-af9a6061a2d3" providerId="AD" clId="Web-{068AAF60-B740-1215-A4C7-B7C91A04CBF1}" dt="2021-02-08T00:20:22.933" v="206" actId="20577"/>
          <ac:spMkLst>
            <pc:docMk/>
            <pc:sldMk cId="2176551312" sldId="269"/>
            <ac:spMk id="2" creationId="{398AD4E2-B16A-479A-B8CD-630C0B280622}"/>
          </ac:spMkLst>
        </pc:spChg>
        <pc:spChg chg="mod">
          <ac:chgData name="Govind Mohan" userId="S::gmohan@optimusprime.ai::7237a9d8-eece-462d-aa61-af9a6061a2d3" providerId="AD" clId="Web-{068AAF60-B740-1215-A4C7-B7C91A04CBF1}" dt="2021-02-08T00:12:25.323" v="14" actId="20577"/>
          <ac:spMkLst>
            <pc:docMk/>
            <pc:sldMk cId="2176551312" sldId="269"/>
            <ac:spMk id="3" creationId="{536AE558-7995-48E9-A5D5-7BBDBBBB6FCC}"/>
          </ac:spMkLst>
        </pc:spChg>
      </pc:sldChg>
      <pc:sldChg chg="modSp add replId">
        <pc:chgData name="Govind Mohan" userId="S::gmohan@optimusprime.ai::7237a9d8-eece-462d-aa61-af9a6061a2d3" providerId="AD" clId="Web-{068AAF60-B740-1215-A4C7-B7C91A04CBF1}" dt="2021-02-08T00:20:50.340" v="217" actId="20577"/>
        <pc:sldMkLst>
          <pc:docMk/>
          <pc:sldMk cId="1270718481" sldId="270"/>
        </pc:sldMkLst>
        <pc:spChg chg="mod">
          <ac:chgData name="Govind Mohan" userId="S::gmohan@optimusprime.ai::7237a9d8-eece-462d-aa61-af9a6061a2d3" providerId="AD" clId="Web-{068AAF60-B740-1215-A4C7-B7C91A04CBF1}" dt="2021-02-08T00:20:50.340" v="217" actId="20577"/>
          <ac:spMkLst>
            <pc:docMk/>
            <pc:sldMk cId="1270718481" sldId="270"/>
            <ac:spMk id="2" creationId="{398AD4E2-B16A-479A-B8CD-630C0B280622}"/>
          </ac:spMkLst>
        </pc:spChg>
        <pc:spChg chg="mod">
          <ac:chgData name="Govind Mohan" userId="S::gmohan@optimusprime.ai::7237a9d8-eece-462d-aa61-af9a6061a2d3" providerId="AD" clId="Web-{068AAF60-B740-1215-A4C7-B7C91A04CBF1}" dt="2021-02-08T00:14:01.932" v="89" actId="20577"/>
          <ac:spMkLst>
            <pc:docMk/>
            <pc:sldMk cId="1270718481" sldId="270"/>
            <ac:spMk id="3" creationId="{536AE558-7995-48E9-A5D5-7BBDBBBB6FCC}"/>
          </ac:spMkLst>
        </pc:spChg>
      </pc:sldChg>
      <pc:sldChg chg="modSp add ord replId">
        <pc:chgData name="Govind Mohan" userId="S::gmohan@optimusprime.ai::7237a9d8-eece-462d-aa61-af9a6061a2d3" providerId="AD" clId="Web-{068AAF60-B740-1215-A4C7-B7C91A04CBF1}" dt="2021-02-08T00:25:37.139" v="218"/>
        <pc:sldMkLst>
          <pc:docMk/>
          <pc:sldMk cId="3517344234" sldId="271"/>
        </pc:sldMkLst>
        <pc:spChg chg="mod">
          <ac:chgData name="Govind Mohan" userId="S::gmohan@optimusprime.ai::7237a9d8-eece-462d-aa61-af9a6061a2d3" providerId="AD" clId="Web-{068AAF60-B740-1215-A4C7-B7C91A04CBF1}" dt="2021-02-08T00:20:43.261" v="216" actId="20577"/>
          <ac:spMkLst>
            <pc:docMk/>
            <pc:sldMk cId="3517344234" sldId="271"/>
            <ac:spMk id="2" creationId="{398AD4E2-B16A-479A-B8CD-630C0B280622}"/>
          </ac:spMkLst>
        </pc:spChg>
        <pc:spChg chg="mod">
          <ac:chgData name="Govind Mohan" userId="S::gmohan@optimusprime.ai::7237a9d8-eece-462d-aa61-af9a6061a2d3" providerId="AD" clId="Web-{068AAF60-B740-1215-A4C7-B7C91A04CBF1}" dt="2021-02-08T00:18:32.918" v="200" actId="20577"/>
          <ac:spMkLst>
            <pc:docMk/>
            <pc:sldMk cId="3517344234" sldId="271"/>
            <ac:spMk id="3" creationId="{536AE558-7995-48E9-A5D5-7BBDBBBB6FCC}"/>
          </ac:spMkLst>
        </pc:spChg>
      </pc:sldChg>
      <pc:sldChg chg="addSp delSp modSp add replId modNotes">
        <pc:chgData name="Govind Mohan" userId="S::gmohan@optimusprime.ai::7237a9d8-eece-462d-aa61-af9a6061a2d3" providerId="AD" clId="Web-{068AAF60-B740-1215-A4C7-B7C91A04CBF1}" dt="2021-02-08T00:27:16.029" v="236"/>
        <pc:sldMkLst>
          <pc:docMk/>
          <pc:sldMk cId="3807776608" sldId="272"/>
        </pc:sldMkLst>
        <pc:spChg chg="del mod">
          <ac:chgData name="Govind Mohan" userId="S::gmohan@optimusprime.ai::7237a9d8-eece-462d-aa61-af9a6061a2d3" providerId="AD" clId="Web-{068AAF60-B740-1215-A4C7-B7C91A04CBF1}" dt="2021-02-08T00:26:44.623" v="230"/>
          <ac:spMkLst>
            <pc:docMk/>
            <pc:sldMk cId="3807776608" sldId="272"/>
            <ac:spMk id="3" creationId="{536AE558-7995-48E9-A5D5-7BBDBBBB6FCC}"/>
          </ac:spMkLst>
        </pc:spChg>
        <pc:spChg chg="add del mod">
          <ac:chgData name="Govind Mohan" userId="S::gmohan@optimusprime.ai::7237a9d8-eece-462d-aa61-af9a6061a2d3" providerId="AD" clId="Web-{068AAF60-B740-1215-A4C7-B7C91A04CBF1}" dt="2021-02-08T00:26:46.217" v="231"/>
          <ac:spMkLst>
            <pc:docMk/>
            <pc:sldMk cId="3807776608" sldId="272"/>
            <ac:spMk id="5" creationId="{46C5092D-6F0F-4286-9557-08E64A8BA615}"/>
          </ac:spMkLst>
        </pc:spChg>
        <pc:picChg chg="add mod ord">
          <ac:chgData name="Govind Mohan" userId="S::gmohan@optimusprime.ai::7237a9d8-eece-462d-aa61-af9a6061a2d3" providerId="AD" clId="Web-{068AAF60-B740-1215-A4C7-B7C91A04CBF1}" dt="2021-02-08T00:26:57.779" v="234" actId="1076"/>
          <ac:picMkLst>
            <pc:docMk/>
            <pc:sldMk cId="3807776608" sldId="272"/>
            <ac:picMk id="6" creationId="{5C40510B-9F16-44FB-8062-D1A1468948D9}"/>
          </ac:picMkLst>
        </pc:picChg>
      </pc:sldChg>
      <pc:sldChg chg="modSp add replId">
        <pc:chgData name="Govind Mohan" userId="S::gmohan@optimusprime.ai::7237a9d8-eece-462d-aa61-af9a6061a2d3" providerId="AD" clId="Web-{068AAF60-B740-1215-A4C7-B7C91A04CBF1}" dt="2021-02-08T00:28:34.576" v="247" actId="20577"/>
        <pc:sldMkLst>
          <pc:docMk/>
          <pc:sldMk cId="1694052801" sldId="273"/>
        </pc:sldMkLst>
        <pc:spChg chg="mod">
          <ac:chgData name="Govind Mohan" userId="S::gmohan@optimusprime.ai::7237a9d8-eece-462d-aa61-af9a6061a2d3" providerId="AD" clId="Web-{068AAF60-B740-1215-A4C7-B7C91A04CBF1}" dt="2021-02-08T00:28:34.576" v="247" actId="20577"/>
          <ac:spMkLst>
            <pc:docMk/>
            <pc:sldMk cId="1694052801" sldId="273"/>
            <ac:spMk id="3" creationId="{536AE558-7995-48E9-A5D5-7BBDBBBB6FCC}"/>
          </ac:spMkLst>
        </pc:spChg>
      </pc:sldChg>
      <pc:sldChg chg="add del replId">
        <pc:chgData name="Govind Mohan" userId="S::gmohan@optimusprime.ai::7237a9d8-eece-462d-aa61-af9a6061a2d3" providerId="AD" clId="Web-{068AAF60-B740-1215-A4C7-B7C91A04CBF1}" dt="2021-02-08T01:54:24.794" v="741"/>
        <pc:sldMkLst>
          <pc:docMk/>
          <pc:sldMk cId="446554594" sldId="274"/>
        </pc:sldMkLst>
      </pc:sldChg>
      <pc:sldChg chg="addSp delSp modSp add replId">
        <pc:chgData name="Govind Mohan" userId="S::gmohan@optimusprime.ai::7237a9d8-eece-462d-aa61-af9a6061a2d3" providerId="AD" clId="Web-{068AAF60-B740-1215-A4C7-B7C91A04CBF1}" dt="2021-02-08T00:31:27.092" v="260" actId="1076"/>
        <pc:sldMkLst>
          <pc:docMk/>
          <pc:sldMk cId="2119415813" sldId="275"/>
        </pc:sldMkLst>
        <pc:spChg chg="del">
          <ac:chgData name="Govind Mohan" userId="S::gmohan@optimusprime.ai::7237a9d8-eece-462d-aa61-af9a6061a2d3" providerId="AD" clId="Web-{068AAF60-B740-1215-A4C7-B7C91A04CBF1}" dt="2021-02-08T00:30:46.326" v="250"/>
          <ac:spMkLst>
            <pc:docMk/>
            <pc:sldMk cId="2119415813" sldId="275"/>
            <ac:spMk id="3" creationId="{536AE558-7995-48E9-A5D5-7BBDBBBB6FCC}"/>
          </ac:spMkLst>
        </pc:spChg>
        <pc:spChg chg="add del mod">
          <ac:chgData name="Govind Mohan" userId="S::gmohan@optimusprime.ai::7237a9d8-eece-462d-aa61-af9a6061a2d3" providerId="AD" clId="Web-{068AAF60-B740-1215-A4C7-B7C91A04CBF1}" dt="2021-02-08T00:31:03.045" v="255"/>
          <ac:spMkLst>
            <pc:docMk/>
            <pc:sldMk cId="2119415813" sldId="275"/>
            <ac:spMk id="5" creationId="{5F46EE8E-977A-49BD-8614-6B435EE94EC9}"/>
          </ac:spMkLst>
        </pc:spChg>
        <pc:spChg chg="add del mod">
          <ac:chgData name="Govind Mohan" userId="S::gmohan@optimusprime.ai::7237a9d8-eece-462d-aa61-af9a6061a2d3" providerId="AD" clId="Web-{068AAF60-B740-1215-A4C7-B7C91A04CBF1}" dt="2021-02-08T00:30:49.748" v="254"/>
          <ac:spMkLst>
            <pc:docMk/>
            <pc:sldMk cId="2119415813" sldId="275"/>
            <ac:spMk id="6" creationId="{C4C7F992-DDD4-48BC-B702-76702FAECA7F}"/>
          </ac:spMkLst>
        </pc:spChg>
        <pc:picChg chg="add mod ord">
          <ac:chgData name="Govind Mohan" userId="S::gmohan@optimusprime.ai::7237a9d8-eece-462d-aa61-af9a6061a2d3" providerId="AD" clId="Web-{068AAF60-B740-1215-A4C7-B7C91A04CBF1}" dt="2021-02-08T00:31:27.092" v="260" actId="1076"/>
          <ac:picMkLst>
            <pc:docMk/>
            <pc:sldMk cId="2119415813" sldId="275"/>
            <ac:picMk id="7" creationId="{7C8A6711-21C7-4FD3-B541-CC162750A95B}"/>
          </ac:picMkLst>
        </pc:picChg>
      </pc:sldChg>
      <pc:sldChg chg="modSp add ord replId">
        <pc:chgData name="Govind Mohan" userId="S::gmohan@optimusprime.ai::7237a9d8-eece-462d-aa61-af9a6061a2d3" providerId="AD" clId="Web-{068AAF60-B740-1215-A4C7-B7C91A04CBF1}" dt="2021-02-08T01:54:36.356" v="742" actId="20577"/>
        <pc:sldMkLst>
          <pc:docMk/>
          <pc:sldMk cId="2219676722" sldId="276"/>
        </pc:sldMkLst>
        <pc:spChg chg="mod">
          <ac:chgData name="Govind Mohan" userId="S::gmohan@optimusprime.ai::7237a9d8-eece-462d-aa61-af9a6061a2d3" providerId="AD" clId="Web-{068AAF60-B740-1215-A4C7-B7C91A04CBF1}" dt="2021-02-08T00:35:00.858" v="270" actId="20577"/>
          <ac:spMkLst>
            <pc:docMk/>
            <pc:sldMk cId="2219676722" sldId="276"/>
            <ac:spMk id="2" creationId="{398AD4E2-B16A-479A-B8CD-630C0B280622}"/>
          </ac:spMkLst>
        </pc:spChg>
        <pc:spChg chg="mod">
          <ac:chgData name="Govind Mohan" userId="S::gmohan@optimusprime.ai::7237a9d8-eece-462d-aa61-af9a6061a2d3" providerId="AD" clId="Web-{068AAF60-B740-1215-A4C7-B7C91A04CBF1}" dt="2021-02-08T01:54:36.356" v="742" actId="20577"/>
          <ac:spMkLst>
            <pc:docMk/>
            <pc:sldMk cId="2219676722" sldId="276"/>
            <ac:spMk id="3" creationId="{536AE558-7995-48E9-A5D5-7BBDBBBB6FCC}"/>
          </ac:spMkLst>
        </pc:spChg>
      </pc:sldChg>
      <pc:sldChg chg="modSp add replId">
        <pc:chgData name="Govind Mohan" userId="S::gmohan@optimusprime.ai::7237a9d8-eece-462d-aa61-af9a6061a2d3" providerId="AD" clId="Web-{068AAF60-B740-1215-A4C7-B7C91A04CBF1}" dt="2021-02-08T02:05:01.297" v="1083" actId="20577"/>
        <pc:sldMkLst>
          <pc:docMk/>
          <pc:sldMk cId="1753879971" sldId="277"/>
        </pc:sldMkLst>
        <pc:spChg chg="mod">
          <ac:chgData name="Govind Mohan" userId="S::gmohan@optimusprime.ai::7237a9d8-eece-462d-aa61-af9a6061a2d3" providerId="AD" clId="Web-{068AAF60-B740-1215-A4C7-B7C91A04CBF1}" dt="2021-02-08T00:42:02.534" v="506" actId="20577"/>
          <ac:spMkLst>
            <pc:docMk/>
            <pc:sldMk cId="1753879971" sldId="277"/>
            <ac:spMk id="2" creationId="{398AD4E2-B16A-479A-B8CD-630C0B280622}"/>
          </ac:spMkLst>
        </pc:spChg>
        <pc:spChg chg="mod">
          <ac:chgData name="Govind Mohan" userId="S::gmohan@optimusprime.ai::7237a9d8-eece-462d-aa61-af9a6061a2d3" providerId="AD" clId="Web-{068AAF60-B740-1215-A4C7-B7C91A04CBF1}" dt="2021-02-08T02:05:01.297" v="1083" actId="20577"/>
          <ac:spMkLst>
            <pc:docMk/>
            <pc:sldMk cId="1753879971" sldId="277"/>
            <ac:spMk id="3" creationId="{536AE558-7995-48E9-A5D5-7BBDBBBB6FCC}"/>
          </ac:spMkLst>
        </pc:spChg>
      </pc:sldChg>
      <pc:sldChg chg="add replId">
        <pc:chgData name="Govind Mohan" userId="S::gmohan@optimusprime.ai::7237a9d8-eece-462d-aa61-af9a6061a2d3" providerId="AD" clId="Web-{068AAF60-B740-1215-A4C7-B7C91A04CBF1}" dt="2021-02-08T01:46:16.734" v="608"/>
        <pc:sldMkLst>
          <pc:docMk/>
          <pc:sldMk cId="1911722046" sldId="278"/>
        </pc:sldMkLst>
      </pc:sldChg>
      <pc:sldChg chg="addSp modSp add replId">
        <pc:chgData name="Govind Mohan" userId="S::gmohan@optimusprime.ai::7237a9d8-eece-462d-aa61-af9a6061a2d3" providerId="AD" clId="Web-{068AAF60-B740-1215-A4C7-B7C91A04CBF1}" dt="2021-02-08T02:04:39.780" v="1071" actId="1076"/>
        <pc:sldMkLst>
          <pc:docMk/>
          <pc:sldMk cId="554145204" sldId="279"/>
        </pc:sldMkLst>
        <pc:spChg chg="mod">
          <ac:chgData name="Govind Mohan" userId="S::gmohan@optimusprime.ai::7237a9d8-eece-462d-aa61-af9a6061a2d3" providerId="AD" clId="Web-{068AAF60-B740-1215-A4C7-B7C91A04CBF1}" dt="2021-02-08T02:00:57.230" v="957" actId="20577"/>
          <ac:spMkLst>
            <pc:docMk/>
            <pc:sldMk cId="554145204" sldId="279"/>
            <ac:spMk id="2" creationId="{398AD4E2-B16A-479A-B8CD-630C0B280622}"/>
          </ac:spMkLst>
        </pc:spChg>
        <pc:spChg chg="mod">
          <ac:chgData name="Govind Mohan" userId="S::gmohan@optimusprime.ai::7237a9d8-eece-462d-aa61-af9a6061a2d3" providerId="AD" clId="Web-{068AAF60-B740-1215-A4C7-B7C91A04CBF1}" dt="2021-02-08T02:04:33.937" v="1070" actId="20577"/>
          <ac:spMkLst>
            <pc:docMk/>
            <pc:sldMk cId="554145204" sldId="279"/>
            <ac:spMk id="3" creationId="{536AE558-7995-48E9-A5D5-7BBDBBBB6FCC}"/>
          </ac:spMkLst>
        </pc:spChg>
        <pc:picChg chg="add mod">
          <ac:chgData name="Govind Mohan" userId="S::gmohan@optimusprime.ai::7237a9d8-eece-462d-aa61-af9a6061a2d3" providerId="AD" clId="Web-{068AAF60-B740-1215-A4C7-B7C91A04CBF1}" dt="2021-02-08T02:04:39.780" v="1071" actId="1076"/>
          <ac:picMkLst>
            <pc:docMk/>
            <pc:sldMk cId="554145204" sldId="279"/>
            <ac:picMk id="4" creationId="{2A61D87F-F5D1-4A83-9DB3-2BD6FB4F2AD1}"/>
          </ac:picMkLst>
        </pc:picChg>
      </pc:sldChg>
      <pc:sldChg chg="delSp modSp add replId">
        <pc:chgData name="Govind Mohan" userId="S::gmohan@optimusprime.ai::7237a9d8-eece-462d-aa61-af9a6061a2d3" providerId="AD" clId="Web-{068AAF60-B740-1215-A4C7-B7C91A04CBF1}" dt="2021-02-08T02:16:08.214" v="1234" actId="20577"/>
        <pc:sldMkLst>
          <pc:docMk/>
          <pc:sldMk cId="3473530854" sldId="280"/>
        </pc:sldMkLst>
        <pc:spChg chg="mod">
          <ac:chgData name="Govind Mohan" userId="S::gmohan@optimusprime.ai::7237a9d8-eece-462d-aa61-af9a6061a2d3" providerId="AD" clId="Web-{068AAF60-B740-1215-A4C7-B7C91A04CBF1}" dt="2021-02-08T02:05:09.577" v="1088" actId="20577"/>
          <ac:spMkLst>
            <pc:docMk/>
            <pc:sldMk cId="3473530854" sldId="280"/>
            <ac:spMk id="2" creationId="{398AD4E2-B16A-479A-B8CD-630C0B280622}"/>
          </ac:spMkLst>
        </pc:spChg>
        <pc:spChg chg="mod">
          <ac:chgData name="Govind Mohan" userId="S::gmohan@optimusprime.ai::7237a9d8-eece-462d-aa61-af9a6061a2d3" providerId="AD" clId="Web-{068AAF60-B740-1215-A4C7-B7C91A04CBF1}" dt="2021-02-08T02:16:08.214" v="1234" actId="20577"/>
          <ac:spMkLst>
            <pc:docMk/>
            <pc:sldMk cId="3473530854" sldId="280"/>
            <ac:spMk id="3" creationId="{536AE558-7995-48E9-A5D5-7BBDBBBB6FCC}"/>
          </ac:spMkLst>
        </pc:spChg>
        <pc:picChg chg="del">
          <ac:chgData name="Govind Mohan" userId="S::gmohan@optimusprime.ai::7237a9d8-eece-462d-aa61-af9a6061a2d3" providerId="AD" clId="Web-{068AAF60-B740-1215-A4C7-B7C91A04CBF1}" dt="2021-02-08T02:05:10.546" v="1089"/>
          <ac:picMkLst>
            <pc:docMk/>
            <pc:sldMk cId="3473530854" sldId="280"/>
            <ac:picMk id="4" creationId="{2A61D87F-F5D1-4A83-9DB3-2BD6FB4F2AD1}"/>
          </ac:picMkLst>
        </pc:picChg>
      </pc:sldChg>
    </pc:docChg>
  </pc:docChgLst>
  <pc:docChgLst>
    <pc:chgData name="Govind Mohan" userId="S::gmohan@optimusprime.ai::7237a9d8-eece-462d-aa61-af9a6061a2d3" providerId="AD" clId="Web-{4B3FAD9F-00E3-0000-A4C1-575D07E9BDD6}"/>
    <pc:docChg chg="addSld delSld modSld">
      <pc:chgData name="Govind Mohan" userId="S::gmohan@optimusprime.ai::7237a9d8-eece-462d-aa61-af9a6061a2d3" providerId="AD" clId="Web-{4B3FAD9F-00E3-0000-A4C1-575D07E9BDD6}" dt="2021-02-20T23:55:50.937" v="125"/>
      <pc:docMkLst>
        <pc:docMk/>
      </pc:docMkLst>
      <pc:sldChg chg="modSp">
        <pc:chgData name="Govind Mohan" userId="S::gmohan@optimusprime.ai::7237a9d8-eece-462d-aa61-af9a6061a2d3" providerId="AD" clId="Web-{4B3FAD9F-00E3-0000-A4C1-575D07E9BDD6}" dt="2021-02-20T23:30:51.817" v="2" actId="20577"/>
        <pc:sldMkLst>
          <pc:docMk/>
          <pc:sldMk cId="1564154635" sldId="259"/>
        </pc:sldMkLst>
        <pc:spChg chg="mod">
          <ac:chgData name="Govind Mohan" userId="S::gmohan@optimusprime.ai::7237a9d8-eece-462d-aa61-af9a6061a2d3" providerId="AD" clId="Web-{4B3FAD9F-00E3-0000-A4C1-575D07E9BDD6}" dt="2021-02-20T23:30:51.817" v="2" actId="20577"/>
          <ac:spMkLst>
            <pc:docMk/>
            <pc:sldMk cId="1564154635" sldId="259"/>
            <ac:spMk id="2" creationId="{398AD4E2-B16A-479A-B8CD-630C0B280622}"/>
          </ac:spMkLst>
        </pc:spChg>
      </pc:sldChg>
      <pc:sldChg chg="modSp">
        <pc:chgData name="Govind Mohan" userId="S::gmohan@optimusprime.ai::7237a9d8-eece-462d-aa61-af9a6061a2d3" providerId="AD" clId="Web-{4B3FAD9F-00E3-0000-A4C1-575D07E9BDD6}" dt="2021-02-20T23:55:23.124" v="81" actId="20577"/>
        <pc:sldMkLst>
          <pc:docMk/>
          <pc:sldMk cId="2904984398" sldId="286"/>
        </pc:sldMkLst>
        <pc:spChg chg="mod">
          <ac:chgData name="Govind Mohan" userId="S::gmohan@optimusprime.ai::7237a9d8-eece-462d-aa61-af9a6061a2d3" providerId="AD" clId="Web-{4B3FAD9F-00E3-0000-A4C1-575D07E9BDD6}" dt="2021-02-20T23:43:39.484" v="4" actId="20577"/>
          <ac:spMkLst>
            <pc:docMk/>
            <pc:sldMk cId="2904984398" sldId="286"/>
            <ac:spMk id="2" creationId="{398AD4E2-B16A-479A-B8CD-630C0B280622}"/>
          </ac:spMkLst>
        </pc:spChg>
        <pc:spChg chg="mod">
          <ac:chgData name="Govind Mohan" userId="S::gmohan@optimusprime.ai::7237a9d8-eece-462d-aa61-af9a6061a2d3" providerId="AD" clId="Web-{4B3FAD9F-00E3-0000-A4C1-575D07E9BDD6}" dt="2021-02-20T23:55:23.124" v="81" actId="20577"/>
          <ac:spMkLst>
            <pc:docMk/>
            <pc:sldMk cId="2904984398" sldId="286"/>
            <ac:spMk id="3" creationId="{5F97FB82-3F59-4EFD-8175-FB0AD79AF5BA}"/>
          </ac:spMkLst>
        </pc:spChg>
      </pc:sldChg>
      <pc:sldChg chg="del">
        <pc:chgData name="Govind Mohan" userId="S::gmohan@optimusprime.ai::7237a9d8-eece-462d-aa61-af9a6061a2d3" providerId="AD" clId="Web-{4B3FAD9F-00E3-0000-A4C1-575D07E9BDD6}" dt="2021-02-20T23:55:33.968" v="83"/>
        <pc:sldMkLst>
          <pc:docMk/>
          <pc:sldMk cId="692152111" sldId="287"/>
        </pc:sldMkLst>
      </pc:sldChg>
      <pc:sldChg chg="add replId">
        <pc:chgData name="Govind Mohan" userId="S::gmohan@optimusprime.ai::7237a9d8-eece-462d-aa61-af9a6061a2d3" providerId="AD" clId="Web-{4B3FAD9F-00E3-0000-A4C1-575D07E9BDD6}" dt="2021-02-20T23:55:37.655" v="84"/>
        <pc:sldMkLst>
          <pc:docMk/>
          <pc:sldMk cId="3299132941" sldId="287"/>
        </pc:sldMkLst>
      </pc:sldChg>
      <pc:sldChg chg="del">
        <pc:chgData name="Govind Mohan" userId="S::gmohan@optimusprime.ai::7237a9d8-eece-462d-aa61-af9a6061a2d3" providerId="AD" clId="Web-{4B3FAD9F-00E3-0000-A4C1-575D07E9BDD6}" dt="2021-02-20T23:55:33.968" v="82"/>
        <pc:sldMkLst>
          <pc:docMk/>
          <pc:sldMk cId="1142992994" sldId="288"/>
        </pc:sldMkLst>
      </pc:sldChg>
      <pc:sldChg chg="add replId">
        <pc:chgData name="Govind Mohan" userId="S::gmohan@optimusprime.ai::7237a9d8-eece-462d-aa61-af9a6061a2d3" providerId="AD" clId="Web-{4B3FAD9F-00E3-0000-A4C1-575D07E9BDD6}" dt="2021-02-20T23:55:38.343" v="85"/>
        <pc:sldMkLst>
          <pc:docMk/>
          <pc:sldMk cId="3527212228" sldId="288"/>
        </pc:sldMkLst>
      </pc:sldChg>
      <pc:sldChg chg="add replId">
        <pc:chgData name="Govind Mohan" userId="S::gmohan@optimusprime.ai::7237a9d8-eece-462d-aa61-af9a6061a2d3" providerId="AD" clId="Web-{4B3FAD9F-00E3-0000-A4C1-575D07E9BDD6}" dt="2021-02-20T23:55:38.546" v="86"/>
        <pc:sldMkLst>
          <pc:docMk/>
          <pc:sldMk cId="2396965028" sldId="289"/>
        </pc:sldMkLst>
      </pc:sldChg>
      <pc:sldChg chg="add replId">
        <pc:chgData name="Govind Mohan" userId="S::gmohan@optimusprime.ai::7237a9d8-eece-462d-aa61-af9a6061a2d3" providerId="AD" clId="Web-{4B3FAD9F-00E3-0000-A4C1-575D07E9BDD6}" dt="2021-02-20T23:55:38.780" v="87"/>
        <pc:sldMkLst>
          <pc:docMk/>
          <pc:sldMk cId="3508449876" sldId="290"/>
        </pc:sldMkLst>
      </pc:sldChg>
      <pc:sldChg chg="add replId">
        <pc:chgData name="Govind Mohan" userId="S::gmohan@optimusprime.ai::7237a9d8-eece-462d-aa61-af9a6061a2d3" providerId="AD" clId="Web-{4B3FAD9F-00E3-0000-A4C1-575D07E9BDD6}" dt="2021-02-20T23:55:38.983" v="88"/>
        <pc:sldMkLst>
          <pc:docMk/>
          <pc:sldMk cId="2892474198" sldId="291"/>
        </pc:sldMkLst>
      </pc:sldChg>
      <pc:sldChg chg="add replId">
        <pc:chgData name="Govind Mohan" userId="S::gmohan@optimusprime.ai::7237a9d8-eece-462d-aa61-af9a6061a2d3" providerId="AD" clId="Web-{4B3FAD9F-00E3-0000-A4C1-575D07E9BDD6}" dt="2021-02-20T23:55:39.218" v="89"/>
        <pc:sldMkLst>
          <pc:docMk/>
          <pc:sldMk cId="1554761191" sldId="292"/>
        </pc:sldMkLst>
      </pc:sldChg>
      <pc:sldChg chg="add replId">
        <pc:chgData name="Govind Mohan" userId="S::gmohan@optimusprime.ai::7237a9d8-eece-462d-aa61-af9a6061a2d3" providerId="AD" clId="Web-{4B3FAD9F-00E3-0000-A4C1-575D07E9BDD6}" dt="2021-02-20T23:55:40.233" v="90"/>
        <pc:sldMkLst>
          <pc:docMk/>
          <pc:sldMk cId="1126378781" sldId="293"/>
        </pc:sldMkLst>
      </pc:sldChg>
      <pc:sldChg chg="add replId">
        <pc:chgData name="Govind Mohan" userId="S::gmohan@optimusprime.ai::7237a9d8-eece-462d-aa61-af9a6061a2d3" providerId="AD" clId="Web-{4B3FAD9F-00E3-0000-A4C1-575D07E9BDD6}" dt="2021-02-20T23:55:40.593" v="91"/>
        <pc:sldMkLst>
          <pc:docMk/>
          <pc:sldMk cId="2937042292" sldId="294"/>
        </pc:sldMkLst>
      </pc:sldChg>
      <pc:sldChg chg="add replId">
        <pc:chgData name="Govind Mohan" userId="S::gmohan@optimusprime.ai::7237a9d8-eece-462d-aa61-af9a6061a2d3" providerId="AD" clId="Web-{4B3FAD9F-00E3-0000-A4C1-575D07E9BDD6}" dt="2021-02-20T23:55:40.811" v="92"/>
        <pc:sldMkLst>
          <pc:docMk/>
          <pc:sldMk cId="4135652663" sldId="295"/>
        </pc:sldMkLst>
      </pc:sldChg>
      <pc:sldChg chg="add replId">
        <pc:chgData name="Govind Mohan" userId="S::gmohan@optimusprime.ai::7237a9d8-eece-462d-aa61-af9a6061a2d3" providerId="AD" clId="Web-{4B3FAD9F-00E3-0000-A4C1-575D07E9BDD6}" dt="2021-02-20T23:55:41.015" v="93"/>
        <pc:sldMkLst>
          <pc:docMk/>
          <pc:sldMk cId="4068020190" sldId="296"/>
        </pc:sldMkLst>
      </pc:sldChg>
      <pc:sldChg chg="add replId">
        <pc:chgData name="Govind Mohan" userId="S::gmohan@optimusprime.ai::7237a9d8-eece-462d-aa61-af9a6061a2d3" providerId="AD" clId="Web-{4B3FAD9F-00E3-0000-A4C1-575D07E9BDD6}" dt="2021-02-20T23:55:41.249" v="94"/>
        <pc:sldMkLst>
          <pc:docMk/>
          <pc:sldMk cId="3593997376" sldId="297"/>
        </pc:sldMkLst>
      </pc:sldChg>
      <pc:sldChg chg="add replId">
        <pc:chgData name="Govind Mohan" userId="S::gmohan@optimusprime.ai::7237a9d8-eece-462d-aa61-af9a6061a2d3" providerId="AD" clId="Web-{4B3FAD9F-00E3-0000-A4C1-575D07E9BDD6}" dt="2021-02-20T23:55:41.499" v="95"/>
        <pc:sldMkLst>
          <pc:docMk/>
          <pc:sldMk cId="272741135" sldId="298"/>
        </pc:sldMkLst>
      </pc:sldChg>
      <pc:sldChg chg="add replId">
        <pc:chgData name="Govind Mohan" userId="S::gmohan@optimusprime.ai::7237a9d8-eece-462d-aa61-af9a6061a2d3" providerId="AD" clId="Web-{4B3FAD9F-00E3-0000-A4C1-575D07E9BDD6}" dt="2021-02-20T23:55:41.686" v="96"/>
        <pc:sldMkLst>
          <pc:docMk/>
          <pc:sldMk cId="4013634205" sldId="299"/>
        </pc:sldMkLst>
      </pc:sldChg>
      <pc:sldChg chg="add replId">
        <pc:chgData name="Govind Mohan" userId="S::gmohan@optimusprime.ai::7237a9d8-eece-462d-aa61-af9a6061a2d3" providerId="AD" clId="Web-{4B3FAD9F-00E3-0000-A4C1-575D07E9BDD6}" dt="2021-02-20T23:55:41.936" v="97"/>
        <pc:sldMkLst>
          <pc:docMk/>
          <pc:sldMk cId="2151668568" sldId="300"/>
        </pc:sldMkLst>
      </pc:sldChg>
      <pc:sldChg chg="add replId">
        <pc:chgData name="Govind Mohan" userId="S::gmohan@optimusprime.ai::7237a9d8-eece-462d-aa61-af9a6061a2d3" providerId="AD" clId="Web-{4B3FAD9F-00E3-0000-A4C1-575D07E9BDD6}" dt="2021-02-20T23:55:42.140" v="98"/>
        <pc:sldMkLst>
          <pc:docMk/>
          <pc:sldMk cId="2586705919" sldId="301"/>
        </pc:sldMkLst>
      </pc:sldChg>
      <pc:sldChg chg="add replId">
        <pc:chgData name="Govind Mohan" userId="S::gmohan@optimusprime.ai::7237a9d8-eece-462d-aa61-af9a6061a2d3" providerId="AD" clId="Web-{4B3FAD9F-00E3-0000-A4C1-575D07E9BDD6}" dt="2021-02-20T23:55:42.421" v="99"/>
        <pc:sldMkLst>
          <pc:docMk/>
          <pc:sldMk cId="3378353068" sldId="302"/>
        </pc:sldMkLst>
      </pc:sldChg>
      <pc:sldChg chg="add replId">
        <pc:chgData name="Govind Mohan" userId="S::gmohan@optimusprime.ai::7237a9d8-eece-462d-aa61-af9a6061a2d3" providerId="AD" clId="Web-{4B3FAD9F-00E3-0000-A4C1-575D07E9BDD6}" dt="2021-02-20T23:55:42.624" v="100"/>
        <pc:sldMkLst>
          <pc:docMk/>
          <pc:sldMk cId="335427884" sldId="303"/>
        </pc:sldMkLst>
      </pc:sldChg>
      <pc:sldChg chg="add replId">
        <pc:chgData name="Govind Mohan" userId="S::gmohan@optimusprime.ai::7237a9d8-eece-462d-aa61-af9a6061a2d3" providerId="AD" clId="Web-{4B3FAD9F-00E3-0000-A4C1-575D07E9BDD6}" dt="2021-02-20T23:55:43.108" v="101"/>
        <pc:sldMkLst>
          <pc:docMk/>
          <pc:sldMk cId="3122313540" sldId="304"/>
        </pc:sldMkLst>
      </pc:sldChg>
      <pc:sldChg chg="add replId">
        <pc:chgData name="Govind Mohan" userId="S::gmohan@optimusprime.ai::7237a9d8-eece-462d-aa61-af9a6061a2d3" providerId="AD" clId="Web-{4B3FAD9F-00E3-0000-A4C1-575D07E9BDD6}" dt="2021-02-20T23:55:43.312" v="102"/>
        <pc:sldMkLst>
          <pc:docMk/>
          <pc:sldMk cId="3769065875" sldId="305"/>
        </pc:sldMkLst>
      </pc:sldChg>
      <pc:sldChg chg="add replId">
        <pc:chgData name="Govind Mohan" userId="S::gmohan@optimusprime.ai::7237a9d8-eece-462d-aa61-af9a6061a2d3" providerId="AD" clId="Web-{4B3FAD9F-00E3-0000-A4C1-575D07E9BDD6}" dt="2021-02-20T23:55:43.515" v="103"/>
        <pc:sldMkLst>
          <pc:docMk/>
          <pc:sldMk cId="2154415087" sldId="306"/>
        </pc:sldMkLst>
      </pc:sldChg>
      <pc:sldChg chg="add replId">
        <pc:chgData name="Govind Mohan" userId="S::gmohan@optimusprime.ai::7237a9d8-eece-462d-aa61-af9a6061a2d3" providerId="AD" clId="Web-{4B3FAD9F-00E3-0000-A4C1-575D07E9BDD6}" dt="2021-02-20T23:55:44.390" v="104"/>
        <pc:sldMkLst>
          <pc:docMk/>
          <pc:sldMk cId="4131778514" sldId="307"/>
        </pc:sldMkLst>
      </pc:sldChg>
      <pc:sldChg chg="add replId">
        <pc:chgData name="Govind Mohan" userId="S::gmohan@optimusprime.ai::7237a9d8-eece-462d-aa61-af9a6061a2d3" providerId="AD" clId="Web-{4B3FAD9F-00E3-0000-A4C1-575D07E9BDD6}" dt="2021-02-20T23:55:44.624" v="105"/>
        <pc:sldMkLst>
          <pc:docMk/>
          <pc:sldMk cId="708648894" sldId="308"/>
        </pc:sldMkLst>
      </pc:sldChg>
      <pc:sldChg chg="add replId">
        <pc:chgData name="Govind Mohan" userId="S::gmohan@optimusprime.ai::7237a9d8-eece-462d-aa61-af9a6061a2d3" providerId="AD" clId="Web-{4B3FAD9F-00E3-0000-A4C1-575D07E9BDD6}" dt="2021-02-20T23:55:44.827" v="106"/>
        <pc:sldMkLst>
          <pc:docMk/>
          <pc:sldMk cId="3765642174" sldId="309"/>
        </pc:sldMkLst>
      </pc:sldChg>
      <pc:sldChg chg="add replId">
        <pc:chgData name="Govind Mohan" userId="S::gmohan@optimusprime.ai::7237a9d8-eece-462d-aa61-af9a6061a2d3" providerId="AD" clId="Web-{4B3FAD9F-00E3-0000-A4C1-575D07E9BDD6}" dt="2021-02-20T23:55:45.030" v="107"/>
        <pc:sldMkLst>
          <pc:docMk/>
          <pc:sldMk cId="2416135038" sldId="310"/>
        </pc:sldMkLst>
      </pc:sldChg>
      <pc:sldChg chg="add replId">
        <pc:chgData name="Govind Mohan" userId="S::gmohan@optimusprime.ai::7237a9d8-eece-462d-aa61-af9a6061a2d3" providerId="AD" clId="Web-{4B3FAD9F-00E3-0000-A4C1-575D07E9BDD6}" dt="2021-02-20T23:55:45.296" v="108"/>
        <pc:sldMkLst>
          <pc:docMk/>
          <pc:sldMk cId="1639236553" sldId="311"/>
        </pc:sldMkLst>
      </pc:sldChg>
      <pc:sldChg chg="add replId">
        <pc:chgData name="Govind Mohan" userId="S::gmohan@optimusprime.ai::7237a9d8-eece-462d-aa61-af9a6061a2d3" providerId="AD" clId="Web-{4B3FAD9F-00E3-0000-A4C1-575D07E9BDD6}" dt="2021-02-20T23:55:45.483" v="109"/>
        <pc:sldMkLst>
          <pc:docMk/>
          <pc:sldMk cId="3073926832" sldId="312"/>
        </pc:sldMkLst>
      </pc:sldChg>
      <pc:sldChg chg="add replId">
        <pc:chgData name="Govind Mohan" userId="S::gmohan@optimusprime.ai::7237a9d8-eece-462d-aa61-af9a6061a2d3" providerId="AD" clId="Web-{4B3FAD9F-00E3-0000-A4C1-575D07E9BDD6}" dt="2021-02-20T23:55:45.687" v="110"/>
        <pc:sldMkLst>
          <pc:docMk/>
          <pc:sldMk cId="1838860565" sldId="313"/>
        </pc:sldMkLst>
      </pc:sldChg>
      <pc:sldChg chg="add replId">
        <pc:chgData name="Govind Mohan" userId="S::gmohan@optimusprime.ai::7237a9d8-eece-462d-aa61-af9a6061a2d3" providerId="AD" clId="Web-{4B3FAD9F-00E3-0000-A4C1-575D07E9BDD6}" dt="2021-02-20T23:55:45.937" v="111"/>
        <pc:sldMkLst>
          <pc:docMk/>
          <pc:sldMk cId="1145521618" sldId="314"/>
        </pc:sldMkLst>
      </pc:sldChg>
      <pc:sldChg chg="add replId">
        <pc:chgData name="Govind Mohan" userId="S::gmohan@optimusprime.ai::7237a9d8-eece-462d-aa61-af9a6061a2d3" providerId="AD" clId="Web-{4B3FAD9F-00E3-0000-A4C1-575D07E9BDD6}" dt="2021-02-20T23:55:46.155" v="112"/>
        <pc:sldMkLst>
          <pc:docMk/>
          <pc:sldMk cId="2184292763" sldId="315"/>
        </pc:sldMkLst>
      </pc:sldChg>
      <pc:sldChg chg="add replId">
        <pc:chgData name="Govind Mohan" userId="S::gmohan@optimusprime.ai::7237a9d8-eece-462d-aa61-af9a6061a2d3" providerId="AD" clId="Web-{4B3FAD9F-00E3-0000-A4C1-575D07E9BDD6}" dt="2021-02-20T23:55:46.343" v="113"/>
        <pc:sldMkLst>
          <pc:docMk/>
          <pc:sldMk cId="352245308" sldId="316"/>
        </pc:sldMkLst>
      </pc:sldChg>
      <pc:sldChg chg="add replId">
        <pc:chgData name="Govind Mohan" userId="S::gmohan@optimusprime.ai::7237a9d8-eece-462d-aa61-af9a6061a2d3" providerId="AD" clId="Web-{4B3FAD9F-00E3-0000-A4C1-575D07E9BDD6}" dt="2021-02-20T23:55:47.046" v="114"/>
        <pc:sldMkLst>
          <pc:docMk/>
          <pc:sldMk cId="791189271" sldId="317"/>
        </pc:sldMkLst>
      </pc:sldChg>
      <pc:sldChg chg="add replId">
        <pc:chgData name="Govind Mohan" userId="S::gmohan@optimusprime.ai::7237a9d8-eece-462d-aa61-af9a6061a2d3" providerId="AD" clId="Web-{4B3FAD9F-00E3-0000-A4C1-575D07E9BDD6}" dt="2021-02-20T23:55:47.765" v="115"/>
        <pc:sldMkLst>
          <pc:docMk/>
          <pc:sldMk cId="4219887729" sldId="318"/>
        </pc:sldMkLst>
      </pc:sldChg>
      <pc:sldChg chg="add replId">
        <pc:chgData name="Govind Mohan" userId="S::gmohan@optimusprime.ai::7237a9d8-eece-462d-aa61-af9a6061a2d3" providerId="AD" clId="Web-{4B3FAD9F-00E3-0000-A4C1-575D07E9BDD6}" dt="2021-02-20T23:55:47.983" v="116"/>
        <pc:sldMkLst>
          <pc:docMk/>
          <pc:sldMk cId="673025653" sldId="319"/>
        </pc:sldMkLst>
      </pc:sldChg>
      <pc:sldChg chg="add replId">
        <pc:chgData name="Govind Mohan" userId="S::gmohan@optimusprime.ai::7237a9d8-eece-462d-aa61-af9a6061a2d3" providerId="AD" clId="Web-{4B3FAD9F-00E3-0000-A4C1-575D07E9BDD6}" dt="2021-02-20T23:55:48.405" v="117"/>
        <pc:sldMkLst>
          <pc:docMk/>
          <pc:sldMk cId="2872980870" sldId="320"/>
        </pc:sldMkLst>
      </pc:sldChg>
      <pc:sldChg chg="add replId">
        <pc:chgData name="Govind Mohan" userId="S::gmohan@optimusprime.ai::7237a9d8-eece-462d-aa61-af9a6061a2d3" providerId="AD" clId="Web-{4B3FAD9F-00E3-0000-A4C1-575D07E9BDD6}" dt="2021-02-20T23:55:48.608" v="118"/>
        <pc:sldMkLst>
          <pc:docMk/>
          <pc:sldMk cId="2130001729" sldId="321"/>
        </pc:sldMkLst>
      </pc:sldChg>
      <pc:sldChg chg="add replId">
        <pc:chgData name="Govind Mohan" userId="S::gmohan@optimusprime.ai::7237a9d8-eece-462d-aa61-af9a6061a2d3" providerId="AD" clId="Web-{4B3FAD9F-00E3-0000-A4C1-575D07E9BDD6}" dt="2021-02-20T23:55:48.812" v="119"/>
        <pc:sldMkLst>
          <pc:docMk/>
          <pc:sldMk cId="1968154621" sldId="322"/>
        </pc:sldMkLst>
      </pc:sldChg>
      <pc:sldChg chg="add replId">
        <pc:chgData name="Govind Mohan" userId="S::gmohan@optimusprime.ai::7237a9d8-eece-462d-aa61-af9a6061a2d3" providerId="AD" clId="Web-{4B3FAD9F-00E3-0000-A4C1-575D07E9BDD6}" dt="2021-02-20T23:55:49.280" v="120"/>
        <pc:sldMkLst>
          <pc:docMk/>
          <pc:sldMk cId="3909507797" sldId="323"/>
        </pc:sldMkLst>
      </pc:sldChg>
      <pc:sldChg chg="add replId">
        <pc:chgData name="Govind Mohan" userId="S::gmohan@optimusprime.ai::7237a9d8-eece-462d-aa61-af9a6061a2d3" providerId="AD" clId="Web-{4B3FAD9F-00E3-0000-A4C1-575D07E9BDD6}" dt="2021-02-20T23:55:49.827" v="121"/>
        <pc:sldMkLst>
          <pc:docMk/>
          <pc:sldMk cId="1528753981" sldId="324"/>
        </pc:sldMkLst>
      </pc:sldChg>
      <pc:sldChg chg="add replId">
        <pc:chgData name="Govind Mohan" userId="S::gmohan@optimusprime.ai::7237a9d8-eece-462d-aa61-af9a6061a2d3" providerId="AD" clId="Web-{4B3FAD9F-00E3-0000-A4C1-575D07E9BDD6}" dt="2021-02-20T23:55:50.030" v="122"/>
        <pc:sldMkLst>
          <pc:docMk/>
          <pc:sldMk cId="356853156" sldId="325"/>
        </pc:sldMkLst>
      </pc:sldChg>
      <pc:sldChg chg="add replId">
        <pc:chgData name="Govind Mohan" userId="S::gmohan@optimusprime.ai::7237a9d8-eece-462d-aa61-af9a6061a2d3" providerId="AD" clId="Web-{4B3FAD9F-00E3-0000-A4C1-575D07E9BDD6}" dt="2021-02-20T23:55:50.530" v="123"/>
        <pc:sldMkLst>
          <pc:docMk/>
          <pc:sldMk cId="3291494089" sldId="326"/>
        </pc:sldMkLst>
      </pc:sldChg>
      <pc:sldChg chg="add replId">
        <pc:chgData name="Govind Mohan" userId="S::gmohan@optimusprime.ai::7237a9d8-eece-462d-aa61-af9a6061a2d3" providerId="AD" clId="Web-{4B3FAD9F-00E3-0000-A4C1-575D07E9BDD6}" dt="2021-02-20T23:55:50.733" v="124"/>
        <pc:sldMkLst>
          <pc:docMk/>
          <pc:sldMk cId="3555244664" sldId="327"/>
        </pc:sldMkLst>
      </pc:sldChg>
      <pc:sldChg chg="add replId">
        <pc:chgData name="Govind Mohan" userId="S::gmohan@optimusprime.ai::7237a9d8-eece-462d-aa61-af9a6061a2d3" providerId="AD" clId="Web-{4B3FAD9F-00E3-0000-A4C1-575D07E9BDD6}" dt="2021-02-20T23:55:50.937" v="125"/>
        <pc:sldMkLst>
          <pc:docMk/>
          <pc:sldMk cId="202389247" sldId="328"/>
        </pc:sldMkLst>
      </pc:sldChg>
    </pc:docChg>
  </pc:docChgLst>
  <pc:docChgLst>
    <pc:chgData name="Govind Mohan" userId="S::gmohan@optimusprime.ai::7237a9d8-eece-462d-aa61-af9a6061a2d3" providerId="AD" clId="Web-{E0D28D8C-E29D-B6CB-45A6-89ED9EC0FE20}"/>
    <pc:docChg chg="addSld modSld">
      <pc:chgData name="Govind Mohan" userId="S::gmohan@optimusprime.ai::7237a9d8-eece-462d-aa61-af9a6061a2d3" providerId="AD" clId="Web-{E0D28D8C-E29D-B6CB-45A6-89ED9EC0FE20}" dt="2021-02-08T03:11:04.928" v="175" actId="14100"/>
      <pc:docMkLst>
        <pc:docMk/>
      </pc:docMkLst>
      <pc:sldChg chg="addSp delSp modSp add replId">
        <pc:chgData name="Govind Mohan" userId="S::gmohan@optimusprime.ai::7237a9d8-eece-462d-aa61-af9a6061a2d3" providerId="AD" clId="Web-{E0D28D8C-E29D-B6CB-45A6-89ED9EC0FE20}" dt="2021-02-08T03:11:04.928" v="175" actId="14100"/>
        <pc:sldMkLst>
          <pc:docMk/>
          <pc:sldMk cId="331109848" sldId="286"/>
        </pc:sldMkLst>
        <pc:spChg chg="mod">
          <ac:chgData name="Govind Mohan" userId="S::gmohan@optimusprime.ai::7237a9d8-eece-462d-aa61-af9a6061a2d3" providerId="AD" clId="Web-{E0D28D8C-E29D-B6CB-45A6-89ED9EC0FE20}" dt="2021-02-08T03:08:08.617" v="4" actId="20577"/>
          <ac:spMkLst>
            <pc:docMk/>
            <pc:sldMk cId="331109848" sldId="286"/>
            <ac:spMk id="2" creationId="{398AD4E2-B16A-479A-B8CD-630C0B280622}"/>
          </ac:spMkLst>
        </pc:spChg>
        <pc:spChg chg="mod">
          <ac:chgData name="Govind Mohan" userId="S::gmohan@optimusprime.ai::7237a9d8-eece-462d-aa61-af9a6061a2d3" providerId="AD" clId="Web-{E0D28D8C-E29D-B6CB-45A6-89ED9EC0FE20}" dt="2021-02-08T03:11:01.100" v="173" actId="20577"/>
          <ac:spMkLst>
            <pc:docMk/>
            <pc:sldMk cId="331109848" sldId="286"/>
            <ac:spMk id="3" creationId="{536AE558-7995-48E9-A5D5-7BBDBBBB6FCC}"/>
          </ac:spMkLst>
        </pc:spChg>
        <pc:picChg chg="del">
          <ac:chgData name="Govind Mohan" userId="S::gmohan@optimusprime.ai::7237a9d8-eece-462d-aa61-af9a6061a2d3" providerId="AD" clId="Web-{E0D28D8C-E29D-B6CB-45A6-89ED9EC0FE20}" dt="2021-02-08T03:08:09.367" v="5"/>
          <ac:picMkLst>
            <pc:docMk/>
            <pc:sldMk cId="331109848" sldId="286"/>
            <ac:picMk id="4" creationId="{0494D670-8F69-41FD-A3A0-F5B004E83AB5}"/>
          </ac:picMkLst>
        </pc:picChg>
        <pc:picChg chg="add mod">
          <ac:chgData name="Govind Mohan" userId="S::gmohan@optimusprime.ai::7237a9d8-eece-462d-aa61-af9a6061a2d3" providerId="AD" clId="Web-{E0D28D8C-E29D-B6CB-45A6-89ED9EC0FE20}" dt="2021-02-08T03:11:04.928" v="175" actId="14100"/>
          <ac:picMkLst>
            <pc:docMk/>
            <pc:sldMk cId="331109848" sldId="286"/>
            <ac:picMk id="5" creationId="{14B1FB52-F347-4E1B-9562-F360E35F0E82}"/>
          </ac:picMkLst>
        </pc:picChg>
      </pc:sldChg>
    </pc:docChg>
  </pc:docChgLst>
  <pc:docChgLst>
    <pc:chgData name="Govind Mohan" userId="S::gmohan@optimusprime.ai::7237a9d8-eece-462d-aa61-af9a6061a2d3" providerId="AD" clId="Web-{2FF932D3-DA7E-496D-A0D2-87476E94C0A0}"/>
    <pc:docChg chg="addSld delSld modSld">
      <pc:chgData name="Govind Mohan" userId="S::gmohan@optimusprime.ai::7237a9d8-eece-462d-aa61-af9a6061a2d3" providerId="AD" clId="Web-{2FF932D3-DA7E-496D-A0D2-87476E94C0A0}" dt="2021-02-15T22:45:47.256" v="59"/>
      <pc:docMkLst>
        <pc:docMk/>
      </pc:docMkLst>
      <pc:sldChg chg="modSp">
        <pc:chgData name="Govind Mohan" userId="S::gmohan@optimusprime.ai::7237a9d8-eece-462d-aa61-af9a6061a2d3" providerId="AD" clId="Web-{2FF932D3-DA7E-496D-A0D2-87476E94C0A0}" dt="2021-02-15T22:43:15.603" v="16" actId="20577"/>
        <pc:sldMkLst>
          <pc:docMk/>
          <pc:sldMk cId="109857222" sldId="256"/>
        </pc:sldMkLst>
        <pc:spChg chg="mod">
          <ac:chgData name="Govind Mohan" userId="S::gmohan@optimusprime.ai::7237a9d8-eece-462d-aa61-af9a6061a2d3" providerId="AD" clId="Web-{2FF932D3-DA7E-496D-A0D2-87476E94C0A0}" dt="2021-02-15T22:43:15.603" v="16" actId="20577"/>
          <ac:spMkLst>
            <pc:docMk/>
            <pc:sldMk cId="109857222" sldId="256"/>
            <ac:spMk id="3" creationId="{00000000-0000-0000-0000-000000000000}"/>
          </ac:spMkLst>
        </pc:spChg>
      </pc:sldChg>
      <pc:sldChg chg="modSp">
        <pc:chgData name="Govind Mohan" userId="S::gmohan@optimusprime.ai::7237a9d8-eece-462d-aa61-af9a6061a2d3" providerId="AD" clId="Web-{2FF932D3-DA7E-496D-A0D2-87476E94C0A0}" dt="2021-02-15T22:45:10.037" v="51" actId="20577"/>
        <pc:sldMkLst>
          <pc:docMk/>
          <pc:sldMk cId="1564154635" sldId="259"/>
        </pc:sldMkLst>
        <pc:spChg chg="mod">
          <ac:chgData name="Govind Mohan" userId="S::gmohan@optimusprime.ai::7237a9d8-eece-462d-aa61-af9a6061a2d3" providerId="AD" clId="Web-{2FF932D3-DA7E-496D-A0D2-87476E94C0A0}" dt="2021-02-15T22:45:05.772" v="50" actId="20577"/>
          <ac:spMkLst>
            <pc:docMk/>
            <pc:sldMk cId="1564154635" sldId="259"/>
            <ac:spMk id="2" creationId="{398AD4E2-B16A-479A-B8CD-630C0B280622}"/>
          </ac:spMkLst>
        </pc:spChg>
        <pc:spChg chg="mod">
          <ac:chgData name="Govind Mohan" userId="S::gmohan@optimusprime.ai::7237a9d8-eece-462d-aa61-af9a6061a2d3" providerId="AD" clId="Web-{2FF932D3-DA7E-496D-A0D2-87476E94C0A0}" dt="2021-02-15T22:45:10.037" v="51" actId="20577"/>
          <ac:spMkLst>
            <pc:docMk/>
            <pc:sldMk cId="1564154635" sldId="259"/>
            <ac:spMk id="3" creationId="{5F97FB82-3F59-4EFD-8175-FB0AD79AF5BA}"/>
          </ac:spMkLst>
        </pc:spChg>
      </pc:sldChg>
      <pc:sldChg chg="del">
        <pc:chgData name="Govind Mohan" userId="S::gmohan@optimusprime.ai::7237a9d8-eece-462d-aa61-af9a6061a2d3" providerId="AD" clId="Web-{2FF932D3-DA7E-496D-A0D2-87476E94C0A0}" dt="2021-02-15T22:44:47.678" v="40"/>
        <pc:sldMkLst>
          <pc:docMk/>
          <pc:sldMk cId="2268540264" sldId="260"/>
        </pc:sldMkLst>
      </pc:sldChg>
      <pc:sldChg chg="del">
        <pc:chgData name="Govind Mohan" userId="S::gmohan@optimusprime.ai::7237a9d8-eece-462d-aa61-af9a6061a2d3" providerId="AD" clId="Web-{2FF932D3-DA7E-496D-A0D2-87476E94C0A0}" dt="2021-02-15T22:44:47.678" v="39"/>
        <pc:sldMkLst>
          <pc:docMk/>
          <pc:sldMk cId="3429673437" sldId="261"/>
        </pc:sldMkLst>
      </pc:sldChg>
      <pc:sldChg chg="del">
        <pc:chgData name="Govind Mohan" userId="S::gmohan@optimusprime.ai::7237a9d8-eece-462d-aa61-af9a6061a2d3" providerId="AD" clId="Web-{2FF932D3-DA7E-496D-A0D2-87476E94C0A0}" dt="2021-02-15T22:44:47.678" v="38"/>
        <pc:sldMkLst>
          <pc:docMk/>
          <pc:sldMk cId="3526872363" sldId="262"/>
        </pc:sldMkLst>
      </pc:sldChg>
      <pc:sldChg chg="del">
        <pc:chgData name="Govind Mohan" userId="S::gmohan@optimusprime.ai::7237a9d8-eece-462d-aa61-af9a6061a2d3" providerId="AD" clId="Web-{2FF932D3-DA7E-496D-A0D2-87476E94C0A0}" dt="2021-02-15T22:44:47.678" v="37"/>
        <pc:sldMkLst>
          <pc:docMk/>
          <pc:sldMk cId="539127150" sldId="263"/>
        </pc:sldMkLst>
      </pc:sldChg>
      <pc:sldChg chg="del">
        <pc:chgData name="Govind Mohan" userId="S::gmohan@optimusprime.ai::7237a9d8-eece-462d-aa61-af9a6061a2d3" providerId="AD" clId="Web-{2FF932D3-DA7E-496D-A0D2-87476E94C0A0}" dt="2021-02-15T22:44:47.678" v="36"/>
        <pc:sldMkLst>
          <pc:docMk/>
          <pc:sldMk cId="2493699402" sldId="264"/>
        </pc:sldMkLst>
      </pc:sldChg>
      <pc:sldChg chg="del">
        <pc:chgData name="Govind Mohan" userId="S::gmohan@optimusprime.ai::7237a9d8-eece-462d-aa61-af9a6061a2d3" providerId="AD" clId="Web-{2FF932D3-DA7E-496D-A0D2-87476E94C0A0}" dt="2021-02-15T22:44:47.678" v="35"/>
        <pc:sldMkLst>
          <pc:docMk/>
          <pc:sldMk cId="1469695668" sldId="265"/>
        </pc:sldMkLst>
      </pc:sldChg>
      <pc:sldChg chg="del">
        <pc:chgData name="Govind Mohan" userId="S::gmohan@optimusprime.ai::7237a9d8-eece-462d-aa61-af9a6061a2d3" providerId="AD" clId="Web-{2FF932D3-DA7E-496D-A0D2-87476E94C0A0}" dt="2021-02-15T22:44:47.678" v="33"/>
        <pc:sldMkLst>
          <pc:docMk/>
          <pc:sldMk cId="2316603678" sldId="266"/>
        </pc:sldMkLst>
      </pc:sldChg>
      <pc:sldChg chg="del">
        <pc:chgData name="Govind Mohan" userId="S::gmohan@optimusprime.ai::7237a9d8-eece-462d-aa61-af9a6061a2d3" providerId="AD" clId="Web-{2FF932D3-DA7E-496D-A0D2-87476E94C0A0}" dt="2021-02-15T22:44:47.663" v="30"/>
        <pc:sldMkLst>
          <pc:docMk/>
          <pc:sldMk cId="3752854958" sldId="267"/>
        </pc:sldMkLst>
      </pc:sldChg>
      <pc:sldChg chg="del">
        <pc:chgData name="Govind Mohan" userId="S::gmohan@optimusprime.ai::7237a9d8-eece-462d-aa61-af9a6061a2d3" providerId="AD" clId="Web-{2FF932D3-DA7E-496D-A0D2-87476E94C0A0}" dt="2021-02-15T22:44:47.678" v="32"/>
        <pc:sldMkLst>
          <pc:docMk/>
          <pc:sldMk cId="1570689470" sldId="268"/>
        </pc:sldMkLst>
      </pc:sldChg>
      <pc:sldChg chg="del">
        <pc:chgData name="Govind Mohan" userId="S::gmohan@optimusprime.ai::7237a9d8-eece-462d-aa61-af9a6061a2d3" providerId="AD" clId="Web-{2FF932D3-DA7E-496D-A0D2-87476E94C0A0}" dt="2021-02-15T22:44:47.678" v="31"/>
        <pc:sldMkLst>
          <pc:docMk/>
          <pc:sldMk cId="2176551312" sldId="269"/>
        </pc:sldMkLst>
      </pc:sldChg>
      <pc:sldChg chg="del">
        <pc:chgData name="Govind Mohan" userId="S::gmohan@optimusprime.ai::7237a9d8-eece-462d-aa61-af9a6061a2d3" providerId="AD" clId="Web-{2FF932D3-DA7E-496D-A0D2-87476E94C0A0}" dt="2021-02-15T22:44:47.663" v="29"/>
        <pc:sldMkLst>
          <pc:docMk/>
          <pc:sldMk cId="1270718481" sldId="270"/>
        </pc:sldMkLst>
      </pc:sldChg>
      <pc:sldChg chg="del">
        <pc:chgData name="Govind Mohan" userId="S::gmohan@optimusprime.ai::7237a9d8-eece-462d-aa61-af9a6061a2d3" providerId="AD" clId="Web-{2FF932D3-DA7E-496D-A0D2-87476E94C0A0}" dt="2021-02-15T22:44:47.663" v="28"/>
        <pc:sldMkLst>
          <pc:docMk/>
          <pc:sldMk cId="3517344234" sldId="271"/>
        </pc:sldMkLst>
      </pc:sldChg>
      <pc:sldChg chg="del">
        <pc:chgData name="Govind Mohan" userId="S::gmohan@optimusprime.ai::7237a9d8-eece-462d-aa61-af9a6061a2d3" providerId="AD" clId="Web-{2FF932D3-DA7E-496D-A0D2-87476E94C0A0}" dt="2021-02-15T22:44:47.663" v="27"/>
        <pc:sldMkLst>
          <pc:docMk/>
          <pc:sldMk cId="3807776608" sldId="272"/>
        </pc:sldMkLst>
      </pc:sldChg>
      <pc:sldChg chg="del">
        <pc:chgData name="Govind Mohan" userId="S::gmohan@optimusprime.ai::7237a9d8-eece-462d-aa61-af9a6061a2d3" providerId="AD" clId="Web-{2FF932D3-DA7E-496D-A0D2-87476E94C0A0}" dt="2021-02-15T22:44:47.663" v="26"/>
        <pc:sldMkLst>
          <pc:docMk/>
          <pc:sldMk cId="1694052801" sldId="273"/>
        </pc:sldMkLst>
      </pc:sldChg>
      <pc:sldChg chg="del">
        <pc:chgData name="Govind Mohan" userId="S::gmohan@optimusprime.ai::7237a9d8-eece-462d-aa61-af9a6061a2d3" providerId="AD" clId="Web-{2FF932D3-DA7E-496D-A0D2-87476E94C0A0}" dt="2021-02-15T22:44:47.663" v="25"/>
        <pc:sldMkLst>
          <pc:docMk/>
          <pc:sldMk cId="2119415813" sldId="275"/>
        </pc:sldMkLst>
      </pc:sldChg>
      <pc:sldChg chg="del">
        <pc:chgData name="Govind Mohan" userId="S::gmohan@optimusprime.ai::7237a9d8-eece-462d-aa61-af9a6061a2d3" providerId="AD" clId="Web-{2FF932D3-DA7E-496D-A0D2-87476E94C0A0}" dt="2021-02-15T22:44:47.663" v="24"/>
        <pc:sldMkLst>
          <pc:docMk/>
          <pc:sldMk cId="2219676722" sldId="276"/>
        </pc:sldMkLst>
      </pc:sldChg>
      <pc:sldChg chg="del">
        <pc:chgData name="Govind Mohan" userId="S::gmohan@optimusprime.ai::7237a9d8-eece-462d-aa61-af9a6061a2d3" providerId="AD" clId="Web-{2FF932D3-DA7E-496D-A0D2-87476E94C0A0}" dt="2021-02-15T22:44:47.647" v="22"/>
        <pc:sldMkLst>
          <pc:docMk/>
          <pc:sldMk cId="1753879971" sldId="277"/>
        </pc:sldMkLst>
      </pc:sldChg>
      <pc:sldChg chg="del">
        <pc:chgData name="Govind Mohan" userId="S::gmohan@optimusprime.ai::7237a9d8-eece-462d-aa61-af9a6061a2d3" providerId="AD" clId="Web-{2FF932D3-DA7E-496D-A0D2-87476E94C0A0}" dt="2021-02-15T22:44:47.678" v="34"/>
        <pc:sldMkLst>
          <pc:docMk/>
          <pc:sldMk cId="1911722046" sldId="278"/>
        </pc:sldMkLst>
      </pc:sldChg>
      <pc:sldChg chg="del">
        <pc:chgData name="Govind Mohan" userId="S::gmohan@optimusprime.ai::7237a9d8-eece-462d-aa61-af9a6061a2d3" providerId="AD" clId="Web-{2FF932D3-DA7E-496D-A0D2-87476E94C0A0}" dt="2021-02-15T22:44:47.647" v="21"/>
        <pc:sldMkLst>
          <pc:docMk/>
          <pc:sldMk cId="554145204" sldId="279"/>
        </pc:sldMkLst>
      </pc:sldChg>
      <pc:sldChg chg="del">
        <pc:chgData name="Govind Mohan" userId="S::gmohan@optimusprime.ai::7237a9d8-eece-462d-aa61-af9a6061a2d3" providerId="AD" clId="Web-{2FF932D3-DA7E-496D-A0D2-87476E94C0A0}" dt="2021-02-15T22:44:47.647" v="20"/>
        <pc:sldMkLst>
          <pc:docMk/>
          <pc:sldMk cId="3473530854" sldId="280"/>
        </pc:sldMkLst>
      </pc:sldChg>
      <pc:sldChg chg="del">
        <pc:chgData name="Govind Mohan" userId="S::gmohan@optimusprime.ai::7237a9d8-eece-462d-aa61-af9a6061a2d3" providerId="AD" clId="Web-{2FF932D3-DA7E-496D-A0D2-87476E94C0A0}" dt="2021-02-15T22:44:47.647" v="19"/>
        <pc:sldMkLst>
          <pc:docMk/>
          <pc:sldMk cId="2283328861" sldId="281"/>
        </pc:sldMkLst>
      </pc:sldChg>
      <pc:sldChg chg="del">
        <pc:chgData name="Govind Mohan" userId="S::gmohan@optimusprime.ai::7237a9d8-eece-462d-aa61-af9a6061a2d3" providerId="AD" clId="Web-{2FF932D3-DA7E-496D-A0D2-87476E94C0A0}" dt="2021-02-15T22:44:47.663" v="23"/>
        <pc:sldMkLst>
          <pc:docMk/>
          <pc:sldMk cId="1577896747" sldId="282"/>
        </pc:sldMkLst>
      </pc:sldChg>
      <pc:sldChg chg="del">
        <pc:chgData name="Govind Mohan" userId="S::gmohan@optimusprime.ai::7237a9d8-eece-462d-aa61-af9a6061a2d3" providerId="AD" clId="Web-{2FF932D3-DA7E-496D-A0D2-87476E94C0A0}" dt="2021-02-15T22:44:47.647" v="18"/>
        <pc:sldMkLst>
          <pc:docMk/>
          <pc:sldMk cId="436994870" sldId="283"/>
        </pc:sldMkLst>
      </pc:sldChg>
      <pc:sldChg chg="modSp">
        <pc:chgData name="Govind Mohan" userId="S::gmohan@optimusprime.ai::7237a9d8-eece-462d-aa61-af9a6061a2d3" providerId="AD" clId="Web-{2FF932D3-DA7E-496D-A0D2-87476E94C0A0}" dt="2021-02-15T22:44:57.787" v="46" actId="20577"/>
        <pc:sldMkLst>
          <pc:docMk/>
          <pc:sldMk cId="1702952137" sldId="285"/>
        </pc:sldMkLst>
        <pc:spChg chg="mod">
          <ac:chgData name="Govind Mohan" userId="S::gmohan@optimusprime.ai::7237a9d8-eece-462d-aa61-af9a6061a2d3" providerId="AD" clId="Web-{2FF932D3-DA7E-496D-A0D2-87476E94C0A0}" dt="2021-02-15T22:44:57.787" v="46" actId="20577"/>
          <ac:spMkLst>
            <pc:docMk/>
            <pc:sldMk cId="1702952137" sldId="285"/>
            <ac:spMk id="2" creationId="{398AD4E2-B16A-479A-B8CD-630C0B280622}"/>
          </ac:spMkLst>
        </pc:spChg>
      </pc:sldChg>
      <pc:sldChg chg="del">
        <pc:chgData name="Govind Mohan" userId="S::gmohan@optimusprime.ai::7237a9d8-eece-462d-aa61-af9a6061a2d3" providerId="AD" clId="Web-{2FF932D3-DA7E-496D-A0D2-87476E94C0A0}" dt="2021-02-15T22:44:47.647" v="17"/>
        <pc:sldMkLst>
          <pc:docMk/>
          <pc:sldMk cId="331109848" sldId="286"/>
        </pc:sldMkLst>
      </pc:sldChg>
      <pc:sldChg chg="modSp add replId">
        <pc:chgData name="Govind Mohan" userId="S::gmohan@optimusprime.ai::7237a9d8-eece-462d-aa61-af9a6061a2d3" providerId="AD" clId="Web-{2FF932D3-DA7E-496D-A0D2-87476E94C0A0}" dt="2021-02-15T22:45:21.943" v="54" actId="20577"/>
        <pc:sldMkLst>
          <pc:docMk/>
          <pc:sldMk cId="2904984398" sldId="286"/>
        </pc:sldMkLst>
        <pc:spChg chg="mod">
          <ac:chgData name="Govind Mohan" userId="S::gmohan@optimusprime.ai::7237a9d8-eece-462d-aa61-af9a6061a2d3" providerId="AD" clId="Web-{2FF932D3-DA7E-496D-A0D2-87476E94C0A0}" dt="2021-02-15T22:45:21.943" v="54" actId="20577"/>
          <ac:spMkLst>
            <pc:docMk/>
            <pc:sldMk cId="2904984398" sldId="286"/>
            <ac:spMk id="2" creationId="{398AD4E2-B16A-479A-B8CD-630C0B280622}"/>
          </ac:spMkLst>
        </pc:spChg>
      </pc:sldChg>
      <pc:sldChg chg="modSp add replId">
        <pc:chgData name="Govind Mohan" userId="S::gmohan@optimusprime.ai::7237a9d8-eece-462d-aa61-af9a6061a2d3" providerId="AD" clId="Web-{2FF932D3-DA7E-496D-A0D2-87476E94C0A0}" dt="2021-02-15T22:45:42.959" v="58" actId="20577"/>
        <pc:sldMkLst>
          <pc:docMk/>
          <pc:sldMk cId="692152111" sldId="287"/>
        </pc:sldMkLst>
        <pc:spChg chg="mod">
          <ac:chgData name="Govind Mohan" userId="S::gmohan@optimusprime.ai::7237a9d8-eece-462d-aa61-af9a6061a2d3" providerId="AD" clId="Web-{2FF932D3-DA7E-496D-A0D2-87476E94C0A0}" dt="2021-02-15T22:45:42.959" v="58" actId="20577"/>
          <ac:spMkLst>
            <pc:docMk/>
            <pc:sldMk cId="692152111" sldId="287"/>
            <ac:spMk id="2" creationId="{398AD4E2-B16A-479A-B8CD-630C0B280622}"/>
          </ac:spMkLst>
        </pc:spChg>
      </pc:sldChg>
      <pc:sldChg chg="add replId">
        <pc:chgData name="Govind Mohan" userId="S::gmohan@optimusprime.ai::7237a9d8-eece-462d-aa61-af9a6061a2d3" providerId="AD" clId="Web-{2FF932D3-DA7E-496D-A0D2-87476E94C0A0}" dt="2021-02-15T22:45:47.256" v="59"/>
        <pc:sldMkLst>
          <pc:docMk/>
          <pc:sldMk cId="1142992994" sldId="288"/>
        </pc:sldMkLst>
      </pc:sldChg>
    </pc:docChg>
  </pc:docChgLst>
  <pc:docChgLst>
    <pc:chgData name="Govind Mohan" userId="S::gmohan@optimusprime.ai::7237a9d8-eece-462d-aa61-af9a6061a2d3" providerId="AD" clId="Web-{725131F4-5305-2734-9C18-580355C538BB}"/>
    <pc:docChg chg="delSld modSld">
      <pc:chgData name="Govind Mohan" userId="S::gmohan@optimusprime.ai::7237a9d8-eece-462d-aa61-af9a6061a2d3" providerId="AD" clId="Web-{725131F4-5305-2734-9C18-580355C538BB}" dt="2021-02-08T06:00:34.497" v="25" actId="20577"/>
      <pc:docMkLst>
        <pc:docMk/>
      </pc:docMkLst>
      <pc:sldChg chg="modSp del">
        <pc:chgData name="Govind Mohan" userId="S::gmohan@optimusprime.ai::7237a9d8-eece-462d-aa61-af9a6061a2d3" providerId="AD" clId="Web-{725131F4-5305-2734-9C18-580355C538BB}" dt="2021-02-08T05:52:04.879" v="1"/>
        <pc:sldMkLst>
          <pc:docMk/>
          <pc:sldMk cId="721937056" sldId="258"/>
        </pc:sldMkLst>
        <pc:spChg chg="mod">
          <ac:chgData name="Govind Mohan" userId="S::gmohan@optimusprime.ai::7237a9d8-eece-462d-aa61-af9a6061a2d3" providerId="AD" clId="Web-{725131F4-5305-2734-9C18-580355C538BB}" dt="2021-02-08T05:51:47.347" v="0" actId="20577"/>
          <ac:spMkLst>
            <pc:docMk/>
            <pc:sldMk cId="721937056" sldId="258"/>
            <ac:spMk id="3" creationId="{5F97FB82-3F59-4EFD-8175-FB0AD79AF5BA}"/>
          </ac:spMkLst>
        </pc:spChg>
      </pc:sldChg>
      <pc:sldChg chg="modSp">
        <pc:chgData name="Govind Mohan" userId="S::gmohan@optimusprime.ai::7237a9d8-eece-462d-aa61-af9a6061a2d3" providerId="AD" clId="Web-{725131F4-5305-2734-9C18-580355C538BB}" dt="2021-02-08T05:58:11.432" v="22" actId="20577"/>
        <pc:sldMkLst>
          <pc:docMk/>
          <pc:sldMk cId="1694052801" sldId="273"/>
        </pc:sldMkLst>
        <pc:spChg chg="mod">
          <ac:chgData name="Govind Mohan" userId="S::gmohan@optimusprime.ai::7237a9d8-eece-462d-aa61-af9a6061a2d3" providerId="AD" clId="Web-{725131F4-5305-2734-9C18-580355C538BB}" dt="2021-02-08T05:58:11.432" v="22" actId="20577"/>
          <ac:spMkLst>
            <pc:docMk/>
            <pc:sldMk cId="1694052801" sldId="273"/>
            <ac:spMk id="3" creationId="{536AE558-7995-48E9-A5D5-7BBDBBBB6FCC}"/>
          </ac:spMkLst>
        </pc:spChg>
      </pc:sldChg>
      <pc:sldChg chg="modSp">
        <pc:chgData name="Govind Mohan" userId="S::gmohan@optimusprime.ai::7237a9d8-eece-462d-aa61-af9a6061a2d3" providerId="AD" clId="Web-{725131F4-5305-2734-9C18-580355C538BB}" dt="2021-02-08T06:00:34.497" v="25" actId="20577"/>
        <pc:sldMkLst>
          <pc:docMk/>
          <pc:sldMk cId="331109848" sldId="286"/>
        </pc:sldMkLst>
        <pc:spChg chg="mod">
          <ac:chgData name="Govind Mohan" userId="S::gmohan@optimusprime.ai::7237a9d8-eece-462d-aa61-af9a6061a2d3" providerId="AD" clId="Web-{725131F4-5305-2734-9C18-580355C538BB}" dt="2021-02-08T06:00:34.497" v="25" actId="20577"/>
          <ac:spMkLst>
            <pc:docMk/>
            <pc:sldMk cId="331109848" sldId="286"/>
            <ac:spMk id="3" creationId="{536AE558-7995-48E9-A5D5-7BBDBBBB6FC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44DF39-FADA-4C2A-A208-B64F0AF1B2DC}" type="datetimeFigureOut">
              <a:rPr lang="en-US"/>
              <a:t>2/25/2021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195667-3D56-4293-B5CA-44DDDBB34358}" type="slidenum">
              <a:rPr lang="en-US"/>
              <a:t>‹#›</a:t>
            </a:fld>
            <a:endParaRPr lang="en-US"/>
          </a:p>
        </p:txBody>
      </p:sp>
    </p:spTree>
    <p:extLst>
      <p:ext uri="{BB962C8B-B14F-4D97-AF65-F5344CB8AC3E}">
        <p14:creationId xmlns:p14="http://schemas.microsoft.com/office/powerpoint/2010/main" val="624024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38195667-3D56-4293-B5CA-44DDDBB34358}" type="slidenum">
              <a:rPr lang="en-US"/>
              <a:t>40</a:t>
            </a:fld>
            <a:endParaRPr lang="en-US"/>
          </a:p>
        </p:txBody>
      </p:sp>
    </p:spTree>
    <p:extLst>
      <p:ext uri="{BB962C8B-B14F-4D97-AF65-F5344CB8AC3E}">
        <p14:creationId xmlns:p14="http://schemas.microsoft.com/office/powerpoint/2010/main" val="1692757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38195667-3D56-4293-B5CA-44DDDBB34358}" type="slidenum">
              <a:rPr lang="en-US"/>
              <a:t>41</a:t>
            </a:fld>
            <a:endParaRPr lang="en-US"/>
          </a:p>
        </p:txBody>
      </p:sp>
    </p:spTree>
    <p:extLst>
      <p:ext uri="{BB962C8B-B14F-4D97-AF65-F5344CB8AC3E}">
        <p14:creationId xmlns:p14="http://schemas.microsoft.com/office/powerpoint/2010/main" val="2957242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D69555-EE48-4B19-812B-4E1068DBF976}"/>
              </a:ext>
            </a:extLst>
          </p:cNvPr>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57">
            <a:extLst>
              <a:ext uri="{FF2B5EF4-FFF2-40B4-BE49-F238E27FC236}">
                <a16:creationId xmlns:a16="http://schemas.microsoft.com/office/drawing/2014/main" id="{57AEB73D-F521-4B19-820F-12DB6BCC8406}"/>
              </a:ext>
            </a:extLst>
          </p:cNvPr>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 name="Title 1"/>
          <p:cNvSpPr>
            <a:spLocks noGrp="1"/>
          </p:cNvSpPr>
          <p:nvPr>
            <p:ph type="ctrTitle"/>
          </p:nvPr>
        </p:nvSpPr>
        <p:spPr>
          <a:xfrm>
            <a:off x="855388" y="863068"/>
            <a:ext cx="6007691" cy="4985916"/>
          </a:xfrm>
        </p:spPr>
        <p:txBody>
          <a:bodyPr anchor="ctr">
            <a:noAutofit/>
          </a:bodyPr>
          <a:lstStyle>
            <a:lvl1pPr algn="l">
              <a:lnSpc>
                <a:spcPct val="125000"/>
              </a:lnSpc>
              <a:defRPr sz="6000" b="0" cap="all" spc="150" baseline="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8197352" y="863068"/>
            <a:ext cx="3351729" cy="5120069"/>
          </a:xfrm>
        </p:spPr>
        <p:txBody>
          <a:bodyPr anchor="ctr">
            <a:normAutofit/>
          </a:bodyPr>
          <a:lstStyle>
            <a:lvl1pPr marL="0" indent="0" algn="l">
              <a:lnSpc>
                <a:spcPct val="150000"/>
              </a:lnSpc>
              <a:buNone/>
              <a:defRPr sz="2400" b="0" cap="none"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Rectangle 6">
            <a:extLst>
              <a:ext uri="{FF2B5EF4-FFF2-40B4-BE49-F238E27FC236}">
                <a16:creationId xmlns:a16="http://schemas.microsoft.com/office/drawing/2014/main" id="{6B72EEBA-3A5D-41CE-8465-A45A0F65674E}"/>
              </a:ext>
            </a:extLst>
          </p:cNvPr>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12">
            <a:extLst>
              <a:ext uri="{FF2B5EF4-FFF2-40B4-BE49-F238E27FC236}">
                <a16:creationId xmlns:a16="http://schemas.microsoft.com/office/drawing/2014/main" id="{79F4CF2F-CDFA-4A37-837C-819D5238EAB4}"/>
              </a:ext>
            </a:extLst>
          </p:cNvPr>
          <p:cNvSpPr>
            <a:spLocks noGrp="1"/>
          </p:cNvSpPr>
          <p:nvPr>
            <p:ph type="dt" sz="half" idx="10"/>
          </p:nvPr>
        </p:nvSpPr>
        <p:spPr>
          <a:xfrm>
            <a:off x="8197353" y="6309360"/>
            <a:ext cx="2151134" cy="457200"/>
          </a:xfrm>
        </p:spPr>
        <p:txBody>
          <a:bodyPr/>
          <a:lstStyle/>
          <a:p>
            <a:pPr algn="l"/>
            <a:fld id="{0DCFB061-4267-4D9F-8017-6F550D3068DF}" type="datetime1">
              <a:rPr lang="en-US" smtClean="0"/>
              <a:t>2/25/2021</a:t>
            </a:fld>
            <a:endParaRPr lang="en-US"/>
          </a:p>
        </p:txBody>
      </p:sp>
      <p:sp>
        <p:nvSpPr>
          <p:cNvPr id="15" name="Footer Placeholder 14">
            <a:extLst>
              <a:ext uri="{FF2B5EF4-FFF2-40B4-BE49-F238E27FC236}">
                <a16:creationId xmlns:a16="http://schemas.microsoft.com/office/drawing/2014/main" id="{CFECE62A-61A4-407D-8F0B-D459CD977C75}"/>
              </a:ext>
            </a:extLst>
          </p:cNvPr>
          <p:cNvSpPr>
            <a:spLocks noGrp="1"/>
          </p:cNvSpPr>
          <p:nvPr>
            <p:ph type="ftr" sz="quarter" idx="11"/>
          </p:nvPr>
        </p:nvSpPr>
        <p:spPr>
          <a:xfrm>
            <a:off x="855388" y="6309360"/>
            <a:ext cx="6007691" cy="457200"/>
          </a:xfrm>
        </p:spPr>
        <p:txBody>
          <a:bodyPr/>
          <a:lstStyle>
            <a:lvl1pPr algn="r">
              <a:defRPr/>
            </a:lvl1pPr>
          </a:lstStyle>
          <a:p>
            <a:pPr algn="l"/>
            <a:endParaRPr lang="en-US"/>
          </a:p>
        </p:txBody>
      </p:sp>
      <p:sp>
        <p:nvSpPr>
          <p:cNvPr id="27" name="Slide Number Placeholder 26">
            <a:extLst>
              <a:ext uri="{FF2B5EF4-FFF2-40B4-BE49-F238E27FC236}">
                <a16:creationId xmlns:a16="http://schemas.microsoft.com/office/drawing/2014/main" id="{99FE60A9-FE2A-451F-9244-60FCE7FE9AD7}"/>
              </a:ext>
            </a:extLst>
          </p:cNvPr>
          <p:cNvSpPr>
            <a:spLocks noGrp="1"/>
          </p:cNvSpPr>
          <p:nvPr>
            <p:ph type="sldNum" sz="quarter" idx="12"/>
          </p:nvPr>
        </p:nvSpPr>
        <p:spPr/>
        <p:txBody>
          <a:bodyPr/>
          <a:lstStyle/>
          <a:p>
            <a:fld id="{FAEF9944-A4F6-4C59-AEBD-678D6480B8EA}" type="slidenum">
              <a:rPr lang="en-US" smtClean="0"/>
              <a:pPr/>
              <a:t>‹#›</a:t>
            </a:fld>
            <a:endParaRPr lang="en-US"/>
          </a:p>
        </p:txBody>
      </p:sp>
    </p:spTree>
    <p:extLst>
      <p:ext uri="{BB962C8B-B14F-4D97-AF65-F5344CB8AC3E}">
        <p14:creationId xmlns:p14="http://schemas.microsoft.com/office/powerpoint/2010/main" val="1150971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41BC61-5547-4A60-8DA1-6699760D9972}" type="datetime1">
              <a:rPr lang="en-US" smtClean="0"/>
              <a:t>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a:p>
        </p:txBody>
      </p:sp>
    </p:spTree>
    <p:extLst>
      <p:ext uri="{BB962C8B-B14F-4D97-AF65-F5344CB8AC3E}">
        <p14:creationId xmlns:p14="http://schemas.microsoft.com/office/powerpoint/2010/main" val="526055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9277965" y="6296615"/>
            <a:ext cx="2505996" cy="365125"/>
          </a:xfrm>
        </p:spPr>
        <p:txBody>
          <a:bodyPr/>
          <a:lstStyle/>
          <a:p>
            <a:fld id="{24B9D1C6-60D0-4CD1-8F31-F912522EB041}" type="datetime1">
              <a:rPr lang="en-US" smtClean="0"/>
              <a:t>2/25/2021</a:t>
            </a:fld>
            <a:endParaRPr lang="en-US"/>
          </a:p>
        </p:txBody>
      </p:sp>
      <p:sp>
        <p:nvSpPr>
          <p:cNvPr id="5" name="Footer Placeholder 4"/>
          <p:cNvSpPr>
            <a:spLocks noGrp="1"/>
          </p:cNvSpPr>
          <p:nvPr>
            <p:ph type="ftr" sz="quarter" idx="11"/>
          </p:nvPr>
        </p:nvSpPr>
        <p:spPr>
          <a:xfrm>
            <a:off x="2933699" y="6296615"/>
            <a:ext cx="5959577" cy="365125"/>
          </a:xfrm>
        </p:spPr>
        <p:txBody>
          <a:bodyPr/>
          <a:lstStyle/>
          <a:p>
            <a:endParaRPr lang="en-US"/>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dirty="0"/>
              <a:pPr/>
              <a:t>‹#›</a:t>
            </a:fld>
            <a:endParaRPr lang="en-US"/>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3509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A4ED5C-5A53-433E-8A55-46F54CE81DA5}" type="datetime1">
              <a:rPr lang="en-US" smtClean="0"/>
              <a:t>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a:p>
        </p:txBody>
      </p:sp>
    </p:spTree>
    <p:extLst>
      <p:ext uri="{BB962C8B-B14F-4D97-AF65-F5344CB8AC3E}">
        <p14:creationId xmlns:p14="http://schemas.microsoft.com/office/powerpoint/2010/main" val="2072078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D12B6-57DE-4B63-A723-500B050FB7DD}"/>
              </a:ext>
            </a:extLst>
          </p:cNvPr>
          <p:cNvSpPr/>
          <p:nvPr/>
        </p:nvSpPr>
        <p:spPr>
          <a:xfrm>
            <a:off x="0" y="4215384"/>
            <a:ext cx="12192000" cy="264261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5316" y="1406284"/>
            <a:ext cx="10593694" cy="2597841"/>
          </a:xfrm>
        </p:spPr>
        <p:txBody>
          <a:bodyPr anchor="b">
            <a:normAutofit/>
          </a:bodyPr>
          <a:lstStyle>
            <a:lvl1pPr algn="ctr">
              <a:lnSpc>
                <a:spcPct val="125000"/>
              </a:lnSpc>
              <a:defRPr sz="4400" baseline="0">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2818312" y="4527856"/>
            <a:ext cx="6559018" cy="1570245"/>
          </a:xfrm>
        </p:spPr>
        <p:txBody>
          <a:bodyPr anchor="t">
            <a:normAutofit/>
          </a:bodyPr>
          <a:lstStyle>
            <a:lvl1pPr marL="0" indent="0" algn="ctr">
              <a:lnSpc>
                <a:spcPct val="130000"/>
              </a:lnSpc>
              <a:spcBef>
                <a:spcPts val="0"/>
              </a:spcBef>
              <a:buNone/>
              <a:defRPr sz="2400" b="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F1E2E75-4758-4930-8024-39287C962987}"/>
              </a:ext>
            </a:extLst>
          </p:cNvPr>
          <p:cNvSpPr>
            <a:spLocks noGrp="1"/>
          </p:cNvSpPr>
          <p:nvPr>
            <p:ph type="dt" sz="half" idx="10"/>
          </p:nvPr>
        </p:nvSpPr>
        <p:spPr/>
        <p:txBody>
          <a:bodyPr/>
          <a:lstStyle/>
          <a:p>
            <a:fld id="{29CABC0C-B6DF-45E9-B954-11C99AA62C3E}" type="datetime1">
              <a:rPr lang="en-US" smtClean="0"/>
              <a:t>2/25/2021</a:t>
            </a:fld>
            <a:endParaRPr lang="en-US"/>
          </a:p>
        </p:txBody>
      </p:sp>
      <p:sp>
        <p:nvSpPr>
          <p:cNvPr id="8" name="Footer Placeholder 7">
            <a:extLst>
              <a:ext uri="{FF2B5EF4-FFF2-40B4-BE49-F238E27FC236}">
                <a16:creationId xmlns:a16="http://schemas.microsoft.com/office/drawing/2014/main" id="{488B9949-402C-42C2-9A94-16590FC0C592}"/>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039D83F6-DAF4-4876-AA41-F246EC970F7D}"/>
              </a:ext>
            </a:extLst>
          </p:cNvPr>
          <p:cNvSpPr>
            <a:spLocks noGrp="1"/>
          </p:cNvSpPr>
          <p:nvPr>
            <p:ph type="sldNum" sz="quarter" idx="12"/>
          </p:nvPr>
        </p:nvSpPr>
        <p:spPr/>
        <p:txBody>
          <a:bodyPr/>
          <a:lstStyle/>
          <a:p>
            <a:fld id="{FAEF9944-A4F6-4C59-AEBD-678D6480B8EA}" type="slidenum">
              <a:rPr lang="en-US" smtClean="0"/>
              <a:pPr/>
              <a:t>‹#›</a:t>
            </a:fld>
            <a:endParaRPr lang="en-US"/>
          </a:p>
        </p:txBody>
      </p:sp>
      <p:sp>
        <p:nvSpPr>
          <p:cNvPr id="11" name="Rectangle 10">
            <a:extLst>
              <a:ext uri="{FF2B5EF4-FFF2-40B4-BE49-F238E27FC236}">
                <a16:creationId xmlns:a16="http://schemas.microsoft.com/office/drawing/2014/main" id="{91613A19-DDA2-44F6-9ED4-F87771C684B8}"/>
              </a:ext>
            </a:extLst>
          </p:cNvPr>
          <p:cNvSpPr/>
          <p:nvPr/>
        </p:nvSpPr>
        <p:spPr>
          <a:xfrm>
            <a:off x="0" y="4215384"/>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9334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hasCustomPrompt="1"/>
          </p:nvPr>
        </p:nvSpPr>
        <p:spPr>
          <a:xfrm>
            <a:off x="5376670" y="705114"/>
            <a:ext cx="6172412" cy="2403846"/>
          </a:xfrm>
        </p:spPr>
        <p:txBody>
          <a:bodyPr anchor="b"/>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376670" y="3749040"/>
            <a:ext cx="6172411" cy="2346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4AB71B9-2624-4F21-93EE-35A78B1A0DAD}" type="datetime1">
              <a:rPr lang="en-US" smtClean="0"/>
              <a:t>2/25/2021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EF9944-A4F6-4C59-AEBD-678D6480B8EA}" type="slidenum">
              <a:rPr lang="en-US" dirty="0"/>
              <a:t>‹#›</a:t>
            </a:fld>
            <a:endParaRPr lang="en-US"/>
          </a:p>
        </p:txBody>
      </p:sp>
      <p:sp>
        <p:nvSpPr>
          <p:cNvPr id="10" name="Rectangle 9">
            <a:extLst>
              <a:ext uri="{FF2B5EF4-FFF2-40B4-BE49-F238E27FC236}">
                <a16:creationId xmlns:a16="http://schemas.microsoft.com/office/drawing/2014/main" id="{5CE6B9B5-A5D1-4099-B52B-78F39AB0AFCB}"/>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3788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76667" y="658999"/>
            <a:ext cx="6166422" cy="457200"/>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6668" y="1116199"/>
            <a:ext cx="6166422" cy="20621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376668" y="3623098"/>
            <a:ext cx="6166421" cy="457200"/>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5376670" y="4102370"/>
            <a:ext cx="6166419" cy="206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6D37C2A-BE2E-4840-A907-3254E2916C96}" type="datetime1">
              <a:rPr lang="en-US" smtClean="0"/>
              <a:t>2/25/2021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EF9944-A4F6-4C59-AEBD-678D6480B8EA}" type="slidenum">
              <a:rPr lang="en-US" dirty="0"/>
              <a:t>‹#›</a:t>
            </a:fld>
            <a:endParaRPr lang="en-US"/>
          </a:p>
        </p:txBody>
      </p:sp>
      <p:sp>
        <p:nvSpPr>
          <p:cNvPr id="10" name="Title 9">
            <a:extLst>
              <a:ext uri="{FF2B5EF4-FFF2-40B4-BE49-F238E27FC236}">
                <a16:creationId xmlns:a16="http://schemas.microsoft.com/office/drawing/2014/main" id="{D26B370B-8381-431F-9492-0EA1205113EE}"/>
              </a:ext>
            </a:extLst>
          </p:cNvPr>
          <p:cNvSpPr>
            <a:spLocks noGrp="1"/>
          </p:cNvSpPr>
          <p:nvPr>
            <p:ph type="title"/>
          </p:nvPr>
        </p:nvSpPr>
        <p:spPr/>
        <p:txBody>
          <a:bodyPr/>
          <a:lstStyle/>
          <a:p>
            <a:r>
              <a:rPr lang="en-US"/>
              <a:t>Click to edit Master title style</a:t>
            </a:r>
          </a:p>
        </p:txBody>
      </p:sp>
      <p:sp>
        <p:nvSpPr>
          <p:cNvPr id="12" name="Rectangle 11">
            <a:extLst>
              <a:ext uri="{FF2B5EF4-FFF2-40B4-BE49-F238E27FC236}">
                <a16:creationId xmlns:a16="http://schemas.microsoft.com/office/drawing/2014/main" id="{DCA89085-2231-4A9C-B23C-B199A9DD26C5}"/>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4557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05CD215-1C45-48A0-8534-39FFE8A7C95A}" type="datetime1">
              <a:rPr lang="en-US" smtClean="0"/>
              <a:t>2/25/2021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a:p>
        </p:txBody>
      </p:sp>
    </p:spTree>
    <p:extLst>
      <p:ext uri="{BB962C8B-B14F-4D97-AF65-F5344CB8AC3E}">
        <p14:creationId xmlns:p14="http://schemas.microsoft.com/office/powerpoint/2010/main" val="4026062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7CF41D3-C6B9-4E99-9321-87C4E2168F46}"/>
              </a:ext>
            </a:extLst>
          </p:cNvPr>
          <p:cNvSpPr>
            <a:spLocks noGrp="1"/>
          </p:cNvSpPr>
          <p:nvPr>
            <p:ph type="dt" sz="half" idx="10"/>
          </p:nvPr>
        </p:nvSpPr>
        <p:spPr/>
        <p:txBody>
          <a:bodyPr/>
          <a:lstStyle/>
          <a:p>
            <a:fld id="{D3363A0F-DEF3-4134-98D0-2E1276938A8B}" type="datetime1">
              <a:rPr lang="en-US" smtClean="0"/>
              <a:t>2/25/2021</a:t>
            </a:fld>
            <a:endParaRPr lang="en-US"/>
          </a:p>
        </p:txBody>
      </p:sp>
      <p:sp>
        <p:nvSpPr>
          <p:cNvPr id="6" name="Footer Placeholder 5">
            <a:extLst>
              <a:ext uri="{FF2B5EF4-FFF2-40B4-BE49-F238E27FC236}">
                <a16:creationId xmlns:a16="http://schemas.microsoft.com/office/drawing/2014/main" id="{8B5BC6EB-07B1-46AF-AC33-E998BC6AA4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E3A0C1-6562-4819-9E88-4C1378FD5DE4}"/>
              </a:ext>
            </a:extLst>
          </p:cNvPr>
          <p:cNvSpPr>
            <a:spLocks noGrp="1"/>
          </p:cNvSpPr>
          <p:nvPr>
            <p:ph type="sldNum" sz="quarter" idx="12"/>
          </p:nvPr>
        </p:nvSpPr>
        <p:spPr/>
        <p:txBody>
          <a:bodyPr/>
          <a:lstStyle/>
          <a:p>
            <a:fld id="{FAEF9944-A4F6-4C59-AEBD-678D6480B8EA}" type="slidenum">
              <a:rPr lang="en-US" smtClean="0"/>
              <a:pPr/>
              <a:t>‹#›</a:t>
            </a:fld>
            <a:endParaRPr lang="en-US"/>
          </a:p>
        </p:txBody>
      </p:sp>
    </p:spTree>
    <p:extLst>
      <p:ext uri="{BB962C8B-B14F-4D97-AF65-F5344CB8AC3E}">
        <p14:creationId xmlns:p14="http://schemas.microsoft.com/office/powerpoint/2010/main" val="3448464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CA29BA-0143-49FF-8608-DB1623D99537}"/>
              </a:ext>
            </a:extLst>
          </p:cNvPr>
          <p:cNvSpPr/>
          <p:nvPr/>
        </p:nvSpPr>
        <p:spPr>
          <a:xfrm>
            <a:off x="0" y="0"/>
            <a:ext cx="8248592"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53015" y="640079"/>
            <a:ext cx="2796066" cy="2551751"/>
          </a:xfrm>
        </p:spPr>
        <p:txBody>
          <a:bodyPr anchor="b">
            <a:normAutofit/>
          </a:bodyPr>
          <a:lstStyle>
            <a:lvl1pPr algn="l">
              <a:lnSpc>
                <a:spcPct val="135000"/>
              </a:lnSpc>
              <a:defRPr sz="3200"/>
            </a:lvl1pPr>
          </a:lstStyle>
          <a:p>
            <a:r>
              <a:rPr lang="en-US"/>
              <a:t>Click to edit Master title style</a:t>
            </a:r>
          </a:p>
        </p:txBody>
      </p:sp>
      <p:sp>
        <p:nvSpPr>
          <p:cNvPr id="3" name="Content Placeholder 2"/>
          <p:cNvSpPr>
            <a:spLocks noGrp="1"/>
          </p:cNvSpPr>
          <p:nvPr>
            <p:ph idx="1"/>
          </p:nvPr>
        </p:nvSpPr>
        <p:spPr>
          <a:xfrm>
            <a:off x="638818" y="640078"/>
            <a:ext cx="6969693" cy="5455921"/>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hasCustomPrompt="1"/>
          </p:nvPr>
        </p:nvSpPr>
        <p:spPr>
          <a:xfrm>
            <a:off x="8753015" y="3223803"/>
            <a:ext cx="2796066" cy="2872197"/>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Rectangle 8">
            <a:extLst>
              <a:ext uri="{FF2B5EF4-FFF2-40B4-BE49-F238E27FC236}">
                <a16:creationId xmlns:a16="http://schemas.microsoft.com/office/drawing/2014/main" id="{3010CF18-370D-4E80-AE4C-396FFDFCAE5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9">
            <a:extLst>
              <a:ext uri="{FF2B5EF4-FFF2-40B4-BE49-F238E27FC236}">
                <a16:creationId xmlns:a16="http://schemas.microsoft.com/office/drawing/2014/main" id="{C5EBFE9C-5A22-4462-9C51-E00C03F55C3D}"/>
              </a:ext>
            </a:extLst>
          </p:cNvPr>
          <p:cNvSpPr>
            <a:spLocks noGrp="1"/>
          </p:cNvSpPr>
          <p:nvPr>
            <p:ph type="dt" sz="half" idx="10"/>
          </p:nvPr>
        </p:nvSpPr>
        <p:spPr>
          <a:xfrm>
            <a:off x="8753015" y="6309360"/>
            <a:ext cx="1734207" cy="457200"/>
          </a:xfrm>
        </p:spPr>
        <p:txBody>
          <a:bodyPr/>
          <a:lstStyle>
            <a:lvl1pPr algn="l">
              <a:defRPr/>
            </a:lvl1pPr>
          </a:lstStyle>
          <a:p>
            <a:fld id="{61A2E4C8-2960-4ADD-862C-4D9643CB15AC}" type="datetime1">
              <a:rPr lang="en-US" smtClean="0"/>
              <a:t>2/25/2021</a:t>
            </a:fld>
            <a:endParaRPr lang="en-US"/>
          </a:p>
        </p:txBody>
      </p:sp>
      <p:sp>
        <p:nvSpPr>
          <p:cNvPr id="11" name="Footer Placeholder 10">
            <a:extLst>
              <a:ext uri="{FF2B5EF4-FFF2-40B4-BE49-F238E27FC236}">
                <a16:creationId xmlns:a16="http://schemas.microsoft.com/office/drawing/2014/main" id="{2EBBFF2E-AA66-4B76-9139-CB000B5A45D5}"/>
              </a:ext>
            </a:extLst>
          </p:cNvPr>
          <p:cNvSpPr>
            <a:spLocks noGrp="1"/>
          </p:cNvSpPr>
          <p:nvPr>
            <p:ph type="ftr" sz="quarter" idx="11"/>
          </p:nvPr>
        </p:nvSpPr>
        <p:spPr>
          <a:xfrm>
            <a:off x="638818" y="6309360"/>
            <a:ext cx="6993867" cy="457200"/>
          </a:xfrm>
        </p:spPr>
        <p:txBody>
          <a:bodyPr/>
          <a:lstStyle/>
          <a:p>
            <a:endParaRPr lang="en-US"/>
          </a:p>
        </p:txBody>
      </p:sp>
      <p:sp>
        <p:nvSpPr>
          <p:cNvPr id="12" name="Slide Number Placeholder 11">
            <a:extLst>
              <a:ext uri="{FF2B5EF4-FFF2-40B4-BE49-F238E27FC236}">
                <a16:creationId xmlns:a16="http://schemas.microsoft.com/office/drawing/2014/main" id="{A44F64C4-BF20-4F6B-B650-57C71C828A68}"/>
              </a:ext>
            </a:extLst>
          </p:cNvPr>
          <p:cNvSpPr>
            <a:spLocks noGrp="1"/>
          </p:cNvSpPr>
          <p:nvPr>
            <p:ph type="sldNum" sz="quarter" idx="12"/>
          </p:nvPr>
        </p:nvSpPr>
        <p:spPr/>
        <p:txBody>
          <a:bodyPr/>
          <a:lstStyle/>
          <a:p>
            <a:fld id="{FAEF9944-A4F6-4C59-AEBD-678D6480B8EA}" type="slidenum">
              <a:rPr lang="en-US" smtClean="0"/>
              <a:pPr/>
              <a:t>‹#›</a:t>
            </a:fld>
            <a:endParaRPr lang="en-US"/>
          </a:p>
        </p:txBody>
      </p:sp>
    </p:spTree>
    <p:extLst>
      <p:ext uri="{BB962C8B-B14F-4D97-AF65-F5344CB8AC3E}">
        <p14:creationId xmlns:p14="http://schemas.microsoft.com/office/powerpoint/2010/main" val="1641585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4996" y="640079"/>
            <a:ext cx="2714085" cy="2695903"/>
          </a:xfrm>
        </p:spPr>
        <p:txBody>
          <a:bodyPr anchor="b">
            <a:noAutofit/>
          </a:bodyPr>
          <a:lstStyle>
            <a:lvl1pPr algn="l">
              <a:lnSpc>
                <a:spcPct val="104000"/>
              </a:lnSpc>
              <a:defRPr sz="3400"/>
            </a:lvl1pPr>
          </a:lstStyle>
          <a:p>
            <a:r>
              <a:rPr lang="en-US"/>
              <a:t>Click to edit Master title style</a:t>
            </a:r>
          </a:p>
        </p:txBody>
      </p:sp>
      <p:sp>
        <p:nvSpPr>
          <p:cNvPr id="3" name="Picture Placeholder 2"/>
          <p:cNvSpPr>
            <a:spLocks noGrp="1" noChangeAspect="1"/>
          </p:cNvSpPr>
          <p:nvPr>
            <p:ph type="pic" idx="1"/>
          </p:nvPr>
        </p:nvSpPr>
        <p:spPr>
          <a:xfrm>
            <a:off x="0" y="0"/>
            <a:ext cx="8248592"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hasCustomPrompt="1"/>
          </p:nvPr>
        </p:nvSpPr>
        <p:spPr>
          <a:xfrm>
            <a:off x="8834996" y="3429000"/>
            <a:ext cx="2714085" cy="2508026"/>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Rectangle 8">
            <a:extLst>
              <a:ext uri="{FF2B5EF4-FFF2-40B4-BE49-F238E27FC236}">
                <a16:creationId xmlns:a16="http://schemas.microsoft.com/office/drawing/2014/main" id="{90949BC8-9ABF-49F6-851C-5DB0B86CA70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04E1EE21-E3FA-4D43-B224-C664959637B0}"/>
              </a:ext>
            </a:extLst>
          </p:cNvPr>
          <p:cNvSpPr>
            <a:spLocks noGrp="1"/>
          </p:cNvSpPr>
          <p:nvPr>
            <p:ph type="dt" sz="half" idx="10"/>
          </p:nvPr>
        </p:nvSpPr>
        <p:spPr>
          <a:xfrm>
            <a:off x="8834997" y="6309360"/>
            <a:ext cx="1645920" cy="457200"/>
          </a:xfrm>
        </p:spPr>
        <p:txBody>
          <a:bodyPr/>
          <a:lstStyle/>
          <a:p>
            <a:fld id="{48BDEA15-09CD-4275-A8E0-385C965F48B0}" type="datetime1">
              <a:rPr lang="en-US" smtClean="0"/>
              <a:t>2/25/2021</a:t>
            </a:fld>
            <a:endParaRPr lang="en-US"/>
          </a:p>
        </p:txBody>
      </p:sp>
      <p:sp>
        <p:nvSpPr>
          <p:cNvPr id="7" name="Slide Number Placeholder 6">
            <a:extLst>
              <a:ext uri="{FF2B5EF4-FFF2-40B4-BE49-F238E27FC236}">
                <a16:creationId xmlns:a16="http://schemas.microsoft.com/office/drawing/2014/main" id="{A32D7F83-8993-4ED4-9F02-663CC085052F}"/>
              </a:ext>
            </a:extLst>
          </p:cNvPr>
          <p:cNvSpPr>
            <a:spLocks noGrp="1"/>
          </p:cNvSpPr>
          <p:nvPr>
            <p:ph type="sldNum" sz="quarter" idx="12"/>
          </p:nvPr>
        </p:nvSpPr>
        <p:spPr/>
        <p:txBody>
          <a:bodyPr/>
          <a:lstStyle/>
          <a:p>
            <a:fld id="{FAEF9944-A4F6-4C59-AEBD-678D6480B8EA}" type="slidenum">
              <a:rPr lang="en-US" smtClean="0"/>
              <a:pPr/>
              <a:t>‹#›</a:t>
            </a:fld>
            <a:endParaRPr lang="en-US"/>
          </a:p>
        </p:txBody>
      </p:sp>
      <p:sp>
        <p:nvSpPr>
          <p:cNvPr id="6" name="Footer Placeholder 5">
            <a:extLst>
              <a:ext uri="{FF2B5EF4-FFF2-40B4-BE49-F238E27FC236}">
                <a16:creationId xmlns:a16="http://schemas.microsoft.com/office/drawing/2014/main" id="{8E3678B7-E511-4CE1-BEE5-89E959B9BFD6}"/>
              </a:ext>
            </a:extLst>
          </p:cNvPr>
          <p:cNvSpPr>
            <a:spLocks noGrp="1"/>
          </p:cNvSpPr>
          <p:nvPr>
            <p:ph type="ftr" sz="quarter" idx="11"/>
          </p:nvPr>
        </p:nvSpPr>
        <p:spPr>
          <a:xfrm>
            <a:off x="640080" y="6309360"/>
            <a:ext cx="4946592" cy="457200"/>
          </a:xfrm>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a:p>
        </p:txBody>
      </p:sp>
    </p:spTree>
    <p:extLst>
      <p:ext uri="{BB962C8B-B14F-4D97-AF65-F5344CB8AC3E}">
        <p14:creationId xmlns:p14="http://schemas.microsoft.com/office/powerpoint/2010/main" val="3410657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42917"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fld id="{4AF8082C-0922-4249-A612-B415F5231620}" type="datetime1">
              <a:rPr lang="en-US" smtClean="0"/>
              <a:t>2/25/2021</a:t>
            </a:fld>
            <a:endParaRPr lang="en-US"/>
          </a:p>
        </p:txBody>
      </p:sp>
      <p:sp>
        <p:nvSpPr>
          <p:cNvPr id="5" name="Footer Placeholder 4"/>
          <p:cNvSpPr>
            <a:spLocks noGrp="1"/>
          </p:cNvSpPr>
          <p:nvPr>
            <p:ph type="ftr" sz="quarter" idx="3"/>
          </p:nvPr>
        </p:nvSpPr>
        <p:spPr>
          <a:xfrm>
            <a:off x="5376670" y="6309360"/>
            <a:ext cx="494659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endParaRPr lang="en-US"/>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7078600"/>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74" r:id="rId4"/>
    <p:sldLayoutId id="2147483675" r:id="rId5"/>
    <p:sldLayoutId id="2147483680" r:id="rId6"/>
    <p:sldLayoutId id="2147483676" r:id="rId7"/>
    <p:sldLayoutId id="2147483677" r:id="rId8"/>
    <p:sldLayoutId id="2147483678" r:id="rId9"/>
    <p:sldLayoutId id="2147483679" r:id="rId10"/>
    <p:sldLayoutId id="2147483681" r:id="rId11"/>
  </p:sldLayoutIdLst>
  <p:hf sldNum="0" hdr="0" ftr="0" dt="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CA22F210-7186-4074-94C5-FAD2C2EB1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D7D4B96-F1A9-45DE-88AA-5512C2F2903B}"/>
              </a:ext>
            </a:extLst>
          </p:cNvPr>
          <p:cNvPicPr>
            <a:picLocks noChangeAspect="1"/>
          </p:cNvPicPr>
          <p:nvPr/>
        </p:nvPicPr>
        <p:blipFill rotWithShape="1">
          <a:blip r:embed="rId2"/>
          <a:srcRect t="29687"/>
          <a:stretch/>
        </p:blipFill>
        <p:spPr>
          <a:xfrm>
            <a:off x="20" y="-2"/>
            <a:ext cx="12191980" cy="6858002"/>
          </a:xfrm>
          <a:prstGeom prst="rect">
            <a:avLst/>
          </a:prstGeom>
        </p:spPr>
      </p:pic>
      <p:sp>
        <p:nvSpPr>
          <p:cNvPr id="30" name="Rectangle 29">
            <a:extLst>
              <a:ext uri="{FF2B5EF4-FFF2-40B4-BE49-F238E27FC236}">
                <a16:creationId xmlns:a16="http://schemas.microsoft.com/office/drawing/2014/main" id="{11C4FED8-D85F-4B52-875F-AB6873B50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68639" cy="6858000"/>
          </a:xfrm>
          <a:prstGeom prst="rect">
            <a:avLst/>
          </a:prstGeom>
          <a:gradFill>
            <a:gsLst>
              <a:gs pos="58000">
                <a:schemeClr val="tx1">
                  <a:alpha val="55000"/>
                </a:schemeClr>
              </a:gs>
              <a:gs pos="33000">
                <a:schemeClr val="tx1">
                  <a:alpha val="40000"/>
                </a:schemeClr>
              </a:gs>
              <a:gs pos="3000">
                <a:schemeClr val="tx1">
                  <a:alpha val="0"/>
                </a:schemeClr>
              </a:gs>
              <a:gs pos="100000">
                <a:schemeClr val="tx1">
                  <a:alpha val="5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55663" y="863600"/>
            <a:ext cx="6007100" cy="3366494"/>
          </a:xfrm>
        </p:spPr>
        <p:txBody>
          <a:bodyPr anchor="b">
            <a:normAutofit/>
          </a:bodyPr>
          <a:lstStyle/>
          <a:p>
            <a:r>
              <a:rPr lang="en-US">
                <a:solidFill>
                  <a:schemeClr val="bg1"/>
                </a:solidFill>
                <a:cs typeface="Calibri Light"/>
              </a:rPr>
              <a:t>CSBC2000</a:t>
            </a:r>
          </a:p>
        </p:txBody>
      </p:sp>
      <p:sp>
        <p:nvSpPr>
          <p:cNvPr id="3" name="Subtitle 2"/>
          <p:cNvSpPr>
            <a:spLocks noGrp="1"/>
          </p:cNvSpPr>
          <p:nvPr>
            <p:ph type="subTitle" idx="1"/>
          </p:nvPr>
        </p:nvSpPr>
        <p:spPr>
          <a:xfrm>
            <a:off x="859536" y="4290191"/>
            <a:ext cx="6074001" cy="1345689"/>
          </a:xfrm>
        </p:spPr>
        <p:txBody>
          <a:bodyPr vert="horz" lIns="91440" tIns="45720" rIns="91440" bIns="45720" rtlCol="0" anchor="t">
            <a:normAutofit/>
          </a:bodyPr>
          <a:lstStyle/>
          <a:p>
            <a:pPr>
              <a:lnSpc>
                <a:spcPct val="140000"/>
              </a:lnSpc>
            </a:pPr>
            <a:r>
              <a:rPr lang="en-US" sz="1700">
                <a:solidFill>
                  <a:schemeClr val="bg1"/>
                </a:solidFill>
                <a:cs typeface="Calibri"/>
              </a:rPr>
              <a:t>Week 3 | Class 3</a:t>
            </a:r>
          </a:p>
          <a:p>
            <a:pPr>
              <a:lnSpc>
                <a:spcPct val="140000"/>
              </a:lnSpc>
            </a:pPr>
            <a:r>
              <a:rPr lang="en-US" sz="1700" err="1">
                <a:solidFill>
                  <a:schemeClr val="bg1"/>
                </a:solidFill>
                <a:ea typeface="Meiryo"/>
                <a:cs typeface="Calibri"/>
              </a:rPr>
              <a:t>Cryptoeconomics</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a:bodyPr>
          <a:lstStyle/>
          <a:p>
            <a:r>
              <a:rPr lang="en-US">
                <a:solidFill>
                  <a:schemeClr val="bg1"/>
                </a:solidFill>
                <a:ea typeface="Meiryo"/>
              </a:rPr>
              <a:t>PoS</a:t>
            </a:r>
            <a:endParaRPr lang="en-US"/>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7FB82-3F59-4EFD-8175-FB0AD79AF5BA}"/>
              </a:ext>
            </a:extLst>
          </p:cNvPr>
          <p:cNvSpPr>
            <a:spLocks noGrp="1"/>
          </p:cNvSpPr>
          <p:nvPr>
            <p:ph idx="1"/>
          </p:nvPr>
        </p:nvSpPr>
        <p:spPr>
          <a:xfrm>
            <a:off x="1535371" y="2242182"/>
            <a:ext cx="9935571" cy="4576345"/>
          </a:xfrm>
        </p:spPr>
        <p:txBody>
          <a:bodyPr anchor="t">
            <a:normAutofit fontScale="92500" lnSpcReduction="20000"/>
          </a:bodyPr>
          <a:lstStyle/>
          <a:p>
            <a:pPr marL="285750" indent="-285750">
              <a:buFont typeface="Arial" panose="020B0503020204020204" pitchFamily="34" charset="0"/>
              <a:buChar char="•"/>
            </a:pPr>
            <a:r>
              <a:rPr lang="en-US" b="0">
                <a:ea typeface="+mn-lt"/>
                <a:cs typeface="+mn-lt"/>
              </a:rPr>
              <a:t>The point of requiring miners to buy hardware and spend electricity is to impose a cost on miners</a:t>
            </a:r>
          </a:p>
          <a:p>
            <a:pPr marL="285750" lvl="1">
              <a:buFont typeface="Arial" panose="020B0503020204020204" pitchFamily="34" charset="0"/>
              <a:buChar char="•"/>
            </a:pPr>
            <a:r>
              <a:rPr lang="en-US" b="0">
                <a:ea typeface="+mn-lt"/>
                <a:cs typeface="+mn-lt"/>
              </a:rPr>
              <a:t> </a:t>
            </a:r>
            <a:r>
              <a:rPr lang="en-US">
                <a:ea typeface="+mn-lt"/>
                <a:cs typeface="+mn-lt"/>
              </a:rPr>
              <a:t>Want to raise </a:t>
            </a:r>
            <a:r>
              <a:rPr lang="en-US" b="0">
                <a:ea typeface="+mn-lt"/>
                <a:cs typeface="+mn-lt"/>
              </a:rPr>
              <a:t>the cumulative cost of attempting a 51 percent attack sufficiently high that it becomes too expensive</a:t>
            </a:r>
            <a:endParaRPr lang="en-US">
              <a:ea typeface="+mn-lt"/>
              <a:cs typeface="+mn-lt"/>
            </a:endParaRPr>
          </a:p>
          <a:p>
            <a:pPr marL="285750" indent="-285750">
              <a:buFont typeface="Arial" panose="020B0503020204020204" pitchFamily="34" charset="0"/>
              <a:buChar char="•"/>
            </a:pPr>
            <a:r>
              <a:rPr lang="en-US" b="0">
                <a:ea typeface="+mn-lt"/>
                <a:cs typeface="+mn-lt"/>
              </a:rPr>
              <a:t>The idea behind proof-of-stake systems is to use deposits of cryptocurrency to create the same disincentive, rather than real-world investments like hardware and electricity</a:t>
            </a:r>
            <a:endParaRPr lang="en-US" b="0">
              <a:ea typeface="Meiryo"/>
            </a:endParaRPr>
          </a:p>
          <a:p>
            <a:pPr marL="285750" indent="-285750">
              <a:buFont typeface="Arial" panose="020B0503020204020204" pitchFamily="34" charset="0"/>
              <a:buChar char="•"/>
            </a:pPr>
            <a:r>
              <a:rPr lang="en-US" b="0">
                <a:ea typeface="+mn-lt"/>
                <a:cs typeface="+mn-lt"/>
              </a:rPr>
              <a:t>In order to mine in a proof-of-stake system, you must commit a certain amount of ether into a smart contract “bond” </a:t>
            </a:r>
          </a:p>
          <a:p>
            <a:pPr marL="285750" indent="-285750">
              <a:buFont typeface="Arial" panose="020B0503020204020204" pitchFamily="34" charset="0"/>
              <a:buChar char="•"/>
            </a:pPr>
            <a:r>
              <a:rPr lang="en-US" b="0">
                <a:ea typeface="+mn-lt"/>
                <a:cs typeface="+mn-lt"/>
              </a:rPr>
              <a:t>This raises the cost of a 51 percent attack – an attacker would have to commit a very large amount of ether to successfully attack the network, which they would then lose forever</a:t>
            </a:r>
          </a:p>
        </p:txBody>
      </p:sp>
    </p:spTree>
    <p:extLst>
      <p:ext uri="{BB962C8B-B14F-4D97-AF65-F5344CB8AC3E}">
        <p14:creationId xmlns:p14="http://schemas.microsoft.com/office/powerpoint/2010/main" val="1126378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a:bodyPr>
          <a:lstStyle/>
          <a:p>
            <a:r>
              <a:rPr lang="en-US">
                <a:solidFill>
                  <a:schemeClr val="bg1"/>
                </a:solidFill>
                <a:ea typeface="Meiryo"/>
              </a:rPr>
              <a:t>Three-sided Crypto Market</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299C4BAE-497D-403C-BA29-F0EF77C689BC}"/>
              </a:ext>
            </a:extLst>
          </p:cNvPr>
          <p:cNvPicPr>
            <a:picLocks noGrp="1" noChangeAspect="1"/>
          </p:cNvPicPr>
          <p:nvPr>
            <p:ph idx="1"/>
          </p:nvPr>
        </p:nvPicPr>
        <p:blipFill>
          <a:blip r:embed="rId2"/>
          <a:stretch>
            <a:fillRect/>
          </a:stretch>
        </p:blipFill>
        <p:spPr>
          <a:xfrm>
            <a:off x="2972454" y="2486597"/>
            <a:ext cx="7133292" cy="4015629"/>
          </a:xfrm>
        </p:spPr>
      </p:pic>
    </p:spTree>
    <p:extLst>
      <p:ext uri="{BB962C8B-B14F-4D97-AF65-F5344CB8AC3E}">
        <p14:creationId xmlns:p14="http://schemas.microsoft.com/office/powerpoint/2010/main" val="2892474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a:bodyPr>
          <a:lstStyle/>
          <a:p>
            <a:r>
              <a:rPr lang="en-US">
                <a:solidFill>
                  <a:schemeClr val="bg1"/>
                </a:solidFill>
                <a:ea typeface="Meiryo"/>
              </a:rPr>
              <a:t>Three-sided Crypto Market</a:t>
            </a:r>
            <a:endParaRPr lang="en-US"/>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7FB82-3F59-4EFD-8175-FB0AD79AF5BA}"/>
              </a:ext>
            </a:extLst>
          </p:cNvPr>
          <p:cNvSpPr>
            <a:spLocks noGrp="1"/>
          </p:cNvSpPr>
          <p:nvPr>
            <p:ph idx="1"/>
          </p:nvPr>
        </p:nvSpPr>
        <p:spPr>
          <a:xfrm>
            <a:off x="1535371" y="2702257"/>
            <a:ext cx="9935571" cy="3426158"/>
          </a:xfrm>
        </p:spPr>
        <p:txBody>
          <a:bodyPr anchor="t">
            <a:normAutofit/>
          </a:bodyPr>
          <a:lstStyle/>
          <a:p>
            <a:pPr marL="285750" indent="-285750">
              <a:buFont typeface="Arial" panose="020B0503020204020204" pitchFamily="34" charset="0"/>
              <a:buChar char="•"/>
            </a:pPr>
            <a:r>
              <a:rPr lang="en-US" b="0">
                <a:ea typeface="+mn-lt"/>
                <a:cs typeface="+mn-lt"/>
              </a:rPr>
              <a:t>Miner - "works" for the user, gets tokens from the user; provides tokens to the investor, receives liquidity from the investor</a:t>
            </a:r>
            <a:endParaRPr lang="en-US"/>
          </a:p>
          <a:p>
            <a:pPr marL="285750" indent="-285750">
              <a:buFont typeface="Arial" panose="020B0503020204020204" pitchFamily="34" charset="0"/>
              <a:buChar char="•"/>
            </a:pPr>
            <a:r>
              <a:rPr lang="en-US" b="0">
                <a:ea typeface="+mn-lt"/>
                <a:cs typeface="+mn-lt"/>
              </a:rPr>
              <a:t>Investor – provides liquidity, receives token; can be short-term or long-term</a:t>
            </a:r>
          </a:p>
          <a:p>
            <a:pPr marL="285750" indent="-285750">
              <a:buFont typeface="Arial" panose="020B0503020204020204" pitchFamily="34" charset="0"/>
              <a:buChar char="•"/>
            </a:pPr>
            <a:r>
              <a:rPr lang="en-US" b="0">
                <a:ea typeface="+mn-lt"/>
                <a:cs typeface="+mn-lt"/>
              </a:rPr>
              <a:t>User: Receives work from miner, gives token to miner</a:t>
            </a:r>
          </a:p>
          <a:p>
            <a:pPr marL="285750" indent="-285750">
              <a:buFont typeface="Arial" panose="020B0503020204020204" pitchFamily="34" charset="0"/>
              <a:buChar char="•"/>
            </a:pPr>
            <a:r>
              <a:rPr lang="en-US" b="0">
                <a:ea typeface="+mn-lt"/>
                <a:cs typeface="+mn-lt"/>
              </a:rPr>
              <a:t>All the participants in such an economy depend on each other to reach their economic goals</a:t>
            </a:r>
          </a:p>
        </p:txBody>
      </p:sp>
    </p:spTree>
    <p:extLst>
      <p:ext uri="{BB962C8B-B14F-4D97-AF65-F5344CB8AC3E}">
        <p14:creationId xmlns:p14="http://schemas.microsoft.com/office/powerpoint/2010/main" val="1554761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fontScale="90000"/>
          </a:bodyPr>
          <a:lstStyle/>
          <a:p>
            <a:r>
              <a:rPr lang="en-US">
                <a:solidFill>
                  <a:schemeClr val="bg1"/>
                </a:solidFill>
                <a:ea typeface="+mj-lt"/>
                <a:cs typeface="+mj-lt"/>
              </a:rPr>
              <a:t>Cryptoeconomics examples: Stablecoin</a:t>
            </a:r>
            <a:endParaRPr lang="en-US" b="0">
              <a:solidFill>
                <a:srgbClr val="404040"/>
              </a:solidFill>
              <a:ea typeface="Meiryo"/>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7FB82-3F59-4EFD-8175-FB0AD79AF5BA}"/>
              </a:ext>
            </a:extLst>
          </p:cNvPr>
          <p:cNvSpPr>
            <a:spLocks noGrp="1"/>
          </p:cNvSpPr>
          <p:nvPr>
            <p:ph idx="1"/>
          </p:nvPr>
        </p:nvSpPr>
        <p:spPr>
          <a:xfrm>
            <a:off x="1535371" y="2702257"/>
            <a:ext cx="9935571" cy="3426158"/>
          </a:xfrm>
        </p:spPr>
        <p:txBody>
          <a:bodyPr anchor="t">
            <a:normAutofit/>
          </a:bodyPr>
          <a:lstStyle/>
          <a:p>
            <a:pPr>
              <a:buFont typeface="Arial" panose="020B0503020204020204" pitchFamily="34" charset="0"/>
              <a:buChar char="•"/>
            </a:pPr>
            <a:r>
              <a:rPr lang="en-US" b="0">
                <a:ea typeface="+mn-lt"/>
                <a:cs typeface="+mn-lt"/>
              </a:rPr>
              <a:t> 1 Dai = $1</a:t>
            </a:r>
          </a:p>
          <a:p>
            <a:pPr>
              <a:buFont typeface="Arial" panose="020B0503020204020204" pitchFamily="34" charset="0"/>
              <a:buChar char="•"/>
            </a:pPr>
            <a:r>
              <a:rPr lang="en-US" b="0">
                <a:ea typeface="+mn-lt"/>
                <a:cs typeface="+mn-lt"/>
              </a:rPr>
              <a:t> Maker keeps Dai at $1 using a system of collateral and price feeds. This collateral is carefully managed by the MKR token holders</a:t>
            </a:r>
            <a:endParaRPr lang="en-US">
              <a:ea typeface="+mn-lt"/>
              <a:cs typeface="+mn-lt"/>
            </a:endParaRPr>
          </a:p>
          <a:p>
            <a:pPr>
              <a:buFont typeface="Arial" panose="020B0503020204020204" pitchFamily="34" charset="0"/>
              <a:buChar char="•"/>
            </a:pPr>
            <a:r>
              <a:rPr lang="en-US" b="0">
                <a:ea typeface="+mn-lt"/>
                <a:cs typeface="+mn-lt"/>
              </a:rPr>
              <a:t> MKR holders act as a buyer of last resort</a:t>
            </a:r>
            <a:endParaRPr lang="en-US"/>
          </a:p>
          <a:p>
            <a:pPr>
              <a:buFont typeface="Arial" panose="020B0503020204020204" pitchFamily="34" charset="0"/>
              <a:buChar char="•"/>
            </a:pPr>
            <a:r>
              <a:rPr lang="en-US" b="0">
                <a:ea typeface="+mn-lt"/>
                <a:cs typeface="+mn-lt"/>
              </a:rPr>
              <a:t> Global settlement provides a final layer of safety</a:t>
            </a:r>
            <a:endParaRPr lang="en-US"/>
          </a:p>
          <a:p>
            <a:pPr marL="285750" indent="-285750">
              <a:buFont typeface="Arial" panose="020B0503020204020204" pitchFamily="34" charset="0"/>
              <a:buChar char="•"/>
            </a:pPr>
            <a:endParaRPr lang="en-US" b="0">
              <a:ea typeface="+mn-lt"/>
              <a:cs typeface="+mn-lt"/>
            </a:endParaRPr>
          </a:p>
          <a:p>
            <a:pPr marL="285750" indent="-285750">
              <a:buFont typeface="Arial" panose="020B0503020204020204" pitchFamily="34" charset="0"/>
              <a:buChar char="•"/>
            </a:pPr>
            <a:endParaRPr lang="en-US" b="0">
              <a:ea typeface="+mn-lt"/>
              <a:cs typeface="+mn-lt"/>
            </a:endParaRPr>
          </a:p>
        </p:txBody>
      </p:sp>
    </p:spTree>
    <p:extLst>
      <p:ext uri="{BB962C8B-B14F-4D97-AF65-F5344CB8AC3E}">
        <p14:creationId xmlns:p14="http://schemas.microsoft.com/office/powerpoint/2010/main" val="2937042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fontScale="90000"/>
          </a:bodyPr>
          <a:lstStyle/>
          <a:p>
            <a:r>
              <a:rPr lang="en-US">
                <a:solidFill>
                  <a:schemeClr val="bg1"/>
                </a:solidFill>
                <a:ea typeface="+mj-lt"/>
                <a:cs typeface="+mj-lt"/>
              </a:rPr>
              <a:t>Cryptoeconomics examples: Stablecoin</a:t>
            </a:r>
            <a:endParaRPr lang="en-US" b="0">
              <a:solidFill>
                <a:srgbClr val="404040"/>
              </a:solidFill>
              <a:ea typeface="Meiryo"/>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7FB82-3F59-4EFD-8175-FB0AD79AF5BA}"/>
              </a:ext>
            </a:extLst>
          </p:cNvPr>
          <p:cNvSpPr>
            <a:spLocks noGrp="1"/>
          </p:cNvSpPr>
          <p:nvPr>
            <p:ph idx="1"/>
          </p:nvPr>
        </p:nvSpPr>
        <p:spPr>
          <a:xfrm>
            <a:off x="1535371" y="2702257"/>
            <a:ext cx="9935571" cy="4073139"/>
          </a:xfrm>
        </p:spPr>
        <p:txBody>
          <a:bodyPr anchor="t">
            <a:normAutofit/>
          </a:bodyPr>
          <a:lstStyle/>
          <a:p>
            <a:pPr>
              <a:buFont typeface="Arial" panose="020B0503020204020204" pitchFamily="34" charset="0"/>
              <a:buChar char="•"/>
            </a:pPr>
            <a:r>
              <a:rPr lang="en-US" b="0">
                <a:ea typeface="+mn-lt"/>
                <a:cs typeface="+mn-lt"/>
              </a:rPr>
              <a:t> Dai is a token like BTC or ETH</a:t>
            </a:r>
            <a:endParaRPr lang="en-US"/>
          </a:p>
          <a:p>
            <a:pPr>
              <a:buFont typeface="Arial" panose="020B0503020204020204" pitchFamily="34" charset="0"/>
              <a:buChar char="•"/>
            </a:pPr>
            <a:r>
              <a:rPr lang="en-US" b="0">
                <a:ea typeface="+mn-lt"/>
                <a:cs typeface="+mn-lt"/>
              </a:rPr>
              <a:t> However, it has no volatility (relative to USD)</a:t>
            </a:r>
          </a:p>
          <a:p>
            <a:pPr>
              <a:buFont typeface="Arial" panose="020B0503020204020204" pitchFamily="34" charset="0"/>
              <a:buChar char="•"/>
            </a:pPr>
            <a:r>
              <a:rPr lang="en-US" b="0">
                <a:ea typeface="+mn-lt"/>
                <a:cs typeface="+mn-lt"/>
              </a:rPr>
              <a:t> Compare to USDT: hold USD in bank accounts and issue tokens on a blockchain that are ‘backed’ by these dollars</a:t>
            </a:r>
          </a:p>
          <a:p>
            <a:r>
              <a:rPr lang="en-US" b="0">
                <a:ea typeface="+mn-lt"/>
                <a:cs typeface="+mn-lt"/>
              </a:rPr>
              <a:t>    - If those bank accounts are frozen or if the accountants defrauded token holders, the stablecoin now becomes an IOU on whatever’s left when they eventually get the bank accounts back</a:t>
            </a:r>
          </a:p>
          <a:p>
            <a:r>
              <a:rPr lang="en-US" b="0">
                <a:ea typeface="+mn-lt"/>
                <a:cs typeface="+mn-lt"/>
              </a:rPr>
              <a:t>    - Thus, you have to rely on a middleman, no disintermediation</a:t>
            </a:r>
          </a:p>
          <a:p>
            <a:pPr>
              <a:buFont typeface="Arial" panose="020B0503020204020204" pitchFamily="34" charset="0"/>
              <a:buChar char="•"/>
            </a:pPr>
            <a:endParaRPr lang="en-US" b="0">
              <a:ea typeface="+mn-lt"/>
              <a:cs typeface="+mn-lt"/>
            </a:endParaRPr>
          </a:p>
          <a:p>
            <a:pPr marL="285750" indent="-285750">
              <a:buFont typeface="Arial" panose="020B0503020204020204" pitchFamily="34" charset="0"/>
              <a:buChar char="•"/>
            </a:pPr>
            <a:endParaRPr lang="en-US" b="0">
              <a:ea typeface="+mn-lt"/>
              <a:cs typeface="+mn-lt"/>
            </a:endParaRPr>
          </a:p>
          <a:p>
            <a:pPr marL="285750" indent="-285750">
              <a:buFont typeface="Arial" panose="020B0503020204020204" pitchFamily="34" charset="0"/>
              <a:buChar char="•"/>
            </a:pPr>
            <a:endParaRPr lang="en-US" b="0">
              <a:ea typeface="+mn-lt"/>
              <a:cs typeface="+mn-lt"/>
            </a:endParaRPr>
          </a:p>
        </p:txBody>
      </p:sp>
    </p:spTree>
    <p:extLst>
      <p:ext uri="{BB962C8B-B14F-4D97-AF65-F5344CB8AC3E}">
        <p14:creationId xmlns:p14="http://schemas.microsoft.com/office/powerpoint/2010/main" val="1405757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fontScale="90000"/>
          </a:bodyPr>
          <a:lstStyle/>
          <a:p>
            <a:r>
              <a:rPr lang="en-US">
                <a:solidFill>
                  <a:schemeClr val="bg1"/>
                </a:solidFill>
                <a:ea typeface="+mj-lt"/>
                <a:cs typeface="+mj-lt"/>
              </a:rPr>
              <a:t>Cryptoeconomics examples: Stablecoin</a:t>
            </a:r>
            <a:endParaRPr lang="en-US" b="0">
              <a:solidFill>
                <a:srgbClr val="404040"/>
              </a:solidFill>
              <a:ea typeface="Meiryo"/>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7FB82-3F59-4EFD-8175-FB0AD79AF5BA}"/>
              </a:ext>
            </a:extLst>
          </p:cNvPr>
          <p:cNvSpPr>
            <a:spLocks noGrp="1"/>
          </p:cNvSpPr>
          <p:nvPr>
            <p:ph idx="1"/>
          </p:nvPr>
        </p:nvSpPr>
        <p:spPr>
          <a:xfrm>
            <a:off x="1535371" y="2702257"/>
            <a:ext cx="9935571" cy="4073139"/>
          </a:xfrm>
        </p:spPr>
        <p:txBody>
          <a:bodyPr anchor="t">
            <a:normAutofit/>
          </a:bodyPr>
          <a:lstStyle/>
          <a:p>
            <a:pPr>
              <a:buFont typeface="Arial" panose="020B0503020204020204" pitchFamily="34" charset="0"/>
              <a:buChar char="•"/>
            </a:pPr>
            <a:r>
              <a:rPr lang="en-US" b="0">
                <a:ea typeface="+mn-lt"/>
                <a:cs typeface="+mn-lt"/>
              </a:rPr>
              <a:t> Dai is a stablecoin that lives completely on the blockchain chain with its stability unmediated by the legal system or trusted counterparties</a:t>
            </a:r>
          </a:p>
          <a:p>
            <a:pPr>
              <a:buFont typeface="Arial" panose="020B0503020204020204" pitchFamily="34" charset="0"/>
              <a:buChar char="•"/>
            </a:pPr>
            <a:r>
              <a:rPr lang="en-US" b="0">
                <a:ea typeface="+mn-lt"/>
                <a:cs typeface="+mn-lt"/>
              </a:rPr>
              <a:t> Stablecoins are what allow us to fully realize the promise of blockchain technology</a:t>
            </a:r>
          </a:p>
          <a:p>
            <a:r>
              <a:rPr lang="en-US" b="0">
                <a:ea typeface="+mn-lt"/>
                <a:cs typeface="+mn-lt"/>
              </a:rPr>
              <a:t>    - If not, the volatility makes crypto infeasible for daily use</a:t>
            </a:r>
          </a:p>
          <a:p>
            <a:r>
              <a:rPr lang="en-US" b="0">
                <a:ea typeface="+mn-lt"/>
                <a:cs typeface="+mn-lt"/>
              </a:rPr>
              <a:t>    - Consumer loans for example, simply cannot be denominated in a currency which fluctuates 10–20% in a day, like bitcoin and ether</a:t>
            </a:r>
          </a:p>
          <a:p>
            <a:pPr marL="285750" indent="-285750">
              <a:buFont typeface="Arial" panose="020B0503020204020204" pitchFamily="34" charset="0"/>
              <a:buChar char="•"/>
            </a:pPr>
            <a:endParaRPr lang="en-US" b="0">
              <a:ea typeface="+mn-lt"/>
              <a:cs typeface="+mn-lt"/>
            </a:endParaRPr>
          </a:p>
          <a:p>
            <a:pPr marL="285750" indent="-285750">
              <a:buFont typeface="Arial" panose="020B0503020204020204" pitchFamily="34" charset="0"/>
              <a:buChar char="•"/>
            </a:pPr>
            <a:endParaRPr lang="en-US" b="0">
              <a:ea typeface="+mn-lt"/>
              <a:cs typeface="+mn-lt"/>
            </a:endParaRPr>
          </a:p>
        </p:txBody>
      </p:sp>
    </p:spTree>
    <p:extLst>
      <p:ext uri="{BB962C8B-B14F-4D97-AF65-F5344CB8AC3E}">
        <p14:creationId xmlns:p14="http://schemas.microsoft.com/office/powerpoint/2010/main" val="4288494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fontScale="90000"/>
          </a:bodyPr>
          <a:lstStyle/>
          <a:p>
            <a:r>
              <a:rPr lang="en-US">
                <a:solidFill>
                  <a:schemeClr val="bg1"/>
                </a:solidFill>
                <a:ea typeface="+mj-lt"/>
                <a:cs typeface="+mj-lt"/>
              </a:rPr>
              <a:t>Cryptoeconomics examples: Stablecoin</a:t>
            </a:r>
            <a:endParaRPr lang="en-US" b="0">
              <a:solidFill>
                <a:srgbClr val="404040"/>
              </a:solidFill>
              <a:ea typeface="Meiryo"/>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7FB82-3F59-4EFD-8175-FB0AD79AF5BA}"/>
              </a:ext>
            </a:extLst>
          </p:cNvPr>
          <p:cNvSpPr>
            <a:spLocks noGrp="1"/>
          </p:cNvSpPr>
          <p:nvPr>
            <p:ph idx="1"/>
          </p:nvPr>
        </p:nvSpPr>
        <p:spPr>
          <a:xfrm>
            <a:off x="1535371" y="2702257"/>
            <a:ext cx="9935571" cy="4073139"/>
          </a:xfrm>
        </p:spPr>
        <p:txBody>
          <a:bodyPr anchor="t">
            <a:normAutofit lnSpcReduction="10000"/>
          </a:bodyPr>
          <a:lstStyle/>
          <a:p>
            <a:pPr>
              <a:buFont typeface="Arial" panose="020B0503020204020204" pitchFamily="34" charset="0"/>
              <a:buChar char="•"/>
            </a:pPr>
            <a:r>
              <a:rPr lang="en-US" b="0">
                <a:ea typeface="+mn-lt"/>
                <a:cs typeface="+mn-lt"/>
              </a:rPr>
              <a:t> Dai is backed by collateral</a:t>
            </a:r>
          </a:p>
          <a:p>
            <a:pPr>
              <a:buFont typeface="Arial" panose="020B0503020204020204" pitchFamily="34" charset="0"/>
              <a:buChar char="•"/>
            </a:pPr>
            <a:r>
              <a:rPr lang="en-US" b="0">
                <a:ea typeface="+mn-lt"/>
                <a:cs typeface="+mn-lt"/>
              </a:rPr>
              <a:t> If you're an ETH holder and want to create DAI, you will send your ETH to a "Collateralized Debt Position" (CDP)</a:t>
            </a:r>
          </a:p>
          <a:p>
            <a:pPr>
              <a:buFont typeface="Arial" panose="020B0503020204020204" pitchFamily="34" charset="0"/>
              <a:buChar char="•"/>
            </a:pPr>
            <a:r>
              <a:rPr lang="en-US" b="0">
                <a:ea typeface="+mn-lt"/>
                <a:cs typeface="+mn-lt"/>
              </a:rPr>
              <a:t> CDP is a smart contract</a:t>
            </a:r>
          </a:p>
          <a:p>
            <a:pPr>
              <a:buFont typeface="Arial" panose="020B0503020204020204" pitchFamily="34" charset="0"/>
              <a:buChar char="•"/>
            </a:pPr>
            <a:r>
              <a:rPr lang="en-US" b="0">
                <a:ea typeface="+mn-lt"/>
                <a:cs typeface="+mn-lt"/>
              </a:rPr>
              <a:t> You give the Maker CDP smart contract your ether and it lets you take out a loan in Dai</a:t>
            </a:r>
          </a:p>
          <a:p>
            <a:r>
              <a:rPr lang="en-US" b="0">
                <a:ea typeface="+mn-lt"/>
                <a:cs typeface="+mn-lt"/>
              </a:rPr>
              <a:t>    - If the value of your ether goes below a certain threshold, you either have to pay back the smart contract as you would a bank or it will auction off your ether to the highest bidder</a:t>
            </a:r>
          </a:p>
          <a:p>
            <a:pPr marL="285750" indent="-285750">
              <a:buFont typeface="Arial" panose="020B0503020204020204" pitchFamily="34" charset="0"/>
              <a:buChar char="•"/>
            </a:pPr>
            <a:endParaRPr lang="en-US" b="0">
              <a:ea typeface="+mn-lt"/>
              <a:cs typeface="+mn-lt"/>
            </a:endParaRPr>
          </a:p>
        </p:txBody>
      </p:sp>
    </p:spTree>
    <p:extLst>
      <p:ext uri="{BB962C8B-B14F-4D97-AF65-F5344CB8AC3E}">
        <p14:creationId xmlns:p14="http://schemas.microsoft.com/office/powerpoint/2010/main" val="2871095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fontScale="90000"/>
          </a:bodyPr>
          <a:lstStyle/>
          <a:p>
            <a:r>
              <a:rPr lang="en-US">
                <a:solidFill>
                  <a:schemeClr val="bg1"/>
                </a:solidFill>
                <a:ea typeface="+mj-lt"/>
                <a:cs typeface="+mj-lt"/>
              </a:rPr>
              <a:t>Cryptoeconomics examples: Stablecoin</a:t>
            </a:r>
            <a:endParaRPr lang="en-US" b="0">
              <a:solidFill>
                <a:srgbClr val="404040"/>
              </a:solidFill>
              <a:ea typeface="Meiryo"/>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7FB82-3F59-4EFD-8175-FB0AD79AF5BA}"/>
              </a:ext>
            </a:extLst>
          </p:cNvPr>
          <p:cNvSpPr>
            <a:spLocks noGrp="1"/>
          </p:cNvSpPr>
          <p:nvPr>
            <p:ph idx="1"/>
          </p:nvPr>
        </p:nvSpPr>
        <p:spPr>
          <a:xfrm>
            <a:off x="1535371" y="2702257"/>
            <a:ext cx="10410023" cy="4073139"/>
          </a:xfrm>
        </p:spPr>
        <p:txBody>
          <a:bodyPr anchor="t">
            <a:normAutofit/>
          </a:bodyPr>
          <a:lstStyle/>
          <a:p>
            <a:pPr>
              <a:buFont typeface="Arial" panose="020B0503020204020204" pitchFamily="34" charset="0"/>
              <a:buChar char="•"/>
            </a:pPr>
            <a:r>
              <a:rPr lang="en-US" b="0">
                <a:ea typeface="+mn-lt"/>
                <a:cs typeface="+mn-lt"/>
              </a:rPr>
              <a:t> CDPs are simply where the collateral (ether) in the Maker system is held.</a:t>
            </a:r>
          </a:p>
          <a:p>
            <a:pPr>
              <a:buFont typeface="Arial" panose="020B0503020204020204" pitchFamily="34" charset="0"/>
              <a:buChar char="•"/>
            </a:pPr>
            <a:r>
              <a:rPr lang="en-US" b="0">
                <a:ea typeface="+mn-lt"/>
                <a:cs typeface="+mn-lt"/>
              </a:rPr>
              <a:t> Once your ether is in the CDP smart contract, you can create Dai</a:t>
            </a:r>
            <a:endParaRPr lang="en-US">
              <a:ea typeface="+mn-lt"/>
              <a:cs typeface="+mn-lt"/>
            </a:endParaRPr>
          </a:p>
          <a:p>
            <a:pPr>
              <a:buFont typeface="Arial" panose="020B0503020204020204" pitchFamily="34" charset="0"/>
              <a:buChar char="•"/>
            </a:pPr>
            <a:r>
              <a:rPr lang="en-US" b="0">
                <a:ea typeface="+mn-lt"/>
                <a:cs typeface="+mn-lt"/>
              </a:rPr>
              <a:t> The amount of Dai you can create is relative to how much ether you have put into the CDP</a:t>
            </a:r>
            <a:endParaRPr lang="en-US">
              <a:ea typeface="+mn-lt"/>
              <a:cs typeface="+mn-lt"/>
            </a:endParaRPr>
          </a:p>
          <a:p>
            <a:pPr>
              <a:buFont typeface="Arial" panose="020B0503020204020204" pitchFamily="34" charset="0"/>
              <a:buChar char="•"/>
            </a:pPr>
            <a:r>
              <a:rPr lang="en-US" b="0">
                <a:ea typeface="+mn-lt"/>
                <a:cs typeface="+mn-lt"/>
              </a:rPr>
              <a:t> This ratio is fixed but can be changed over time. Known as collateralization ratio</a:t>
            </a:r>
            <a:endParaRPr lang="en-US" b="0">
              <a:ea typeface="Meiryo"/>
            </a:endParaRPr>
          </a:p>
          <a:p>
            <a:pPr marL="285750" indent="-285750">
              <a:buFont typeface="Arial" panose="020B0503020204020204" pitchFamily="34" charset="0"/>
              <a:buChar char="•"/>
            </a:pPr>
            <a:endParaRPr lang="en-US" b="0">
              <a:ea typeface="+mn-lt"/>
              <a:cs typeface="+mn-lt"/>
            </a:endParaRPr>
          </a:p>
        </p:txBody>
      </p:sp>
    </p:spTree>
    <p:extLst>
      <p:ext uri="{BB962C8B-B14F-4D97-AF65-F5344CB8AC3E}">
        <p14:creationId xmlns:p14="http://schemas.microsoft.com/office/powerpoint/2010/main" val="27238398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fontScale="90000"/>
          </a:bodyPr>
          <a:lstStyle/>
          <a:p>
            <a:r>
              <a:rPr lang="en-US">
                <a:solidFill>
                  <a:schemeClr val="bg1"/>
                </a:solidFill>
                <a:ea typeface="+mj-lt"/>
                <a:cs typeface="+mj-lt"/>
              </a:rPr>
              <a:t>Cryptoeconomics examples: Stablecoin</a:t>
            </a:r>
            <a:endParaRPr lang="en-US" b="0">
              <a:solidFill>
                <a:srgbClr val="404040"/>
              </a:solidFill>
              <a:ea typeface="Meiryo"/>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7FB82-3F59-4EFD-8175-FB0AD79AF5BA}"/>
              </a:ext>
            </a:extLst>
          </p:cNvPr>
          <p:cNvSpPr>
            <a:spLocks noGrp="1"/>
          </p:cNvSpPr>
          <p:nvPr>
            <p:ph idx="1"/>
          </p:nvPr>
        </p:nvSpPr>
        <p:spPr>
          <a:xfrm>
            <a:off x="1535371" y="2702257"/>
            <a:ext cx="10410023" cy="4073139"/>
          </a:xfrm>
        </p:spPr>
        <p:txBody>
          <a:bodyPr anchor="t">
            <a:normAutofit/>
          </a:bodyPr>
          <a:lstStyle/>
          <a:p>
            <a:pPr>
              <a:buFont typeface="Arial" panose="020B0503020204020204" pitchFamily="34" charset="0"/>
              <a:buChar char="•"/>
            </a:pPr>
            <a:r>
              <a:rPr lang="en-US" b="0">
                <a:ea typeface="+mn-lt"/>
                <a:cs typeface="+mn-lt"/>
              </a:rPr>
              <a:t> Say ETH is worth $100, and collateralization ratio is 150% (150 DAI = 1 ETH)</a:t>
            </a:r>
          </a:p>
          <a:p>
            <a:pPr>
              <a:buFont typeface="Arial" panose="020B0503020204020204" pitchFamily="34" charset="0"/>
              <a:buChar char="•"/>
            </a:pPr>
            <a:r>
              <a:rPr lang="en-US" b="0">
                <a:ea typeface="+mn-lt"/>
                <a:cs typeface="+mn-lt"/>
              </a:rPr>
              <a:t> 1 ETH would yield me 66 DAI (100/150)</a:t>
            </a:r>
          </a:p>
          <a:p>
            <a:pPr>
              <a:buFont typeface="Arial" panose="020B0503020204020204" pitchFamily="34" charset="0"/>
              <a:buChar char="•"/>
            </a:pPr>
            <a:r>
              <a:rPr lang="en-US" b="0">
                <a:ea typeface="+mn-lt"/>
                <a:cs typeface="+mn-lt"/>
              </a:rPr>
              <a:t> In the Maker system, you don’t lose your ether, but you also no longer control it</a:t>
            </a:r>
          </a:p>
          <a:p>
            <a:pPr>
              <a:buFont typeface="Arial" panose="020B0503020204020204" pitchFamily="34" charset="0"/>
              <a:buChar char="•"/>
            </a:pPr>
            <a:r>
              <a:rPr lang="en-US" b="0">
                <a:ea typeface="+mn-lt"/>
                <a:cs typeface="+mn-lt"/>
              </a:rPr>
              <a:t> The ether that you sent to the CDP is stuck there until you pay back the 66 Dai (this destroys the Dai)</a:t>
            </a:r>
          </a:p>
          <a:p>
            <a:endParaRPr lang="en-US" b="0">
              <a:ea typeface="+mn-lt"/>
              <a:cs typeface="+mn-lt"/>
            </a:endParaRPr>
          </a:p>
        </p:txBody>
      </p:sp>
    </p:spTree>
    <p:extLst>
      <p:ext uri="{BB962C8B-B14F-4D97-AF65-F5344CB8AC3E}">
        <p14:creationId xmlns:p14="http://schemas.microsoft.com/office/powerpoint/2010/main" val="27384512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fontScale="90000"/>
          </a:bodyPr>
          <a:lstStyle/>
          <a:p>
            <a:r>
              <a:rPr lang="en-US">
                <a:solidFill>
                  <a:schemeClr val="bg1"/>
                </a:solidFill>
                <a:ea typeface="+mj-lt"/>
                <a:cs typeface="+mj-lt"/>
              </a:rPr>
              <a:t>Cryptoeconomics examples: Stablecoin</a:t>
            </a:r>
            <a:endParaRPr lang="en-US" b="0">
              <a:solidFill>
                <a:srgbClr val="404040"/>
              </a:solidFill>
              <a:ea typeface="Meiryo"/>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7FB82-3F59-4EFD-8175-FB0AD79AF5BA}"/>
              </a:ext>
            </a:extLst>
          </p:cNvPr>
          <p:cNvSpPr>
            <a:spLocks noGrp="1"/>
          </p:cNvSpPr>
          <p:nvPr>
            <p:ph idx="1"/>
          </p:nvPr>
        </p:nvSpPr>
        <p:spPr>
          <a:xfrm>
            <a:off x="1290956" y="2127163"/>
            <a:ext cx="10410023" cy="4648233"/>
          </a:xfrm>
        </p:spPr>
        <p:txBody>
          <a:bodyPr anchor="t">
            <a:normAutofit lnSpcReduction="10000"/>
          </a:bodyPr>
          <a:lstStyle/>
          <a:p>
            <a:pPr>
              <a:buFont typeface="Arial" panose="020B0503020204020204" pitchFamily="34" charset="0"/>
              <a:buChar char="•"/>
            </a:pPr>
            <a:r>
              <a:rPr lang="en-US" b="0">
                <a:ea typeface="+mn-lt"/>
                <a:cs typeface="+mn-lt"/>
              </a:rPr>
              <a:t> If ETH-USD appreciates, collateralization increases, and DAI becomes stronger</a:t>
            </a:r>
          </a:p>
          <a:p>
            <a:pPr>
              <a:buFont typeface="Arial" panose="020B0503020204020204" pitchFamily="34" charset="0"/>
              <a:buChar char="•"/>
            </a:pPr>
            <a:r>
              <a:rPr lang="en-US" b="0">
                <a:ea typeface="+mn-lt"/>
                <a:cs typeface="+mn-lt"/>
              </a:rPr>
              <a:t> Maker has mechanisms that incentivize users to create more Dai if the price of Dai should trade above one dollar</a:t>
            </a:r>
          </a:p>
          <a:p>
            <a:pPr>
              <a:buFont typeface="Arial" panose="020B0503020204020204" pitchFamily="34" charset="0"/>
              <a:buChar char="•"/>
            </a:pPr>
            <a:r>
              <a:rPr lang="en-US" b="0">
                <a:ea typeface="+mn-lt"/>
                <a:cs typeface="+mn-lt"/>
              </a:rPr>
              <a:t> If ETH goes down, value of ether held as collateral is worth less than the amount of Dai it’s supposed to be backing</a:t>
            </a:r>
          </a:p>
          <a:p>
            <a:pPr>
              <a:buFont typeface="Arial" panose="020B0503020204020204" pitchFamily="34" charset="0"/>
              <a:buChar char="•"/>
            </a:pPr>
            <a:r>
              <a:rPr lang="en-US" b="0">
                <a:ea typeface="+mn-lt"/>
                <a:cs typeface="+mn-lt"/>
              </a:rPr>
              <a:t> Maker combats this by liquidating CDPs and auctioning off the ether inside before the value of the ether is less than the amount of Dai it is backing</a:t>
            </a:r>
          </a:p>
          <a:p>
            <a:pPr lvl="1"/>
            <a:r>
              <a:rPr lang="en-US">
                <a:ea typeface="+mn-lt"/>
                <a:cs typeface="+mn-lt"/>
              </a:rPr>
              <a:t>    - n.b. this is where the MKR hack happened</a:t>
            </a:r>
            <a:endParaRPr lang="en-US" b="0">
              <a:ea typeface="+mn-lt"/>
              <a:cs typeface="+mn-lt"/>
            </a:endParaRPr>
          </a:p>
          <a:p>
            <a:pPr marL="285750" lvl="1" indent="-285750">
              <a:buFont typeface="Arial" panose="020B0503020204020204" pitchFamily="34" charset="0"/>
              <a:buChar char="•"/>
            </a:pPr>
            <a:r>
              <a:rPr lang="en-US">
                <a:ea typeface="+mn-lt"/>
                <a:cs typeface="+mn-lt"/>
              </a:rPr>
              <a:t>The CDP is “liquidated” and the ether inside the CDP is auctioned off for Dai until there is enough Dai to pay back what was extracted from the CDP</a:t>
            </a:r>
            <a:endParaRPr lang="en-US" b="0">
              <a:ea typeface="+mn-lt"/>
              <a:cs typeface="+mn-lt"/>
            </a:endParaRPr>
          </a:p>
          <a:p>
            <a:endParaRPr lang="en-US" b="0">
              <a:ea typeface="+mn-lt"/>
              <a:cs typeface="+mn-lt"/>
            </a:endParaRPr>
          </a:p>
        </p:txBody>
      </p:sp>
    </p:spTree>
    <p:extLst>
      <p:ext uri="{BB962C8B-B14F-4D97-AF65-F5344CB8AC3E}">
        <p14:creationId xmlns:p14="http://schemas.microsoft.com/office/powerpoint/2010/main" val="3840310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a:bodyPr>
          <a:lstStyle/>
          <a:p>
            <a:r>
              <a:rPr lang="en-US">
                <a:solidFill>
                  <a:schemeClr val="bg1"/>
                </a:solidFill>
                <a:ea typeface="Meiryo"/>
              </a:rPr>
              <a:t>Last Class</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7FB82-3F59-4EFD-8175-FB0AD79AF5BA}"/>
              </a:ext>
            </a:extLst>
          </p:cNvPr>
          <p:cNvSpPr>
            <a:spLocks noGrp="1"/>
          </p:cNvSpPr>
          <p:nvPr>
            <p:ph idx="1"/>
          </p:nvPr>
        </p:nvSpPr>
        <p:spPr>
          <a:xfrm>
            <a:off x="1535371" y="2702257"/>
            <a:ext cx="9935571" cy="3426158"/>
          </a:xfrm>
        </p:spPr>
        <p:txBody>
          <a:bodyPr anchor="t">
            <a:normAutofit/>
          </a:bodyPr>
          <a:lstStyle/>
          <a:p>
            <a:pPr marL="285750" indent="-285750">
              <a:buFont typeface="Arial" panose="020B0503020204020204" pitchFamily="34" charset="0"/>
              <a:buChar char="•"/>
            </a:pPr>
            <a:r>
              <a:rPr lang="en-US" b="0">
                <a:ea typeface="+mn-lt"/>
                <a:cs typeface="+mn-lt"/>
              </a:rPr>
              <a:t>Covered technical requirement generation for a blockchain use case</a:t>
            </a:r>
          </a:p>
          <a:p>
            <a:pPr marL="285750" indent="-285750">
              <a:buFont typeface="Arial" panose="020B0503020204020204" pitchFamily="34" charset="0"/>
              <a:buChar char="•"/>
            </a:pPr>
            <a:r>
              <a:rPr lang="en-US" b="0">
                <a:ea typeface="+mn-lt"/>
                <a:cs typeface="+mn-lt"/>
              </a:rPr>
              <a:t>Assets, functions, participants</a:t>
            </a:r>
          </a:p>
          <a:p>
            <a:pPr marL="285750" indent="-285750">
              <a:buFont typeface="Arial" panose="020B0503020204020204" pitchFamily="34" charset="0"/>
              <a:buChar char="•"/>
            </a:pPr>
            <a:r>
              <a:rPr lang="en-US" b="0">
                <a:ea typeface="+mn-lt"/>
                <a:cs typeface="+mn-lt"/>
              </a:rPr>
              <a:t>When to use public/private/consortium</a:t>
            </a:r>
          </a:p>
          <a:p>
            <a:pPr marL="285750" indent="-285750">
              <a:buFont typeface="Arial" panose="020B0503020204020204" pitchFamily="34" charset="0"/>
              <a:buChar char="•"/>
            </a:pPr>
            <a:endParaRPr lang="en-US" b="0">
              <a:ea typeface="+mn-lt"/>
              <a:cs typeface="+mn-lt"/>
            </a:endParaRPr>
          </a:p>
        </p:txBody>
      </p:sp>
    </p:spTree>
    <p:extLst>
      <p:ext uri="{BB962C8B-B14F-4D97-AF65-F5344CB8AC3E}">
        <p14:creationId xmlns:p14="http://schemas.microsoft.com/office/powerpoint/2010/main" val="1564154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fontScale="90000"/>
          </a:bodyPr>
          <a:lstStyle/>
          <a:p>
            <a:r>
              <a:rPr lang="en-US">
                <a:solidFill>
                  <a:schemeClr val="bg1"/>
                </a:solidFill>
                <a:ea typeface="+mj-lt"/>
                <a:cs typeface="+mj-lt"/>
              </a:rPr>
              <a:t>Cryptoeconomics examples: Stablecoin</a:t>
            </a:r>
            <a:endParaRPr lang="en-US" b="0">
              <a:solidFill>
                <a:srgbClr val="404040"/>
              </a:solidFill>
              <a:ea typeface="Meiryo"/>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7FB82-3F59-4EFD-8175-FB0AD79AF5BA}"/>
              </a:ext>
            </a:extLst>
          </p:cNvPr>
          <p:cNvSpPr>
            <a:spLocks noGrp="1"/>
          </p:cNvSpPr>
          <p:nvPr>
            <p:ph idx="1"/>
          </p:nvPr>
        </p:nvSpPr>
        <p:spPr>
          <a:xfrm>
            <a:off x="1290956" y="2127163"/>
            <a:ext cx="10410023" cy="4648233"/>
          </a:xfrm>
        </p:spPr>
        <p:txBody>
          <a:bodyPr anchor="t">
            <a:normAutofit fontScale="85000" lnSpcReduction="20000"/>
          </a:bodyPr>
          <a:lstStyle/>
          <a:p>
            <a:pPr marL="285750" indent="-285750">
              <a:buFont typeface="Arial" panose="020B0503020204020204" pitchFamily="34" charset="0"/>
              <a:buChar char="•"/>
            </a:pPr>
            <a:r>
              <a:rPr lang="en-US" b="0">
                <a:ea typeface="+mn-lt"/>
                <a:cs typeface="+mn-lt"/>
              </a:rPr>
              <a:t>In case there's a "Black-Swan" event, like a flash crash, price of ether crashes well below the one-to-one collateralization ratio in a time frame too short for the system to handle</a:t>
            </a:r>
          </a:p>
          <a:p>
            <a:pPr marL="285750" indent="-285750">
              <a:buFont typeface="Arial" panose="020B0503020204020204" pitchFamily="34" charset="0"/>
              <a:buChar char="•"/>
            </a:pPr>
            <a:r>
              <a:rPr lang="en-US" b="0">
                <a:ea typeface="+mn-lt"/>
                <a:cs typeface="+mn-lt"/>
              </a:rPr>
              <a:t>MKR is another token on the ethereum blockchain (like the rest of the Maker ecosystem) that has governance rights over the Maker smart contracts</a:t>
            </a:r>
          </a:p>
          <a:p>
            <a:pPr marL="285750" indent="-285750">
              <a:buFont typeface="Arial" panose="020B0503020204020204" pitchFamily="34" charset="0"/>
              <a:buChar char="•"/>
            </a:pPr>
            <a:r>
              <a:rPr lang="en-US" b="0">
                <a:ea typeface="+mn-lt"/>
                <a:cs typeface="+mn-lt"/>
              </a:rPr>
              <a:t>For instance, the number used in the above examples (the collateralization rate of CDPs) is set by a vote of MKR holders</a:t>
            </a:r>
          </a:p>
          <a:p>
            <a:pPr marL="285750" indent="-285750">
              <a:buFont typeface="Arial" panose="020B0503020204020204" pitchFamily="34" charset="0"/>
              <a:buChar char="•"/>
            </a:pPr>
            <a:r>
              <a:rPr lang="en-US" b="0">
                <a:ea typeface="+mn-lt"/>
                <a:cs typeface="+mn-lt"/>
              </a:rPr>
              <a:t>In return for regulating the system, MKR holders are rewarded with fees</a:t>
            </a:r>
          </a:p>
          <a:p>
            <a:pPr marL="285750" indent="-285750">
              <a:buFont typeface="Arial" panose="020B0503020204020204" pitchFamily="34" charset="0"/>
              <a:buChar char="•"/>
            </a:pPr>
            <a:r>
              <a:rPr lang="en-US" b="0">
                <a:ea typeface="+mn-lt"/>
                <a:cs typeface="+mn-lt"/>
              </a:rPr>
              <a:t>Should the collateral in the system not be enough to cover the amount of Dai in existence, MKR is created and sold onto the open market in order to raise the additional collateral</a:t>
            </a:r>
          </a:p>
          <a:p>
            <a:pPr marL="285750" indent="-285750">
              <a:buFont typeface="Arial" panose="020B0503020204020204" pitchFamily="34" charset="0"/>
              <a:buChar char="•"/>
            </a:pPr>
            <a:r>
              <a:rPr lang="en-US" b="0">
                <a:ea typeface="+mn-lt"/>
                <a:cs typeface="+mn-lt"/>
              </a:rPr>
              <a:t>This provides a strong incentive for MKR holders to responsibly regulate the parameters at which CDPs can create Dai, as it will ultimately be their money on the line should the system fail, not holders of Dai</a:t>
            </a:r>
          </a:p>
          <a:p>
            <a:endParaRPr lang="en-US" b="0">
              <a:ea typeface="+mn-lt"/>
              <a:cs typeface="+mn-lt"/>
            </a:endParaRPr>
          </a:p>
        </p:txBody>
      </p:sp>
    </p:spTree>
    <p:extLst>
      <p:ext uri="{BB962C8B-B14F-4D97-AF65-F5344CB8AC3E}">
        <p14:creationId xmlns:p14="http://schemas.microsoft.com/office/powerpoint/2010/main" val="7106491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fontScale="90000"/>
          </a:bodyPr>
          <a:lstStyle/>
          <a:p>
            <a:r>
              <a:rPr lang="en-US">
                <a:solidFill>
                  <a:schemeClr val="bg1"/>
                </a:solidFill>
                <a:ea typeface="+mj-lt"/>
                <a:cs typeface="+mj-lt"/>
              </a:rPr>
              <a:t>Cryptoeconomics examples: Stablecoin</a:t>
            </a:r>
            <a:endParaRPr lang="en-US" b="0">
              <a:ea typeface="+mj-lt"/>
              <a:cs typeface="+mj-lt"/>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E4BA2756-58A0-452A-AC05-24B9636B71D7}"/>
              </a:ext>
            </a:extLst>
          </p:cNvPr>
          <p:cNvPicPr>
            <a:picLocks noChangeAspect="1"/>
          </p:cNvPicPr>
          <p:nvPr/>
        </p:nvPicPr>
        <p:blipFill>
          <a:blip r:embed="rId2"/>
          <a:stretch>
            <a:fillRect/>
          </a:stretch>
        </p:blipFill>
        <p:spPr>
          <a:xfrm>
            <a:off x="2265872" y="2431501"/>
            <a:ext cx="8566029" cy="4122847"/>
          </a:xfrm>
          <a:prstGeom prst="rect">
            <a:avLst/>
          </a:prstGeom>
        </p:spPr>
      </p:pic>
    </p:spTree>
    <p:extLst>
      <p:ext uri="{BB962C8B-B14F-4D97-AF65-F5344CB8AC3E}">
        <p14:creationId xmlns:p14="http://schemas.microsoft.com/office/powerpoint/2010/main" val="41356526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a:bodyPr>
          <a:lstStyle/>
          <a:p>
            <a:r>
              <a:rPr lang="en-US">
                <a:solidFill>
                  <a:schemeClr val="bg1"/>
                </a:solidFill>
                <a:ea typeface="Meiryo"/>
              </a:rPr>
              <a:t>Cost of Verification: Current context</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7FB82-3F59-4EFD-8175-FB0AD79AF5BA}"/>
              </a:ext>
            </a:extLst>
          </p:cNvPr>
          <p:cNvSpPr>
            <a:spLocks noGrp="1"/>
          </p:cNvSpPr>
          <p:nvPr>
            <p:ph idx="1"/>
          </p:nvPr>
        </p:nvSpPr>
        <p:spPr>
          <a:xfrm>
            <a:off x="1535371" y="2702257"/>
            <a:ext cx="9935571" cy="3426158"/>
          </a:xfrm>
        </p:spPr>
        <p:txBody>
          <a:bodyPr anchor="t">
            <a:normAutofit fontScale="92500" lnSpcReduction="20000"/>
          </a:bodyPr>
          <a:lstStyle/>
          <a:p>
            <a:pPr>
              <a:buFont typeface="Arial" panose="020B0503020204020204" pitchFamily="34" charset="0"/>
              <a:buChar char="•"/>
            </a:pPr>
            <a:r>
              <a:rPr lang="en-US" b="0">
                <a:ea typeface="+mn-lt"/>
                <a:cs typeface="+mn-lt"/>
              </a:rPr>
              <a:t> For an exchange to be executed, key attributes of a transaction need to be verified by the parties involved</a:t>
            </a:r>
            <a:endParaRPr lang="en-US">
              <a:ea typeface="+mn-lt"/>
              <a:cs typeface="+mn-lt"/>
            </a:endParaRPr>
          </a:p>
          <a:p>
            <a:pPr>
              <a:buFont typeface="Arial" panose="020B0503020204020204" pitchFamily="34" charset="0"/>
              <a:buChar char="•"/>
            </a:pPr>
            <a:r>
              <a:rPr lang="en-US" b="0">
                <a:ea typeface="+mn-lt"/>
                <a:cs typeface="+mn-lt"/>
              </a:rPr>
              <a:t> When an exchange takes place in person the buyer can usually directly assess the quality of the goods, and the seller can verify the authenticity of the cash</a:t>
            </a:r>
          </a:p>
          <a:p>
            <a:pPr>
              <a:buFont typeface="Arial" panose="020B0503020204020204" pitchFamily="34" charset="0"/>
              <a:buChar char="•"/>
            </a:pPr>
            <a:r>
              <a:rPr lang="en-US" b="0">
                <a:ea typeface="+mn-lt"/>
                <a:cs typeface="+mn-lt"/>
              </a:rPr>
              <a:t> When a transaction is performed online instead, one or more financial intermediaries broker it by verifying that the buyer has sufficient funds</a:t>
            </a:r>
            <a:endParaRPr lang="en-US">
              <a:ea typeface="+mn-lt"/>
              <a:cs typeface="+mn-lt"/>
            </a:endParaRPr>
          </a:p>
          <a:p>
            <a:pPr>
              <a:buFont typeface="Arial" panose="020B0503020204020204" pitchFamily="34" charset="0"/>
              <a:buChar char="•"/>
            </a:pPr>
            <a:r>
              <a:rPr lang="en-US" b="0">
                <a:ea typeface="+mn-lt"/>
                <a:cs typeface="+mn-lt"/>
              </a:rPr>
              <a:t> Intermediaries add value to marketplaces by reducing information asymmetry and the risk of moral hazard through third-party verification </a:t>
            </a:r>
            <a:endParaRPr lang="en-US">
              <a:ea typeface="Meiryo"/>
            </a:endParaRPr>
          </a:p>
        </p:txBody>
      </p:sp>
    </p:spTree>
    <p:extLst>
      <p:ext uri="{BB962C8B-B14F-4D97-AF65-F5344CB8AC3E}">
        <p14:creationId xmlns:p14="http://schemas.microsoft.com/office/powerpoint/2010/main" val="40680201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a:bodyPr>
          <a:lstStyle/>
          <a:p>
            <a:r>
              <a:rPr lang="en-US">
                <a:solidFill>
                  <a:schemeClr val="bg1"/>
                </a:solidFill>
                <a:ea typeface="Meiryo"/>
              </a:rPr>
              <a:t>Cost of Verification: Current context</a:t>
            </a:r>
            <a:endParaRPr lang="en-US"/>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7FB82-3F59-4EFD-8175-FB0AD79AF5BA}"/>
              </a:ext>
            </a:extLst>
          </p:cNvPr>
          <p:cNvSpPr>
            <a:spLocks noGrp="1"/>
          </p:cNvSpPr>
          <p:nvPr>
            <p:ph idx="1"/>
          </p:nvPr>
        </p:nvSpPr>
        <p:spPr>
          <a:xfrm>
            <a:off x="1535371" y="2702257"/>
            <a:ext cx="9935571" cy="4001252"/>
          </a:xfrm>
        </p:spPr>
        <p:txBody>
          <a:bodyPr anchor="t">
            <a:normAutofit/>
          </a:bodyPr>
          <a:lstStyle/>
          <a:p>
            <a:pPr>
              <a:buFont typeface="Arial" panose="020B0503020204020204" pitchFamily="34" charset="0"/>
              <a:buChar char="•"/>
            </a:pPr>
            <a:r>
              <a:rPr lang="en-US" b="0">
                <a:ea typeface="+mn-lt"/>
                <a:cs typeface="+mn-lt"/>
              </a:rPr>
              <a:t> In exchange for their services, intermediaries typically charge a fee. This is one of the costs buyers and sellers incur when they cannot efficiently verify all the relevant transactioattributes by themselves</a:t>
            </a:r>
            <a:endParaRPr lang="en-US">
              <a:ea typeface="+mn-lt"/>
              <a:cs typeface="+mn-lt"/>
            </a:endParaRPr>
          </a:p>
          <a:p>
            <a:pPr>
              <a:buFont typeface="Arial" panose="020B0503020204020204" pitchFamily="34" charset="0"/>
              <a:buChar char="•"/>
            </a:pPr>
            <a:r>
              <a:rPr lang="en-US" b="0">
                <a:ea typeface="+mn-lt"/>
                <a:cs typeface="+mn-lt"/>
              </a:rPr>
              <a:t> Additional costs may stem from the intermediary having access to transaction data (a privacy risk), and being able to select which transactions to execute (a censorship risk)</a:t>
            </a:r>
          </a:p>
          <a:p>
            <a:r>
              <a:rPr lang="en-US" b="0">
                <a:ea typeface="Meiryo"/>
              </a:rPr>
              <a:t>    - E.g. banks not allowing you to trade crypto</a:t>
            </a:r>
          </a:p>
        </p:txBody>
      </p:sp>
    </p:spTree>
    <p:extLst>
      <p:ext uri="{BB962C8B-B14F-4D97-AF65-F5344CB8AC3E}">
        <p14:creationId xmlns:p14="http://schemas.microsoft.com/office/powerpoint/2010/main" val="35939973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a:bodyPr>
          <a:lstStyle/>
          <a:p>
            <a:r>
              <a:rPr lang="en-US">
                <a:solidFill>
                  <a:schemeClr val="bg1"/>
                </a:solidFill>
                <a:ea typeface="Meiryo"/>
              </a:rPr>
              <a:t>Cost of Verification: Current context</a:t>
            </a:r>
            <a:endParaRPr lang="en-US">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7FB82-3F59-4EFD-8175-FB0AD79AF5BA}"/>
              </a:ext>
            </a:extLst>
          </p:cNvPr>
          <p:cNvSpPr>
            <a:spLocks noGrp="1"/>
          </p:cNvSpPr>
          <p:nvPr>
            <p:ph idx="1"/>
          </p:nvPr>
        </p:nvSpPr>
        <p:spPr>
          <a:xfrm>
            <a:off x="1535371" y="2702257"/>
            <a:ext cx="9935571" cy="3426158"/>
          </a:xfrm>
        </p:spPr>
        <p:txBody>
          <a:bodyPr anchor="t">
            <a:normAutofit/>
          </a:bodyPr>
          <a:lstStyle/>
          <a:p>
            <a:pPr>
              <a:buFont typeface="Arial" panose="020B0503020204020204" pitchFamily="34" charset="0"/>
              <a:buChar char="•"/>
            </a:pPr>
            <a:r>
              <a:rPr lang="en-US" b="0">
                <a:ea typeface="+mn-lt"/>
                <a:cs typeface="+mn-lt"/>
              </a:rPr>
              <a:t> As a large share of economic and social activity is digitized, keeping data secure has become more problematic and information leakage more prevalent</a:t>
            </a:r>
            <a:endParaRPr lang="en-US">
              <a:ea typeface="+mn-lt"/>
              <a:cs typeface="+mn-lt"/>
            </a:endParaRPr>
          </a:p>
          <a:p>
            <a:pPr lvl="1"/>
            <a:r>
              <a:rPr lang="en-US">
                <a:ea typeface="Meiryo"/>
              </a:rPr>
              <a:t>    - Equifax</a:t>
            </a:r>
          </a:p>
          <a:p>
            <a:pPr lvl="1"/>
            <a:r>
              <a:rPr lang="en-US">
                <a:ea typeface="Meiryo"/>
              </a:rPr>
              <a:t>    - Credit card data breach</a:t>
            </a:r>
          </a:p>
          <a:p>
            <a:pPr lvl="1"/>
            <a:r>
              <a:rPr lang="en-US">
                <a:ea typeface="Meiryo"/>
              </a:rPr>
              <a:t>    - Cambridge Analytica</a:t>
            </a:r>
          </a:p>
        </p:txBody>
      </p:sp>
    </p:spTree>
    <p:extLst>
      <p:ext uri="{BB962C8B-B14F-4D97-AF65-F5344CB8AC3E}">
        <p14:creationId xmlns:p14="http://schemas.microsoft.com/office/powerpoint/2010/main" val="2727411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a:bodyPr>
          <a:lstStyle/>
          <a:p>
            <a:r>
              <a:rPr lang="en-US">
                <a:solidFill>
                  <a:schemeClr val="bg1"/>
                </a:solidFill>
                <a:ea typeface="Meiryo"/>
              </a:rPr>
              <a:t>Cost of Verification: Blockchain</a:t>
            </a:r>
            <a:endParaRPr lang="en-US">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7FB82-3F59-4EFD-8175-FB0AD79AF5BA}"/>
              </a:ext>
            </a:extLst>
          </p:cNvPr>
          <p:cNvSpPr>
            <a:spLocks noGrp="1"/>
          </p:cNvSpPr>
          <p:nvPr>
            <p:ph idx="1"/>
          </p:nvPr>
        </p:nvSpPr>
        <p:spPr>
          <a:xfrm>
            <a:off x="1535371" y="2702257"/>
            <a:ext cx="9935571" cy="3958120"/>
          </a:xfrm>
        </p:spPr>
        <p:txBody>
          <a:bodyPr anchor="t">
            <a:normAutofit/>
          </a:bodyPr>
          <a:lstStyle/>
          <a:p>
            <a:pPr>
              <a:buFont typeface="Arial" panose="020B0503020204020204" pitchFamily="34" charset="0"/>
              <a:buChar char="•"/>
            </a:pPr>
            <a:r>
              <a:rPr lang="en-US" b="0">
                <a:ea typeface="+mn-lt"/>
                <a:cs typeface="+mn-lt"/>
              </a:rPr>
              <a:t> Blockchain can prevent information leakage by allowing market participants to verify transaction attributes and enforce contracts without exposing the underlying information to a third-party</a:t>
            </a:r>
          </a:p>
          <a:p>
            <a:pPr>
              <a:buFont typeface="Arial" panose="020B0503020204020204" pitchFamily="34" charset="0"/>
              <a:buChar char="•"/>
            </a:pPr>
            <a:endParaRPr lang="en-US" b="0">
              <a:ea typeface="+mn-lt"/>
              <a:cs typeface="+mn-lt"/>
            </a:endParaRPr>
          </a:p>
          <a:p>
            <a:pPr>
              <a:buFont typeface="Arial" panose="020B0503020204020204" pitchFamily="34" charset="0"/>
              <a:buChar char="•"/>
            </a:pPr>
            <a:r>
              <a:rPr lang="en-US" b="0">
                <a:ea typeface="+mn-lt"/>
                <a:cs typeface="+mn-lt"/>
              </a:rPr>
              <a:t> This allows an agent to verify that some piece of information is true (e.g. good credit standing), without full access to all background information (e.g. past transaction records): i.e., the technology allows for the verification of transaction attributes in a privacy-preserving way</a:t>
            </a:r>
            <a:endParaRPr lang="en-US"/>
          </a:p>
        </p:txBody>
      </p:sp>
    </p:spTree>
    <p:extLst>
      <p:ext uri="{BB962C8B-B14F-4D97-AF65-F5344CB8AC3E}">
        <p14:creationId xmlns:p14="http://schemas.microsoft.com/office/powerpoint/2010/main" val="40136342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a:bodyPr>
          <a:lstStyle/>
          <a:p>
            <a:r>
              <a:rPr lang="en-US">
                <a:solidFill>
                  <a:schemeClr val="bg1"/>
                </a:solidFill>
                <a:ea typeface="Meiryo"/>
              </a:rPr>
              <a:t>Cost of Verification: Blockchain</a:t>
            </a:r>
            <a:endParaRPr lang="en-US">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7FB82-3F59-4EFD-8175-FB0AD79AF5BA}"/>
              </a:ext>
            </a:extLst>
          </p:cNvPr>
          <p:cNvSpPr>
            <a:spLocks noGrp="1"/>
          </p:cNvSpPr>
          <p:nvPr>
            <p:ph idx="1"/>
          </p:nvPr>
        </p:nvSpPr>
        <p:spPr>
          <a:xfrm>
            <a:off x="1535371" y="2702257"/>
            <a:ext cx="9935571" cy="3426158"/>
          </a:xfrm>
        </p:spPr>
        <p:txBody>
          <a:bodyPr anchor="t">
            <a:normAutofit fontScale="92500" lnSpcReduction="20000"/>
          </a:bodyPr>
          <a:lstStyle/>
          <a:p>
            <a:pPr>
              <a:buFont typeface="Arial" panose="020B0503020204020204" pitchFamily="34" charset="0"/>
              <a:buChar char="•"/>
            </a:pPr>
            <a:r>
              <a:rPr lang="en-US" b="0">
                <a:ea typeface="+mn-lt"/>
                <a:cs typeface="+mn-lt"/>
              </a:rPr>
              <a:t> Blockchain thus allows for costless verification</a:t>
            </a:r>
            <a:endParaRPr lang="en-US">
              <a:ea typeface="+mn-lt"/>
              <a:cs typeface="+mn-lt"/>
            </a:endParaRPr>
          </a:p>
          <a:p>
            <a:pPr>
              <a:buFont typeface="Arial" panose="020B0503020204020204" pitchFamily="34" charset="0"/>
              <a:buChar char="•"/>
            </a:pPr>
            <a:r>
              <a:rPr lang="en-US" b="0">
                <a:ea typeface="+mn-lt"/>
                <a:cs typeface="+mn-lt"/>
              </a:rPr>
              <a:t> However, the link between “on-chain” activities recorded on a blockchain and “off-chain” events introduces major challenges which cannot be overcome without complementary innovations</a:t>
            </a:r>
            <a:endParaRPr lang="en-US">
              <a:ea typeface="+mn-lt"/>
              <a:cs typeface="+mn-lt"/>
            </a:endParaRPr>
          </a:p>
          <a:p>
            <a:r>
              <a:rPr lang="en-US" b="0">
                <a:ea typeface="+mn-lt"/>
                <a:cs typeface="+mn-lt"/>
              </a:rPr>
              <a:t>    - e.g. Oracles</a:t>
            </a:r>
          </a:p>
          <a:p>
            <a:pPr>
              <a:buFont typeface="Arial" panose="020B0503020204020204" pitchFamily="34" charset="0"/>
              <a:buChar char="•"/>
            </a:pPr>
            <a:r>
              <a:rPr lang="en-US" b="0">
                <a:ea typeface="+mn-lt"/>
                <a:cs typeface="+mn-lt"/>
              </a:rPr>
              <a:t> Information about identity (KYC) is often used to reduce fraud and build robust digital reputation systems, but being able to link an online action and digital record on a blockchain to an offline individual or entity is as expensive with blockchain as it would be with more traditional solutions</a:t>
            </a:r>
            <a:endParaRPr lang="en-US">
              <a:ea typeface="Meiryo"/>
            </a:endParaRPr>
          </a:p>
          <a:p>
            <a:pPr marL="285750" indent="-285750">
              <a:buFont typeface="Arial" panose="020B0503020204020204" pitchFamily="34" charset="0"/>
              <a:buChar char="•"/>
            </a:pPr>
            <a:endParaRPr lang="en-US" b="0">
              <a:ea typeface="+mn-lt"/>
              <a:cs typeface="+mn-lt"/>
            </a:endParaRPr>
          </a:p>
        </p:txBody>
      </p:sp>
    </p:spTree>
    <p:extLst>
      <p:ext uri="{BB962C8B-B14F-4D97-AF65-F5344CB8AC3E}">
        <p14:creationId xmlns:p14="http://schemas.microsoft.com/office/powerpoint/2010/main" val="21516685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a:bodyPr>
          <a:lstStyle/>
          <a:p>
            <a:r>
              <a:rPr lang="en-US">
                <a:solidFill>
                  <a:schemeClr val="bg1"/>
                </a:solidFill>
                <a:ea typeface="Meiryo"/>
              </a:rPr>
              <a:t>Cost of Verification: Comparison</a:t>
            </a:r>
            <a:endParaRPr lang="en-US">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B222D8A8-9F39-4CC7-BFBD-7AE91C05F732}"/>
              </a:ext>
            </a:extLst>
          </p:cNvPr>
          <p:cNvPicPr>
            <a:picLocks noGrp="1" noChangeAspect="1"/>
          </p:cNvPicPr>
          <p:nvPr>
            <p:ph idx="1"/>
          </p:nvPr>
        </p:nvPicPr>
        <p:blipFill>
          <a:blip r:embed="rId2"/>
          <a:stretch>
            <a:fillRect/>
          </a:stretch>
        </p:blipFill>
        <p:spPr>
          <a:xfrm>
            <a:off x="2902253" y="2702257"/>
            <a:ext cx="7201807" cy="3426158"/>
          </a:xfrm>
        </p:spPr>
      </p:pic>
    </p:spTree>
    <p:extLst>
      <p:ext uri="{BB962C8B-B14F-4D97-AF65-F5344CB8AC3E}">
        <p14:creationId xmlns:p14="http://schemas.microsoft.com/office/powerpoint/2010/main" val="25867059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a:bodyPr>
          <a:lstStyle/>
          <a:p>
            <a:r>
              <a:rPr lang="en-US">
                <a:solidFill>
                  <a:schemeClr val="bg1"/>
                </a:solidFill>
                <a:ea typeface="Meiryo"/>
              </a:rPr>
              <a:t>Cost of Verification: Comparison</a:t>
            </a:r>
            <a:endParaRPr lang="en-US">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7FB82-3F59-4EFD-8175-FB0AD79AF5BA}"/>
              </a:ext>
            </a:extLst>
          </p:cNvPr>
          <p:cNvSpPr>
            <a:spLocks noGrp="1"/>
          </p:cNvSpPr>
          <p:nvPr>
            <p:ph idx="1"/>
          </p:nvPr>
        </p:nvSpPr>
        <p:spPr>
          <a:xfrm>
            <a:off x="1535371" y="2256559"/>
            <a:ext cx="9935571" cy="4432572"/>
          </a:xfrm>
        </p:spPr>
        <p:txBody>
          <a:bodyPr anchor="t">
            <a:normAutofit fontScale="92500" lnSpcReduction="20000"/>
          </a:bodyPr>
          <a:lstStyle/>
          <a:p>
            <a:pPr>
              <a:buFont typeface="Arial" panose="020B0503020204020204" pitchFamily="34" charset="0"/>
              <a:buChar char="•"/>
            </a:pPr>
            <a:r>
              <a:rPr lang="en-US" b="0">
                <a:ea typeface="+mn-lt"/>
                <a:cs typeface="+mn-lt"/>
              </a:rPr>
              <a:t> Trust in the intermediary is replaced with trust in the underlying code and consensus rules</a:t>
            </a:r>
            <a:endParaRPr lang="en-US">
              <a:ea typeface="+mn-lt"/>
              <a:cs typeface="+mn-lt"/>
            </a:endParaRPr>
          </a:p>
          <a:p>
            <a:pPr>
              <a:buFont typeface="Arial" panose="020B0503020204020204" pitchFamily="34" charset="0"/>
              <a:buChar char="•"/>
            </a:pPr>
            <a:r>
              <a:rPr lang="en-US" b="0">
                <a:ea typeface="Meiryo"/>
              </a:rPr>
              <a:t> </a:t>
            </a:r>
            <a:r>
              <a:rPr lang="en-US" b="0">
                <a:ea typeface="+mn-lt"/>
                <a:cs typeface="+mn-lt"/>
              </a:rPr>
              <a:t>These rules define how a distributed network reaches agreement, at regular intervals, about the true state of the shared data it needs to maintain to operate a well-functioning marketplace</a:t>
            </a:r>
          </a:p>
          <a:p>
            <a:pPr>
              <a:buFont typeface="Arial" panose="020B0503020204020204" pitchFamily="34" charset="0"/>
              <a:buChar char="•"/>
            </a:pPr>
            <a:r>
              <a:rPr lang="en-US" b="0">
                <a:ea typeface="+mn-lt"/>
                <a:cs typeface="+mn-lt"/>
              </a:rPr>
              <a:t> In more complex applications, the shared data can also cover the rules and data required to perform a specific operation: Smart Contract</a:t>
            </a:r>
            <a:endParaRPr lang="en-US"/>
          </a:p>
          <a:p>
            <a:pPr>
              <a:buFont typeface="Arial" panose="020B0503020204020204" pitchFamily="34" charset="0"/>
              <a:buChar char="•"/>
            </a:pPr>
            <a:r>
              <a:rPr lang="en-US" b="0">
                <a:ea typeface="+mn-lt"/>
                <a:cs typeface="+mn-lt"/>
              </a:rPr>
              <a:t>Trusted, independent oracles can also be incorporated to ensure that can respond to market conditions and new information </a:t>
            </a:r>
            <a:endParaRPr lang="en-US">
              <a:ea typeface="+mn-lt"/>
              <a:cs typeface="+mn-lt"/>
            </a:endParaRPr>
          </a:p>
          <a:p>
            <a:pPr>
              <a:buFont typeface="Arial" panose="020B0503020204020204" pitchFamily="34" charset="0"/>
              <a:buChar char="•"/>
            </a:pPr>
            <a:r>
              <a:rPr lang="en-US" b="0">
                <a:ea typeface="+mn-lt"/>
                <a:cs typeface="+mn-lt"/>
              </a:rPr>
              <a:t> e.g. to implement a weather derivative, a smart contract can aggregate information across multiple weather sources to assess if a payout has to be made</a:t>
            </a:r>
            <a:endParaRPr lang="en-US">
              <a:ea typeface="Meiryo"/>
            </a:endParaRPr>
          </a:p>
          <a:p>
            <a:pPr>
              <a:buFont typeface="Arial" panose="020B0503020204020204" pitchFamily="34" charset="0"/>
              <a:buChar char="•"/>
            </a:pPr>
            <a:endParaRPr lang="en-US" b="0">
              <a:ea typeface="+mn-lt"/>
              <a:cs typeface="+mn-lt"/>
            </a:endParaRPr>
          </a:p>
        </p:txBody>
      </p:sp>
    </p:spTree>
    <p:extLst>
      <p:ext uri="{BB962C8B-B14F-4D97-AF65-F5344CB8AC3E}">
        <p14:creationId xmlns:p14="http://schemas.microsoft.com/office/powerpoint/2010/main" val="33783530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a:bodyPr>
          <a:lstStyle/>
          <a:p>
            <a:r>
              <a:rPr lang="en-US">
                <a:solidFill>
                  <a:schemeClr val="bg1"/>
                </a:solidFill>
                <a:ea typeface="Meiryo"/>
              </a:rPr>
              <a:t>Cost of Verification: Comparison</a:t>
            </a:r>
            <a:endParaRPr lang="en-US">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7FB82-3F59-4EFD-8175-FB0AD79AF5BA}"/>
              </a:ext>
            </a:extLst>
          </p:cNvPr>
          <p:cNvSpPr>
            <a:spLocks noGrp="1"/>
          </p:cNvSpPr>
          <p:nvPr>
            <p:ph idx="1"/>
          </p:nvPr>
        </p:nvSpPr>
        <p:spPr>
          <a:xfrm>
            <a:off x="1535371" y="2702257"/>
            <a:ext cx="9935571" cy="4044384"/>
          </a:xfrm>
        </p:spPr>
        <p:txBody>
          <a:bodyPr anchor="t">
            <a:normAutofit/>
          </a:bodyPr>
          <a:lstStyle/>
          <a:p>
            <a:pPr>
              <a:buFont typeface="Arial" panose="020B0503020204020204" pitchFamily="34" charset="0"/>
              <a:buChar char="•"/>
            </a:pPr>
            <a:r>
              <a:rPr lang="en-US" sz="2000" b="0">
                <a:ea typeface="+mn-lt"/>
                <a:cs typeface="+mn-lt"/>
              </a:rPr>
              <a:t> A native cryptocurrency can be used to facilitate low cost transactions of digital resources such as computation (Ethereum), data storage (Filecoin), bandwidth or electricity, as in all these cases verifying the exchange of a resource is not too expensive</a:t>
            </a:r>
          </a:p>
          <a:p>
            <a:pPr>
              <a:buFont typeface="Arial" panose="020B0503020204020204" pitchFamily="34" charset="0"/>
              <a:buChar char="•"/>
            </a:pPr>
            <a:r>
              <a:rPr lang="en-US" sz="2000" b="0">
                <a:ea typeface="Meiryo"/>
              </a:rPr>
              <a:t> However, </a:t>
            </a:r>
            <a:r>
              <a:rPr lang="en-US" sz="2000" b="0">
                <a:ea typeface="+mn-lt"/>
                <a:cs typeface="+mn-lt"/>
              </a:rPr>
              <a:t>when entries on a shared ledger are digital representations of offline identities, products, services and related transactions, costless verification is difficult to achieve</a:t>
            </a:r>
            <a:endParaRPr lang="en-US" sz="2000">
              <a:ea typeface="+mn-lt"/>
              <a:cs typeface="+mn-lt"/>
            </a:endParaRPr>
          </a:p>
        </p:txBody>
      </p:sp>
    </p:spTree>
    <p:extLst>
      <p:ext uri="{BB962C8B-B14F-4D97-AF65-F5344CB8AC3E}">
        <p14:creationId xmlns:p14="http://schemas.microsoft.com/office/powerpoint/2010/main" val="335427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a:bodyPr>
          <a:lstStyle/>
          <a:p>
            <a:r>
              <a:rPr lang="en-US">
                <a:solidFill>
                  <a:schemeClr val="bg1"/>
                </a:solidFill>
                <a:ea typeface="Meiryo"/>
              </a:rPr>
              <a:t>This Class</a:t>
            </a:r>
            <a:endParaRPr lang="en-US">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7FB82-3F59-4EFD-8175-FB0AD79AF5BA}"/>
              </a:ext>
            </a:extLst>
          </p:cNvPr>
          <p:cNvSpPr>
            <a:spLocks noGrp="1"/>
          </p:cNvSpPr>
          <p:nvPr>
            <p:ph idx="1"/>
          </p:nvPr>
        </p:nvSpPr>
        <p:spPr>
          <a:xfrm>
            <a:off x="1535371" y="2702257"/>
            <a:ext cx="9935571" cy="3426158"/>
          </a:xfrm>
        </p:spPr>
        <p:txBody>
          <a:bodyPr anchor="t">
            <a:normAutofit/>
          </a:bodyPr>
          <a:lstStyle/>
          <a:p>
            <a:pPr marL="285750" indent="-285750">
              <a:buFont typeface="Arial" panose="020B0503020204020204" pitchFamily="34" charset="0"/>
              <a:buChar char="•"/>
            </a:pPr>
            <a:r>
              <a:rPr lang="en-US" b="0">
                <a:ea typeface="+mn-lt"/>
                <a:cs typeface="+mn-lt"/>
              </a:rPr>
              <a:t>Cryptoeconomics</a:t>
            </a:r>
            <a:endParaRPr lang="en-US"/>
          </a:p>
          <a:p>
            <a:pPr marL="285750" indent="-285750">
              <a:buFont typeface="Arial" panose="020B0503020204020204" pitchFamily="34" charset="0"/>
              <a:buChar char="•"/>
            </a:pPr>
            <a:r>
              <a:rPr lang="en-US" b="0">
                <a:ea typeface="+mn-lt"/>
                <a:cs typeface="+mn-lt"/>
              </a:rPr>
              <a:t>Some cryptoeconomic market mechanisms</a:t>
            </a:r>
          </a:p>
          <a:p>
            <a:pPr marL="285750" indent="-285750">
              <a:buFont typeface="Arial" panose="020B0503020204020204" pitchFamily="34" charset="0"/>
              <a:buChar char="•"/>
            </a:pPr>
            <a:r>
              <a:rPr lang="en-US" b="0">
                <a:ea typeface="+mn-lt"/>
                <a:cs typeface="+mn-lt"/>
              </a:rPr>
              <a:t>Cost of verification</a:t>
            </a:r>
          </a:p>
          <a:p>
            <a:pPr marL="285750" indent="-285750">
              <a:buFont typeface="Arial" panose="020B0503020204020204" pitchFamily="34" charset="0"/>
              <a:buChar char="•"/>
            </a:pPr>
            <a:r>
              <a:rPr lang="en-US" b="0">
                <a:ea typeface="+mn-lt"/>
                <a:cs typeface="+mn-lt"/>
              </a:rPr>
              <a:t>Cost of networking</a:t>
            </a:r>
          </a:p>
          <a:p>
            <a:pPr marL="285750" indent="-285750">
              <a:buFont typeface="Arial" panose="020B0503020204020204" pitchFamily="34" charset="0"/>
              <a:buChar char="•"/>
            </a:pPr>
            <a:r>
              <a:rPr lang="en-US" b="0">
                <a:ea typeface="+mn-lt"/>
                <a:cs typeface="+mn-lt"/>
              </a:rPr>
              <a:t>Maybe code assets into Solidity</a:t>
            </a:r>
          </a:p>
          <a:p>
            <a:pPr marL="285750" indent="-285750">
              <a:buFont typeface="Arial" panose="020B0503020204020204" pitchFamily="34" charset="0"/>
              <a:buChar char="•"/>
            </a:pPr>
            <a:endParaRPr lang="en-US" b="0">
              <a:ea typeface="+mn-lt"/>
              <a:cs typeface="+mn-lt"/>
            </a:endParaRPr>
          </a:p>
        </p:txBody>
      </p:sp>
    </p:spTree>
    <p:extLst>
      <p:ext uri="{BB962C8B-B14F-4D97-AF65-F5344CB8AC3E}">
        <p14:creationId xmlns:p14="http://schemas.microsoft.com/office/powerpoint/2010/main" val="29049843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a:bodyPr>
          <a:lstStyle/>
          <a:p>
            <a:r>
              <a:rPr lang="en-US">
                <a:solidFill>
                  <a:schemeClr val="bg1"/>
                </a:solidFill>
                <a:ea typeface="Meiryo"/>
              </a:rPr>
              <a:t>Cost of Verification: </a:t>
            </a:r>
            <a:r>
              <a:rPr lang="en-US" err="1">
                <a:solidFill>
                  <a:schemeClr val="bg1"/>
                </a:solidFill>
                <a:ea typeface="Meiryo"/>
              </a:rPr>
              <a:t>IoT+Blockchain</a:t>
            </a:r>
            <a:endParaRPr lang="en-US" err="1">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7FB82-3F59-4EFD-8175-FB0AD79AF5BA}"/>
              </a:ext>
            </a:extLst>
          </p:cNvPr>
          <p:cNvSpPr>
            <a:spLocks noGrp="1"/>
          </p:cNvSpPr>
          <p:nvPr>
            <p:ph idx="1"/>
          </p:nvPr>
        </p:nvSpPr>
        <p:spPr>
          <a:xfrm>
            <a:off x="1535371" y="2702257"/>
            <a:ext cx="9935571" cy="3426158"/>
          </a:xfrm>
        </p:spPr>
        <p:txBody>
          <a:bodyPr anchor="t">
            <a:normAutofit/>
          </a:bodyPr>
          <a:lstStyle/>
          <a:p>
            <a:pPr marL="285750" indent="-285750">
              <a:buFont typeface="Arial" panose="020B0503020204020204" pitchFamily="34" charset="0"/>
              <a:buChar char="•"/>
            </a:pPr>
            <a:r>
              <a:rPr lang="en-US" b="0">
                <a:ea typeface="+mn-lt"/>
                <a:cs typeface="+mn-lt"/>
              </a:rPr>
              <a:t>The way forward (more in next class) is IoT</a:t>
            </a:r>
            <a:endParaRPr lang="en-US">
              <a:ea typeface="+mn-lt"/>
              <a:cs typeface="+mn-lt"/>
            </a:endParaRPr>
          </a:p>
          <a:p>
            <a:pPr>
              <a:buFont typeface="Arial" panose="020B0503020204020204" pitchFamily="34" charset="0"/>
              <a:buChar char="•"/>
            </a:pPr>
            <a:r>
              <a:rPr lang="en-US" b="0">
                <a:ea typeface="+mn-lt"/>
                <a:cs typeface="+mn-lt"/>
              </a:rPr>
              <a:t>  They can be used to record real-world information (e.g. through sensors, GPS devices) and substitute labor intensive verification with inexpensive hardware</a:t>
            </a:r>
            <a:endParaRPr lang="en-US">
              <a:ea typeface="Meiryo"/>
            </a:endParaRPr>
          </a:p>
          <a:p>
            <a:pPr>
              <a:buFont typeface="Arial" panose="020B0503020204020204" pitchFamily="34" charset="0"/>
              <a:buChar char="•"/>
            </a:pPr>
            <a:r>
              <a:rPr lang="en-US" b="0">
                <a:ea typeface="+mn-lt"/>
                <a:cs typeface="+mn-lt"/>
              </a:rPr>
              <a:t> Overall, when it comes to strictly on-chain matters, verification goes from being costly, scarce and prone to abuse, to being cheap and reliable.</a:t>
            </a:r>
            <a:endParaRPr lang="en-US">
              <a:ea typeface="Meiryo"/>
            </a:endParaRPr>
          </a:p>
        </p:txBody>
      </p:sp>
    </p:spTree>
    <p:extLst>
      <p:ext uri="{BB962C8B-B14F-4D97-AF65-F5344CB8AC3E}">
        <p14:creationId xmlns:p14="http://schemas.microsoft.com/office/powerpoint/2010/main" val="31223135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a:bodyPr>
          <a:lstStyle/>
          <a:p>
            <a:r>
              <a:rPr lang="en-US">
                <a:solidFill>
                  <a:schemeClr val="bg1"/>
                </a:solidFill>
                <a:ea typeface="Meiryo"/>
              </a:rPr>
              <a:t>Cost of Networking</a:t>
            </a:r>
            <a:endParaRPr lang="en-US"/>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7FB82-3F59-4EFD-8175-FB0AD79AF5BA}"/>
              </a:ext>
            </a:extLst>
          </p:cNvPr>
          <p:cNvSpPr>
            <a:spLocks noGrp="1"/>
          </p:cNvSpPr>
          <p:nvPr>
            <p:ph idx="1"/>
          </p:nvPr>
        </p:nvSpPr>
        <p:spPr>
          <a:xfrm>
            <a:off x="1535371" y="2702257"/>
            <a:ext cx="10223118" cy="3886233"/>
          </a:xfrm>
        </p:spPr>
        <p:txBody>
          <a:bodyPr vert="horz" lIns="109728" tIns="109728" rIns="109728" bIns="91440" rtlCol="0" anchor="t">
            <a:noAutofit/>
          </a:bodyPr>
          <a:lstStyle/>
          <a:p>
            <a:pPr>
              <a:buFont typeface="Arial" panose="020B0503020204020204" pitchFamily="34" charset="0"/>
              <a:buChar char="•"/>
            </a:pPr>
            <a:r>
              <a:rPr lang="en-US" b="0">
                <a:ea typeface="Meiryo"/>
              </a:rPr>
              <a:t> There are several costs incurred while running an economic network</a:t>
            </a:r>
          </a:p>
          <a:p>
            <a:pPr>
              <a:buFont typeface="Arial" panose="020B0503020204020204" pitchFamily="34" charset="0"/>
              <a:buChar char="•"/>
            </a:pPr>
            <a:r>
              <a:rPr lang="en-US" b="0">
                <a:ea typeface="+mn-lt"/>
                <a:cs typeface="+mn-lt"/>
              </a:rPr>
              <a:t> B2B, B2C, social networks, government networks</a:t>
            </a:r>
          </a:p>
          <a:p>
            <a:pPr>
              <a:buFont typeface="Arial" panose="020B0503020204020204" pitchFamily="34" charset="0"/>
              <a:buChar char="•"/>
            </a:pPr>
            <a:r>
              <a:rPr lang="en-US" b="0">
                <a:ea typeface="+mn-lt"/>
                <a:cs typeface="+mn-lt"/>
              </a:rPr>
              <a:t> E.g. Setting up a supply chain, adding new members, verifying provenance...</a:t>
            </a:r>
          </a:p>
          <a:p>
            <a:endParaRPr lang="en-US" b="0">
              <a:ea typeface="+mn-lt"/>
              <a:cs typeface="+mn-lt"/>
            </a:endParaRPr>
          </a:p>
          <a:p>
            <a:pPr>
              <a:buFont typeface="Arial" panose="020B0503020204020204" pitchFamily="34" charset="0"/>
              <a:buChar char="•"/>
            </a:pPr>
            <a:r>
              <a:rPr lang="en-US" b="0">
                <a:ea typeface="+mn-lt"/>
                <a:cs typeface="+mn-lt"/>
              </a:rPr>
              <a:t> All this is made easier by having access to a verifiable, immutable, secure </a:t>
            </a:r>
            <a:r>
              <a:rPr lang="en-US" b="0" i="1">
                <a:ea typeface="+mn-lt"/>
                <a:cs typeface="+mn-lt"/>
              </a:rPr>
              <a:t>shared state</a:t>
            </a:r>
            <a:endParaRPr lang="en-US" b="0">
              <a:ea typeface="+mn-lt"/>
              <a:cs typeface="+mn-lt"/>
            </a:endParaRPr>
          </a:p>
          <a:p>
            <a:pPr marL="285750" indent="-285750">
              <a:buFont typeface="Arial" panose="020B0503020204020204" pitchFamily="34" charset="0"/>
              <a:buChar char="•"/>
            </a:pPr>
            <a:endParaRPr lang="en-US" b="0">
              <a:ea typeface="+mn-lt"/>
              <a:cs typeface="+mn-lt"/>
            </a:endParaRPr>
          </a:p>
        </p:txBody>
      </p:sp>
    </p:spTree>
    <p:extLst>
      <p:ext uri="{BB962C8B-B14F-4D97-AF65-F5344CB8AC3E}">
        <p14:creationId xmlns:p14="http://schemas.microsoft.com/office/powerpoint/2010/main" val="37690658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a:bodyPr>
          <a:lstStyle/>
          <a:p>
            <a:r>
              <a:rPr lang="en-US">
                <a:solidFill>
                  <a:schemeClr val="bg1"/>
                </a:solidFill>
                <a:ea typeface="Meiryo"/>
              </a:rPr>
              <a:t>Cost of Networking</a:t>
            </a:r>
            <a:endParaRPr lang="en-US"/>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7FB82-3F59-4EFD-8175-FB0AD79AF5BA}"/>
              </a:ext>
            </a:extLst>
          </p:cNvPr>
          <p:cNvSpPr>
            <a:spLocks noGrp="1"/>
          </p:cNvSpPr>
          <p:nvPr>
            <p:ph idx="1"/>
          </p:nvPr>
        </p:nvSpPr>
        <p:spPr>
          <a:xfrm>
            <a:off x="1535371" y="2488141"/>
            <a:ext cx="10223118" cy="3886233"/>
          </a:xfrm>
        </p:spPr>
        <p:txBody>
          <a:bodyPr vert="horz" lIns="109728" tIns="109728" rIns="109728" bIns="91440" rtlCol="0" anchor="t">
            <a:noAutofit/>
          </a:bodyPr>
          <a:lstStyle/>
          <a:p>
            <a:pPr>
              <a:buFont typeface="Arial" panose="020B0503020204020204" pitchFamily="34" charset="0"/>
              <a:buChar char="•"/>
            </a:pPr>
            <a:r>
              <a:rPr lang="en-US" b="0">
                <a:ea typeface="+mn-lt"/>
                <a:cs typeface="+mn-lt"/>
              </a:rPr>
              <a:t> The ability to verify state at a lower cost because of the reduction in the cost of verification allows a blockchain protocol to reach consensus about the history and proposed evolution of a digital asset</a:t>
            </a:r>
            <a:endParaRPr lang="en-US">
              <a:ea typeface="+mn-lt"/>
              <a:cs typeface="+mn-lt"/>
            </a:endParaRPr>
          </a:p>
          <a:p>
            <a:pPr>
              <a:buFont typeface="Arial" panose="020B0503020204020204" pitchFamily="34" charset="0"/>
              <a:buChar char="•"/>
            </a:pPr>
            <a:r>
              <a:rPr lang="en-US" b="0">
                <a:ea typeface="+mn-lt"/>
                <a:cs typeface="+mn-lt"/>
              </a:rPr>
              <a:t> Also allows us to define rules for state transitions that are particularly valuable from a network perspective</a:t>
            </a:r>
            <a:endParaRPr lang="en-US">
              <a:ea typeface="Meiryo"/>
            </a:endParaRPr>
          </a:p>
          <a:p>
            <a:pPr>
              <a:buFont typeface="Arial" panose="020B0503020204020204" pitchFamily="34" charset="0"/>
              <a:buChar char="•"/>
            </a:pPr>
            <a:r>
              <a:rPr lang="en-US" b="0">
                <a:ea typeface="+mn-lt"/>
                <a:cs typeface="+mn-lt"/>
              </a:rPr>
              <a:t> In the same way that Twitter, because of the 140 character limitation, enabled new forms of communication, the ability to implement costless verification at the level of a single piece of information has the potential to change how information markets, digital property rights and micropayments are designed</a:t>
            </a:r>
            <a:endParaRPr lang="en-US">
              <a:ea typeface="Meiryo"/>
            </a:endParaRPr>
          </a:p>
          <a:p>
            <a:pPr marL="285750" indent="-285750">
              <a:buFont typeface="Arial" panose="020B0503020204020204" pitchFamily="34" charset="0"/>
              <a:buChar char="•"/>
            </a:pPr>
            <a:endParaRPr lang="en-US" b="0">
              <a:ea typeface="+mn-lt"/>
              <a:cs typeface="+mn-lt"/>
            </a:endParaRPr>
          </a:p>
        </p:txBody>
      </p:sp>
    </p:spTree>
    <p:extLst>
      <p:ext uri="{BB962C8B-B14F-4D97-AF65-F5344CB8AC3E}">
        <p14:creationId xmlns:p14="http://schemas.microsoft.com/office/powerpoint/2010/main" val="27161364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a:bodyPr>
          <a:lstStyle/>
          <a:p>
            <a:r>
              <a:rPr lang="en-US">
                <a:solidFill>
                  <a:schemeClr val="bg1"/>
                </a:solidFill>
                <a:ea typeface="Meiryo"/>
              </a:rPr>
              <a:t>Cost of Networking</a:t>
            </a:r>
            <a:endParaRPr lang="en-US"/>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7FB82-3F59-4EFD-8175-FB0AD79AF5BA}"/>
              </a:ext>
            </a:extLst>
          </p:cNvPr>
          <p:cNvSpPr>
            <a:spLocks noGrp="1"/>
          </p:cNvSpPr>
          <p:nvPr>
            <p:ph idx="1"/>
          </p:nvPr>
        </p:nvSpPr>
        <p:spPr>
          <a:xfrm>
            <a:off x="1535371" y="2702257"/>
            <a:ext cx="9935571" cy="3684950"/>
          </a:xfrm>
        </p:spPr>
        <p:txBody>
          <a:bodyPr anchor="t">
            <a:normAutofit/>
          </a:bodyPr>
          <a:lstStyle/>
          <a:p>
            <a:pPr marL="285750" indent="-285750">
              <a:buFont typeface="Arial" panose="020B0503020204020204" pitchFamily="34" charset="0"/>
              <a:buChar char="•"/>
            </a:pPr>
            <a:r>
              <a:rPr lang="en-US" b="0">
                <a:ea typeface="+mn-lt"/>
                <a:cs typeface="+mn-lt"/>
              </a:rPr>
              <a:t>In other words, this new format emerged from the reduced cost of verification</a:t>
            </a:r>
          </a:p>
          <a:p>
            <a:pPr>
              <a:buFont typeface="Arial" panose="020B0503020204020204" pitchFamily="34" charset="0"/>
              <a:buChar char="•"/>
            </a:pPr>
            <a:r>
              <a:rPr lang="en-US" b="0">
                <a:ea typeface="+mn-lt"/>
                <a:cs typeface="+mn-lt"/>
              </a:rPr>
              <a:t>  For example, blockchain can be used to incentivize behavior that builds network effects (both in terms of users and applications), ensures the network has sufficient resources available to meet demand, guarantees its security, encourages savings or spending behavior, etc</a:t>
            </a:r>
            <a:endParaRPr lang="en-US">
              <a:ea typeface="+mn-lt"/>
              <a:cs typeface="+mn-lt"/>
            </a:endParaRPr>
          </a:p>
          <a:p>
            <a:pPr>
              <a:buFont typeface="Arial" panose="020B0503020204020204" pitchFamily="34" charset="0"/>
              <a:buChar char="•"/>
            </a:pPr>
            <a:r>
              <a:rPr lang="en-US" b="0">
                <a:ea typeface="+mn-lt"/>
                <a:cs typeface="+mn-lt"/>
              </a:rPr>
              <a:t>  Taken together, these incentives lower the cost of networking, i.e. the cost of bootstrapping, operating and scaling an economic network</a:t>
            </a:r>
            <a:endParaRPr lang="en-US"/>
          </a:p>
        </p:txBody>
      </p:sp>
    </p:spTree>
    <p:extLst>
      <p:ext uri="{BB962C8B-B14F-4D97-AF65-F5344CB8AC3E}">
        <p14:creationId xmlns:p14="http://schemas.microsoft.com/office/powerpoint/2010/main" val="21544150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a:bodyPr>
          <a:lstStyle/>
          <a:p>
            <a:r>
              <a:rPr lang="en-US">
                <a:solidFill>
                  <a:schemeClr val="bg1"/>
                </a:solidFill>
                <a:ea typeface="+mj-lt"/>
                <a:cs typeface="+mj-lt"/>
              </a:rPr>
              <a:t>Cost of Networking: Private vs Public</a:t>
            </a:r>
            <a:endParaRPr lang="en-US" b="0">
              <a:solidFill>
                <a:schemeClr val="bg1"/>
              </a:solidFill>
              <a:ea typeface="+mj-lt"/>
              <a:cs typeface="+mj-lt"/>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7FB82-3F59-4EFD-8175-FB0AD79AF5BA}"/>
              </a:ext>
            </a:extLst>
          </p:cNvPr>
          <p:cNvSpPr>
            <a:spLocks noGrp="1"/>
          </p:cNvSpPr>
          <p:nvPr>
            <p:ph idx="1"/>
          </p:nvPr>
        </p:nvSpPr>
        <p:spPr>
          <a:xfrm>
            <a:off x="1535371" y="2702257"/>
            <a:ext cx="9935571" cy="3426158"/>
          </a:xfrm>
        </p:spPr>
        <p:txBody>
          <a:bodyPr anchor="t">
            <a:normAutofit lnSpcReduction="10000"/>
          </a:bodyPr>
          <a:lstStyle/>
          <a:p>
            <a:pPr>
              <a:buFont typeface="Arial" panose="020B0503020204020204" pitchFamily="34" charset="0"/>
              <a:buChar char="•"/>
            </a:pPr>
            <a:r>
              <a:rPr lang="en-US" b="0">
                <a:ea typeface="+mn-lt"/>
                <a:cs typeface="+mn-lt"/>
              </a:rPr>
              <a:t> When a blockchain is permissioned, the entities developing it retain control over which participants can update and verify state</a:t>
            </a:r>
            <a:endParaRPr lang="en-US">
              <a:ea typeface="+mn-lt"/>
              <a:cs typeface="+mn-lt"/>
            </a:endParaRPr>
          </a:p>
          <a:p>
            <a:pPr>
              <a:buFont typeface="Arial" panose="020B0503020204020204" pitchFamily="34" charset="0"/>
              <a:buChar char="•"/>
            </a:pPr>
            <a:r>
              <a:rPr lang="en-US" b="0">
                <a:ea typeface="+mn-lt"/>
                <a:cs typeface="+mn-lt"/>
              </a:rPr>
              <a:t> Transitions are not fully defined by code and self-contained within the system, but rather can be influenced by external parties through fiat</a:t>
            </a:r>
            <a:endParaRPr lang="en-US">
              <a:ea typeface="+mn-lt"/>
              <a:cs typeface="+mn-lt"/>
            </a:endParaRPr>
          </a:p>
          <a:p>
            <a:pPr>
              <a:buFont typeface="Arial" panose="020B0503020204020204" pitchFamily="34" charset="0"/>
              <a:buChar char="•"/>
            </a:pPr>
            <a:r>
              <a:rPr lang="en-US" b="0">
                <a:ea typeface="+mn-lt"/>
                <a:cs typeface="+mn-lt"/>
              </a:rPr>
              <a:t> As a result, the network will operate under constraints similar to those of traditional digital platforms, and participants will have to trust the platform architect and core constituents through formal and relational contracts, past reputation, etc</a:t>
            </a:r>
            <a:endParaRPr lang="en-US">
              <a:ea typeface="Meiryo"/>
            </a:endParaRPr>
          </a:p>
        </p:txBody>
      </p:sp>
    </p:spTree>
    <p:extLst>
      <p:ext uri="{BB962C8B-B14F-4D97-AF65-F5344CB8AC3E}">
        <p14:creationId xmlns:p14="http://schemas.microsoft.com/office/powerpoint/2010/main" val="41317785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a:bodyPr>
          <a:lstStyle/>
          <a:p>
            <a:r>
              <a:rPr lang="en-US">
                <a:solidFill>
                  <a:schemeClr val="bg1"/>
                </a:solidFill>
                <a:ea typeface="Meiryo"/>
              </a:rPr>
              <a:t>Cost of Networking: Private vs Public</a:t>
            </a:r>
            <a:endParaRPr lang="en-US"/>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7FB82-3F59-4EFD-8175-FB0AD79AF5BA}"/>
              </a:ext>
            </a:extLst>
          </p:cNvPr>
          <p:cNvSpPr>
            <a:spLocks noGrp="1"/>
          </p:cNvSpPr>
          <p:nvPr>
            <p:ph idx="1"/>
          </p:nvPr>
        </p:nvSpPr>
        <p:spPr>
          <a:xfrm>
            <a:off x="1535371" y="2702257"/>
            <a:ext cx="9935571" cy="3900610"/>
          </a:xfrm>
        </p:spPr>
        <p:txBody>
          <a:bodyPr anchor="t">
            <a:normAutofit fontScale="92500"/>
          </a:bodyPr>
          <a:lstStyle/>
          <a:p>
            <a:pPr>
              <a:buFont typeface="Arial" panose="020B0503020204020204" pitchFamily="34" charset="0"/>
              <a:buChar char="•"/>
            </a:pPr>
            <a:r>
              <a:rPr lang="en-US" b="0">
                <a:ea typeface="+mn-lt"/>
                <a:cs typeface="+mn-lt"/>
              </a:rPr>
              <a:t> A permissionless blockchain protocol, instead, allows a network of economic agents to agree, at regular intervals, on the true state of a set of shared data</a:t>
            </a:r>
            <a:endParaRPr lang="en-US">
              <a:ea typeface="+mn-lt"/>
              <a:cs typeface="+mn-lt"/>
            </a:endParaRPr>
          </a:p>
          <a:p>
            <a:pPr>
              <a:buFont typeface="Arial" panose="020B0503020204020204" pitchFamily="34" charset="0"/>
              <a:buChar char="•"/>
            </a:pPr>
            <a:r>
              <a:rPr lang="en-US" b="0">
                <a:ea typeface="+mn-lt"/>
                <a:cs typeface="+mn-lt"/>
              </a:rPr>
              <a:t> No assignment of rights to trusted entities</a:t>
            </a:r>
            <a:endParaRPr lang="en-US">
              <a:ea typeface="+mn-lt"/>
              <a:cs typeface="+mn-lt"/>
            </a:endParaRPr>
          </a:p>
          <a:p>
            <a:pPr>
              <a:buFont typeface="Arial" panose="020B0503020204020204" pitchFamily="34" charset="0"/>
              <a:buChar char="•"/>
            </a:pPr>
            <a:r>
              <a:rPr lang="en-US" b="0">
                <a:ea typeface="+mn-lt"/>
                <a:cs typeface="+mn-lt"/>
              </a:rPr>
              <a:t> The flexibility in terms of what such shared data represents across settings (e.g. currency, intellectual property, financial assets, contracts, etc.) makes it a </a:t>
            </a:r>
            <a:r>
              <a:rPr lang="en-US" b="0" i="1">
                <a:ea typeface="+mn-lt"/>
                <a:cs typeface="+mn-lt"/>
              </a:rPr>
              <a:t>general purpose technology</a:t>
            </a:r>
            <a:r>
              <a:rPr lang="en-US" b="0">
                <a:ea typeface="+mn-lt"/>
                <a:cs typeface="+mn-lt"/>
              </a:rPr>
              <a:t> (GPT)</a:t>
            </a:r>
            <a:endParaRPr lang="en-US">
              <a:ea typeface="+mn-lt"/>
              <a:cs typeface="+mn-lt"/>
            </a:endParaRPr>
          </a:p>
          <a:p>
            <a:pPr>
              <a:buFont typeface="Arial" panose="020B0503020204020204" pitchFamily="34" charset="0"/>
              <a:buChar char="•"/>
            </a:pPr>
            <a:r>
              <a:rPr lang="en-US" b="0">
                <a:ea typeface="+mn-lt"/>
                <a:cs typeface="+mn-lt"/>
              </a:rPr>
              <a:t> GPTs typically take a long time to diffuse through the economy, but also lead to total factor productivity gains across multiple industries</a:t>
            </a:r>
            <a:endParaRPr lang="en-US">
              <a:ea typeface="+mn-lt"/>
              <a:cs typeface="+mn-lt"/>
            </a:endParaRPr>
          </a:p>
          <a:p>
            <a:pPr>
              <a:buFont typeface="Arial" panose="020B0503020204020204" pitchFamily="34" charset="0"/>
              <a:buChar char="•"/>
            </a:pPr>
            <a:r>
              <a:rPr lang="en-US" b="0">
                <a:ea typeface="+mn-lt"/>
                <a:cs typeface="+mn-lt"/>
              </a:rPr>
              <a:t> e.g. steam engine, electricity, and the internet</a:t>
            </a:r>
          </a:p>
        </p:txBody>
      </p:sp>
    </p:spTree>
    <p:extLst>
      <p:ext uri="{BB962C8B-B14F-4D97-AF65-F5344CB8AC3E}">
        <p14:creationId xmlns:p14="http://schemas.microsoft.com/office/powerpoint/2010/main" val="7086488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a:bodyPr>
          <a:lstStyle/>
          <a:p>
            <a:r>
              <a:rPr lang="en-US">
                <a:solidFill>
                  <a:schemeClr val="bg1"/>
                </a:solidFill>
                <a:ea typeface="Meiryo"/>
              </a:rPr>
              <a:t>Cost of Networking</a:t>
            </a:r>
            <a:endParaRPr lang="en-US">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7FB82-3F59-4EFD-8175-FB0AD79AF5BA}"/>
              </a:ext>
            </a:extLst>
          </p:cNvPr>
          <p:cNvSpPr>
            <a:spLocks noGrp="1"/>
          </p:cNvSpPr>
          <p:nvPr>
            <p:ph idx="1"/>
          </p:nvPr>
        </p:nvSpPr>
        <p:spPr>
          <a:xfrm>
            <a:off x="1535371" y="2702257"/>
            <a:ext cx="9935571" cy="3426158"/>
          </a:xfrm>
        </p:spPr>
        <p:txBody>
          <a:bodyPr anchor="t">
            <a:normAutofit fontScale="92500" lnSpcReduction="10000"/>
          </a:bodyPr>
          <a:lstStyle/>
          <a:p>
            <a:pPr>
              <a:buFont typeface="Arial" panose="020B0503020204020204" pitchFamily="34" charset="0"/>
              <a:buChar char="•"/>
            </a:pPr>
            <a:r>
              <a:rPr lang="en-US" b="0">
                <a:ea typeface="+mn-lt"/>
                <a:cs typeface="+mn-lt"/>
              </a:rPr>
              <a:t> Overall, relative to blockchain implementations that only take advantage of the reduction in the cost of verification (permissioned), those that also benefit from the reduction in the cost of networking (permissionless ones) are different on at least four dimensions:</a:t>
            </a:r>
            <a:endParaRPr lang="en-US">
              <a:ea typeface="+mn-lt"/>
              <a:cs typeface="+mn-lt"/>
            </a:endParaRPr>
          </a:p>
          <a:p>
            <a:r>
              <a:rPr lang="en-US" b="0">
                <a:ea typeface="Meiryo"/>
              </a:rPr>
              <a:t>1. </a:t>
            </a:r>
            <a:r>
              <a:rPr lang="en-US" b="0">
                <a:ea typeface="+mn-lt"/>
                <a:cs typeface="+mn-lt"/>
              </a:rPr>
              <a:t>Less likely to leave market power in the hands of their founders or early participants. This limits the ability of any party to unilaterally censor transactions or exclude participants from the network, and removes single points of failure, as the network does not depend on the availability of one or a few key players to operate</a:t>
            </a:r>
            <a:endParaRPr lang="en-US"/>
          </a:p>
        </p:txBody>
      </p:sp>
    </p:spTree>
    <p:extLst>
      <p:ext uri="{BB962C8B-B14F-4D97-AF65-F5344CB8AC3E}">
        <p14:creationId xmlns:p14="http://schemas.microsoft.com/office/powerpoint/2010/main" val="37656421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a:bodyPr>
          <a:lstStyle/>
          <a:p>
            <a:r>
              <a:rPr lang="en-US">
                <a:solidFill>
                  <a:schemeClr val="bg1"/>
                </a:solidFill>
                <a:ea typeface="Meiryo"/>
              </a:rPr>
              <a:t>Cost of Networking</a:t>
            </a:r>
            <a:endParaRPr lang="en-US">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7FB82-3F59-4EFD-8175-FB0AD79AF5BA}"/>
              </a:ext>
            </a:extLst>
          </p:cNvPr>
          <p:cNvSpPr>
            <a:spLocks noGrp="1"/>
          </p:cNvSpPr>
          <p:nvPr>
            <p:ph idx="1"/>
          </p:nvPr>
        </p:nvSpPr>
        <p:spPr>
          <a:xfrm>
            <a:off x="1535371" y="2702257"/>
            <a:ext cx="9935571" cy="3426158"/>
          </a:xfrm>
        </p:spPr>
        <p:txBody>
          <a:bodyPr anchor="t">
            <a:normAutofit fontScale="85000" lnSpcReduction="10000"/>
          </a:bodyPr>
          <a:lstStyle/>
          <a:p>
            <a:r>
              <a:rPr lang="en-US" b="0">
                <a:ea typeface="+mn-lt"/>
                <a:cs typeface="+mn-lt"/>
              </a:rPr>
              <a:t>2. Less reliant on off-chain governance, relational contracts and laws to support their operations</a:t>
            </a:r>
            <a:endParaRPr lang="en-US">
              <a:ea typeface="+mn-lt"/>
              <a:cs typeface="+mn-lt"/>
            </a:endParaRPr>
          </a:p>
          <a:p>
            <a:pPr marL="285750" indent="-285750">
              <a:buFont typeface="Arial" panose="020B0503020204020204" pitchFamily="34" charset="0"/>
              <a:buChar char="•"/>
            </a:pPr>
            <a:r>
              <a:rPr lang="en-US" b="0">
                <a:ea typeface="+mn-lt"/>
                <a:cs typeface="+mn-lt"/>
              </a:rPr>
              <a:t>By design, to take advantage of the lower cost of networking they need to embed as much as possible of the incentives and governance rules required for their operations on-chain</a:t>
            </a:r>
            <a:endParaRPr lang="en-US">
              <a:ea typeface="+mn-lt"/>
              <a:cs typeface="+mn-lt"/>
            </a:endParaRPr>
          </a:p>
          <a:p>
            <a:pPr>
              <a:buFont typeface="Arial" panose="020B0503020204020204" pitchFamily="34" charset="0"/>
              <a:buChar char="•"/>
            </a:pPr>
            <a:r>
              <a:rPr lang="en-US" b="0">
                <a:ea typeface="+mn-lt"/>
                <a:cs typeface="+mn-lt"/>
              </a:rPr>
              <a:t> Of course, permissionless networks still need off-chain governance and coordination between their key stakeholders to execute a hard fork, imple-ment controversial changes, or respond to an attack, but relative to more closed networks that rely on trusted intermediaries they leave less discretion to any single party and end up codifying more of their rules into their codebases.</a:t>
            </a:r>
            <a:endParaRPr lang="en-US">
              <a:ea typeface="Meiryo"/>
            </a:endParaRPr>
          </a:p>
          <a:p>
            <a:pPr marL="285750" indent="-285750">
              <a:buFont typeface="Arial" panose="020B0503020204020204" pitchFamily="34" charset="0"/>
              <a:buChar char="•"/>
            </a:pPr>
            <a:endParaRPr lang="en-US" b="0">
              <a:ea typeface="+mn-lt"/>
              <a:cs typeface="+mn-lt"/>
            </a:endParaRPr>
          </a:p>
        </p:txBody>
      </p:sp>
    </p:spTree>
    <p:extLst>
      <p:ext uri="{BB962C8B-B14F-4D97-AF65-F5344CB8AC3E}">
        <p14:creationId xmlns:p14="http://schemas.microsoft.com/office/powerpoint/2010/main" val="24161350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a:bodyPr>
          <a:lstStyle/>
          <a:p>
            <a:r>
              <a:rPr lang="en-US">
                <a:solidFill>
                  <a:schemeClr val="bg1"/>
                </a:solidFill>
                <a:ea typeface="Meiryo"/>
              </a:rPr>
              <a:t>Cost of Networking</a:t>
            </a:r>
            <a:endParaRPr lang="en-US"/>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7FB82-3F59-4EFD-8175-FB0AD79AF5BA}"/>
              </a:ext>
            </a:extLst>
          </p:cNvPr>
          <p:cNvSpPr>
            <a:spLocks noGrp="1"/>
          </p:cNvSpPr>
          <p:nvPr>
            <p:ph idx="1"/>
          </p:nvPr>
        </p:nvSpPr>
        <p:spPr>
          <a:xfrm>
            <a:off x="1535371" y="2702257"/>
            <a:ext cx="9935571" cy="3426158"/>
          </a:xfrm>
        </p:spPr>
        <p:txBody>
          <a:bodyPr anchor="t">
            <a:normAutofit lnSpcReduction="10000"/>
          </a:bodyPr>
          <a:lstStyle/>
          <a:p>
            <a:r>
              <a:rPr lang="en-US" b="0">
                <a:ea typeface="+mn-lt"/>
                <a:cs typeface="+mn-lt"/>
              </a:rPr>
              <a:t>3. They involve a lower privacy risk, as no single entity (or group of entities) has preferential access to or visibility over the information generated by the network</a:t>
            </a:r>
            <a:endParaRPr lang="en-US">
              <a:ea typeface="+mn-lt"/>
              <a:cs typeface="+mn-lt"/>
            </a:endParaRPr>
          </a:p>
          <a:p>
            <a:pPr>
              <a:buFont typeface="Arial" panose="020B0503020204020204" pitchFamily="34" charset="0"/>
              <a:buChar char="•"/>
            </a:pPr>
            <a:r>
              <a:rPr lang="en-US" b="0">
                <a:ea typeface="+mn-lt"/>
                <a:cs typeface="+mn-lt"/>
              </a:rPr>
              <a:t> In traditional platforms, the privacy risk is particularly salient in markets where consumers pay for services by allowing intermediaries to access and monetize their data</a:t>
            </a:r>
            <a:endParaRPr lang="en-US">
              <a:ea typeface="+mn-lt"/>
              <a:cs typeface="+mn-lt"/>
            </a:endParaRPr>
          </a:p>
          <a:p>
            <a:pPr>
              <a:buFont typeface="Arial" panose="020B0503020204020204" pitchFamily="34" charset="0"/>
              <a:buChar char="•"/>
            </a:pPr>
            <a:r>
              <a:rPr lang="en-US" b="0">
                <a:ea typeface="+mn-lt"/>
                <a:cs typeface="+mn-lt"/>
              </a:rPr>
              <a:t> increasingly relevant because of the role such data can play in the training of AI algorithm</a:t>
            </a:r>
            <a:endParaRPr lang="en-US">
              <a:ea typeface="Meiryo"/>
            </a:endParaRPr>
          </a:p>
        </p:txBody>
      </p:sp>
    </p:spTree>
    <p:extLst>
      <p:ext uri="{BB962C8B-B14F-4D97-AF65-F5344CB8AC3E}">
        <p14:creationId xmlns:p14="http://schemas.microsoft.com/office/powerpoint/2010/main" val="16392365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a:bodyPr>
          <a:lstStyle/>
          <a:p>
            <a:r>
              <a:rPr lang="en-US">
                <a:solidFill>
                  <a:schemeClr val="bg1"/>
                </a:solidFill>
                <a:ea typeface="Meiryo"/>
              </a:rPr>
              <a:t>Cost of Networking</a:t>
            </a:r>
            <a:endParaRPr lang="en-US">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7FB82-3F59-4EFD-8175-FB0AD79AF5BA}"/>
              </a:ext>
            </a:extLst>
          </p:cNvPr>
          <p:cNvSpPr>
            <a:spLocks noGrp="1"/>
          </p:cNvSpPr>
          <p:nvPr>
            <p:ph idx="1"/>
          </p:nvPr>
        </p:nvSpPr>
        <p:spPr>
          <a:xfrm>
            <a:off x="1535371" y="2702257"/>
            <a:ext cx="9935571" cy="4058761"/>
          </a:xfrm>
        </p:spPr>
        <p:txBody>
          <a:bodyPr anchor="t">
            <a:normAutofit fontScale="92500" lnSpcReduction="20000"/>
          </a:bodyPr>
          <a:lstStyle/>
          <a:p>
            <a:r>
              <a:rPr lang="en-US" b="0">
                <a:ea typeface="+mn-lt"/>
                <a:cs typeface="+mn-lt"/>
              </a:rPr>
              <a:t>4. Blockchain implementations that take advantage of the lower cost of networking inevitably induce architectural changes in how firms create and capture value within markets </a:t>
            </a:r>
          </a:p>
          <a:p>
            <a:pPr>
              <a:buFont typeface="Arial" panose="020B0503020204020204" pitchFamily="34" charset="0"/>
              <a:buChar char="•"/>
            </a:pPr>
            <a:r>
              <a:rPr lang="en-US" b="0">
                <a:ea typeface="+mn-lt"/>
                <a:cs typeface="+mn-lt"/>
              </a:rPr>
              <a:t> Architectural innovations, by destroying the usefulness of the assets and accumulated knowledge of incumbents, open opportunities for entrants to reshape the dimensions firms compete on, and experiment with new business models</a:t>
            </a:r>
            <a:endParaRPr lang="en-US">
              <a:ea typeface="+mn-lt"/>
              <a:cs typeface="+mn-lt"/>
            </a:endParaRPr>
          </a:p>
          <a:p>
            <a:pPr>
              <a:buFont typeface="Arial" panose="020B0503020204020204" pitchFamily="34" charset="0"/>
              <a:buChar char="•"/>
            </a:pPr>
            <a:r>
              <a:rPr lang="en-US" b="0">
                <a:ea typeface="Meiryo"/>
              </a:rPr>
              <a:t> This is known as </a:t>
            </a:r>
            <a:r>
              <a:rPr lang="en-US" b="0" i="1">
                <a:ea typeface="Meiryo"/>
              </a:rPr>
              <a:t>Creative Destruction </a:t>
            </a:r>
            <a:r>
              <a:rPr lang="en-US" b="0">
                <a:ea typeface="Meiryo"/>
              </a:rPr>
              <a:t>(Joseph Schumpeter)</a:t>
            </a:r>
          </a:p>
          <a:p>
            <a:pPr>
              <a:buFont typeface="Arial" panose="020B0503020204020204" pitchFamily="34" charset="0"/>
              <a:buChar char="•"/>
            </a:pPr>
            <a:r>
              <a:rPr lang="en-US" b="0">
                <a:ea typeface="Meiryo"/>
              </a:rPr>
              <a:t> E.g. </a:t>
            </a:r>
            <a:r>
              <a:rPr lang="en-US" b="0">
                <a:ea typeface="+mn-lt"/>
                <a:cs typeface="+mn-lt"/>
              </a:rPr>
              <a:t>the technology offers new ways to reward contributors, allocate rents in a marketplace, and build applications on top of shared data while preserving the privacy of the underlying information</a:t>
            </a:r>
            <a:endParaRPr lang="en-US"/>
          </a:p>
        </p:txBody>
      </p:sp>
    </p:spTree>
    <p:extLst>
      <p:ext uri="{BB962C8B-B14F-4D97-AF65-F5344CB8AC3E}">
        <p14:creationId xmlns:p14="http://schemas.microsoft.com/office/powerpoint/2010/main" val="3073926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a:bodyPr>
          <a:lstStyle/>
          <a:p>
            <a:r>
              <a:rPr lang="en-US">
                <a:solidFill>
                  <a:schemeClr val="bg1"/>
                </a:solidFill>
                <a:ea typeface="Meiryo"/>
              </a:rPr>
              <a:t>Cryptoeconomics</a:t>
            </a:r>
            <a:endParaRPr lang="en-US"/>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7FB82-3F59-4EFD-8175-FB0AD79AF5BA}"/>
              </a:ext>
            </a:extLst>
          </p:cNvPr>
          <p:cNvSpPr>
            <a:spLocks noGrp="1"/>
          </p:cNvSpPr>
          <p:nvPr>
            <p:ph idx="1"/>
          </p:nvPr>
        </p:nvSpPr>
        <p:spPr>
          <a:xfrm>
            <a:off x="1535371" y="2702257"/>
            <a:ext cx="9935571" cy="3426158"/>
          </a:xfrm>
        </p:spPr>
        <p:txBody>
          <a:bodyPr anchor="t">
            <a:normAutofit lnSpcReduction="10000"/>
          </a:bodyPr>
          <a:lstStyle/>
          <a:p>
            <a:pPr marL="285750" indent="-285750">
              <a:buFont typeface="Arial" panose="020B0503020204020204" pitchFamily="34" charset="0"/>
              <a:buChar char="•"/>
            </a:pPr>
            <a:r>
              <a:rPr lang="en-US" b="0">
                <a:ea typeface="+mn-lt"/>
                <a:cs typeface="+mn-lt"/>
              </a:rPr>
              <a:t>Cryptocurrency+economics</a:t>
            </a:r>
            <a:endParaRPr lang="en-US"/>
          </a:p>
          <a:p>
            <a:pPr marL="285750" indent="-285750">
              <a:buFont typeface="Arial" panose="020B0503020204020204" pitchFamily="34" charset="0"/>
              <a:buChar char="•"/>
            </a:pPr>
            <a:r>
              <a:rPr lang="en-US" b="0">
                <a:ea typeface="+mn-lt"/>
                <a:cs typeface="+mn-lt"/>
              </a:rPr>
              <a:t>Cryptoeconomics is an area of computer science that attempts to solve participant coordination problems in digital ecosystems through cryptography and economic incentives</a:t>
            </a:r>
          </a:p>
          <a:p>
            <a:pPr marL="285750" indent="-285750">
              <a:buFont typeface="Arial" panose="020B0503020204020204" pitchFamily="34" charset="0"/>
              <a:buChar char="•"/>
            </a:pPr>
            <a:r>
              <a:rPr lang="en-US" b="0">
                <a:ea typeface="+mn-lt"/>
                <a:cs typeface="+mn-lt"/>
              </a:rPr>
              <a:t>Provides a way to coordinate the behavior of network participants by combining cryptography with economics</a:t>
            </a:r>
          </a:p>
          <a:p>
            <a:pPr marL="285750" indent="-285750">
              <a:buFont typeface="Arial" panose="020B0503020204020204" pitchFamily="34" charset="0"/>
              <a:buChar char="•"/>
            </a:pPr>
            <a:r>
              <a:rPr lang="en-US" b="0">
                <a:ea typeface="+mn-lt"/>
                <a:cs typeface="+mn-lt"/>
              </a:rPr>
              <a:t>Mechanism that provides a way to align participants’ incentives without the need for trusted third parties: disintermediation</a:t>
            </a:r>
          </a:p>
          <a:p>
            <a:pPr marL="285750" indent="-285750">
              <a:buFont typeface="Arial" panose="020B0503020204020204" pitchFamily="34" charset="0"/>
              <a:buChar char="•"/>
            </a:pPr>
            <a:endParaRPr lang="en-US" b="0">
              <a:ea typeface="+mn-lt"/>
              <a:cs typeface="+mn-lt"/>
            </a:endParaRPr>
          </a:p>
        </p:txBody>
      </p:sp>
    </p:spTree>
    <p:extLst>
      <p:ext uri="{BB962C8B-B14F-4D97-AF65-F5344CB8AC3E}">
        <p14:creationId xmlns:p14="http://schemas.microsoft.com/office/powerpoint/2010/main" val="32991329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a:bodyPr>
          <a:lstStyle/>
          <a:p>
            <a:r>
              <a:rPr lang="en-US">
                <a:solidFill>
                  <a:schemeClr val="bg1"/>
                </a:solidFill>
                <a:ea typeface="Meiryo"/>
              </a:rPr>
              <a:t>Questions/Comments?</a:t>
            </a:r>
            <a:endParaRPr lang="en-US"/>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516CA7B3-3636-45F3-8AF7-7B965493CBA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431172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a:bodyPr>
          <a:lstStyle/>
          <a:p>
            <a:r>
              <a:rPr lang="en-US">
                <a:solidFill>
                  <a:schemeClr val="bg1"/>
                </a:solidFill>
                <a:ea typeface="Meiryo"/>
              </a:rPr>
              <a:t>Let's code!</a:t>
            </a:r>
            <a:endParaRPr lang="en-US">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2952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a:bodyPr>
          <a:lstStyle/>
          <a:p>
            <a:r>
              <a:rPr lang="en-US">
                <a:solidFill>
                  <a:schemeClr val="bg1"/>
                </a:solidFill>
                <a:ea typeface="Meiryo"/>
              </a:rPr>
              <a:t>Cryptoeconomics</a:t>
            </a:r>
            <a:endParaRPr lang="en-US"/>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7FB82-3F59-4EFD-8175-FB0AD79AF5BA}"/>
              </a:ext>
            </a:extLst>
          </p:cNvPr>
          <p:cNvSpPr>
            <a:spLocks noGrp="1"/>
          </p:cNvSpPr>
          <p:nvPr>
            <p:ph idx="1"/>
          </p:nvPr>
        </p:nvSpPr>
        <p:spPr>
          <a:xfrm>
            <a:off x="1535371" y="2702257"/>
            <a:ext cx="9935571" cy="4058761"/>
          </a:xfrm>
        </p:spPr>
        <p:txBody>
          <a:bodyPr anchor="t">
            <a:normAutofit fontScale="92500"/>
          </a:bodyPr>
          <a:lstStyle/>
          <a:p>
            <a:pPr marL="285750" indent="-285750">
              <a:buFont typeface="Arial" panose="020B0503020204020204" pitchFamily="34" charset="0"/>
              <a:buChar char="•"/>
            </a:pPr>
            <a:r>
              <a:rPr lang="en-US" b="0">
                <a:ea typeface="+mn-lt"/>
                <a:cs typeface="+mn-lt"/>
              </a:rPr>
              <a:t>Recall Byzantine Generals Problem</a:t>
            </a:r>
          </a:p>
          <a:p>
            <a:pPr marL="285750" indent="-285750">
              <a:buFont typeface="Arial" panose="020B0503020204020204" pitchFamily="34" charset="0"/>
              <a:buChar char="•"/>
            </a:pPr>
            <a:r>
              <a:rPr lang="en-US" b="0">
                <a:ea typeface="+mn-lt"/>
                <a:cs typeface="+mn-lt"/>
              </a:rPr>
              <a:t>In distributed systems, it is critical for the different actors to reach agreements</a:t>
            </a:r>
          </a:p>
          <a:p>
            <a:pPr marL="285750" indent="-285750">
              <a:buFont typeface="Arial" panose="020B0503020204020204" pitchFamily="34" charset="0"/>
              <a:buChar char="•"/>
            </a:pPr>
            <a:r>
              <a:rPr lang="en-US" b="0">
                <a:ea typeface="+mn-lt"/>
                <a:cs typeface="+mn-lt"/>
              </a:rPr>
              <a:t>Before Bitcoin, the assumption was since some of the actors might be unreliable, agreements can never be made, and the network cannot function as intended</a:t>
            </a:r>
          </a:p>
          <a:p>
            <a:pPr marL="285750" indent="-285750">
              <a:buFont typeface="Arial" panose="020B0503020204020204" pitchFamily="34" charset="0"/>
              <a:buChar char="•"/>
            </a:pPr>
            <a:r>
              <a:rPr lang="en-US" b="0">
                <a:ea typeface="Meiryo"/>
              </a:rPr>
              <a:t>Bitcoin solves this by disintermediation (currency = history of transactions)</a:t>
            </a:r>
          </a:p>
          <a:p>
            <a:pPr marL="285750" indent="-285750">
              <a:buFont typeface="Arial" panose="020B0503020204020204" pitchFamily="34" charset="0"/>
              <a:buChar char="•"/>
            </a:pPr>
            <a:r>
              <a:rPr lang="en-US" b="0">
                <a:ea typeface="+mn-lt"/>
                <a:cs typeface="+mn-lt"/>
              </a:rPr>
              <a:t>Most crypto networks have been incorporating economic incentives that encourage network participants to behave in certain ways</a:t>
            </a:r>
            <a:endParaRPr lang="en-US" b="0">
              <a:ea typeface="Meiryo"/>
            </a:endParaRPr>
          </a:p>
        </p:txBody>
      </p:sp>
    </p:spTree>
    <p:extLst>
      <p:ext uri="{BB962C8B-B14F-4D97-AF65-F5344CB8AC3E}">
        <p14:creationId xmlns:p14="http://schemas.microsoft.com/office/powerpoint/2010/main" val="3527212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a:bodyPr>
          <a:lstStyle/>
          <a:p>
            <a:r>
              <a:rPr lang="en-US">
                <a:solidFill>
                  <a:schemeClr val="bg1"/>
                </a:solidFill>
                <a:ea typeface="Meiryo"/>
              </a:rPr>
              <a:t>Cryptoeconomics: Crypto</a:t>
            </a:r>
            <a:endParaRPr lang="en-US"/>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7FB82-3F59-4EFD-8175-FB0AD79AF5BA}"/>
              </a:ext>
            </a:extLst>
          </p:cNvPr>
          <p:cNvSpPr>
            <a:spLocks noGrp="1"/>
          </p:cNvSpPr>
          <p:nvPr>
            <p:ph idx="1"/>
          </p:nvPr>
        </p:nvSpPr>
        <p:spPr>
          <a:xfrm>
            <a:off x="1535371" y="2702257"/>
            <a:ext cx="9935571" cy="4058761"/>
          </a:xfrm>
        </p:spPr>
        <p:txBody>
          <a:bodyPr anchor="t">
            <a:normAutofit/>
          </a:bodyPr>
          <a:lstStyle/>
          <a:p>
            <a:pPr marL="285750" indent="-285750">
              <a:buFont typeface="Arial" panose="020B0503020204020204" pitchFamily="34" charset="0"/>
              <a:buChar char="•"/>
            </a:pPr>
            <a:r>
              <a:rPr lang="en-US" b="0">
                <a:ea typeface="+mn-lt"/>
                <a:cs typeface="+mn-lt"/>
              </a:rPr>
              <a:t>PKI guarantees attack-resistant access control of one’s token</a:t>
            </a:r>
          </a:p>
          <a:p>
            <a:pPr marL="285750" indent="-285750">
              <a:buFont typeface="Arial" panose="020B0503020204020204" pitchFamily="34" charset="0"/>
              <a:buChar char="•"/>
            </a:pPr>
            <a:r>
              <a:rPr lang="en-US" b="0">
                <a:ea typeface="+mn-lt"/>
                <a:cs typeface="+mn-lt"/>
              </a:rPr>
              <a:t>Hashing functions allow nodes to verify transactions that are done over the network</a:t>
            </a:r>
          </a:p>
          <a:p>
            <a:pPr marL="285750" indent="-285750">
              <a:buFont typeface="Arial" panose="020B0503020204020204" pitchFamily="34" charset="0"/>
              <a:buChar char="•"/>
            </a:pPr>
            <a:r>
              <a:rPr lang="en-US" b="0">
                <a:ea typeface="+mn-lt"/>
                <a:cs typeface="+mn-lt"/>
              </a:rPr>
              <a:t>Both hashing functions and public-private key cryptography are required for PoW to reward miners for adding truthful transaction blocks to the ledger</a:t>
            </a:r>
          </a:p>
          <a:p>
            <a:pPr marL="285750" indent="-285750">
              <a:buFont typeface="Arial" panose="020B0503020204020204" pitchFamily="34" charset="0"/>
              <a:buChar char="•"/>
            </a:pPr>
            <a:r>
              <a:rPr lang="en-US" b="0">
                <a:ea typeface="+mn-lt"/>
                <a:cs typeface="+mn-lt"/>
              </a:rPr>
              <a:t>Cryptoeconomic mechanisms can provide a security equilibrium such that a distributed system is safe against attacks</a:t>
            </a:r>
            <a:endParaRPr lang="en-US" b="0">
              <a:ea typeface="Meiryo"/>
            </a:endParaRPr>
          </a:p>
        </p:txBody>
      </p:sp>
    </p:spTree>
    <p:extLst>
      <p:ext uri="{BB962C8B-B14F-4D97-AF65-F5344CB8AC3E}">
        <p14:creationId xmlns:p14="http://schemas.microsoft.com/office/powerpoint/2010/main" val="924626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a:bodyPr>
          <a:lstStyle/>
          <a:p>
            <a:r>
              <a:rPr lang="en-US">
                <a:solidFill>
                  <a:schemeClr val="bg1"/>
                </a:solidFill>
                <a:ea typeface="Meiryo"/>
              </a:rPr>
              <a:t>Cryptoeconomics: Assumptions</a:t>
            </a:r>
            <a:endParaRPr lang="en-US"/>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7FB82-3F59-4EFD-8175-FB0AD79AF5BA}"/>
              </a:ext>
            </a:extLst>
          </p:cNvPr>
          <p:cNvSpPr>
            <a:spLocks noGrp="1"/>
          </p:cNvSpPr>
          <p:nvPr>
            <p:ph idx="1"/>
          </p:nvPr>
        </p:nvSpPr>
        <p:spPr>
          <a:xfrm>
            <a:off x="1535371" y="2314069"/>
            <a:ext cx="9935571" cy="4331930"/>
          </a:xfrm>
        </p:spPr>
        <p:txBody>
          <a:bodyPr anchor="t">
            <a:normAutofit lnSpcReduction="10000"/>
          </a:bodyPr>
          <a:lstStyle/>
          <a:p>
            <a:pPr marL="285750" indent="-285750">
              <a:buFont typeface="Arial" panose="020B0503020204020204" pitchFamily="34" charset="0"/>
              <a:buChar char="•"/>
            </a:pPr>
            <a:r>
              <a:rPr lang="en-US" b="0">
                <a:ea typeface="+mn-lt"/>
                <a:cs typeface="+mn-lt"/>
              </a:rPr>
              <a:t>Security depends on the strength of assumptions about how people react to economic incentives</a:t>
            </a:r>
          </a:p>
          <a:p>
            <a:pPr marL="285750" lvl="1">
              <a:buFont typeface="Arial" panose="020B0503020204020204" pitchFamily="34" charset="0"/>
              <a:buChar char="•"/>
            </a:pPr>
            <a:r>
              <a:rPr lang="en-US">
                <a:ea typeface="+mn-lt"/>
                <a:cs typeface="+mn-lt"/>
              </a:rPr>
              <a:t> How</a:t>
            </a:r>
            <a:r>
              <a:rPr lang="en-US" b="0">
                <a:ea typeface="+mn-lt"/>
                <a:cs typeface="+mn-lt"/>
              </a:rPr>
              <a:t> people react to incentives </a:t>
            </a:r>
            <a:r>
              <a:rPr lang="en-US">
                <a:ea typeface="+mn-lt"/>
                <a:cs typeface="+mn-lt"/>
              </a:rPr>
              <a:t>is</a:t>
            </a:r>
            <a:r>
              <a:rPr lang="en-US" b="0">
                <a:ea typeface="+mn-lt"/>
                <a:cs typeface="+mn-lt"/>
              </a:rPr>
              <a:t> a field of study in </a:t>
            </a:r>
            <a:r>
              <a:rPr lang="en-US">
                <a:ea typeface="+mn-lt"/>
                <a:cs typeface="+mn-lt"/>
              </a:rPr>
              <a:t>economics</a:t>
            </a:r>
          </a:p>
          <a:p>
            <a:pPr marL="285750" lvl="1">
              <a:buFont typeface="Arial" panose="020B0503020204020204" pitchFamily="34" charset="0"/>
              <a:buChar char="•"/>
            </a:pPr>
            <a:r>
              <a:rPr lang="en-US">
                <a:ea typeface="+mn-lt"/>
                <a:cs typeface="+mn-lt"/>
              </a:rPr>
              <a:t> Cryptoeconomics</a:t>
            </a:r>
            <a:r>
              <a:rPr lang="en-US" b="0">
                <a:ea typeface="+mn-lt"/>
                <a:cs typeface="+mn-lt"/>
              </a:rPr>
              <a:t> </a:t>
            </a:r>
            <a:r>
              <a:rPr lang="en-US">
                <a:ea typeface="+mn-lt"/>
                <a:cs typeface="+mn-lt"/>
              </a:rPr>
              <a:t>has a lot in common with</a:t>
            </a:r>
            <a:r>
              <a:rPr lang="en-US" b="0">
                <a:ea typeface="+mn-lt"/>
                <a:cs typeface="+mn-lt"/>
              </a:rPr>
              <a:t> mechanism design, a field of economics related to game </a:t>
            </a:r>
            <a:r>
              <a:rPr lang="en-US">
                <a:ea typeface="+mn-lt"/>
                <a:cs typeface="+mn-lt"/>
              </a:rPr>
              <a:t>theory</a:t>
            </a:r>
          </a:p>
          <a:p>
            <a:pPr marL="285750" lvl="1">
              <a:buFont typeface="Arial" panose="020B0503020204020204" pitchFamily="34" charset="0"/>
              <a:buChar char="•"/>
            </a:pPr>
            <a:r>
              <a:rPr lang="en-US">
                <a:ea typeface="+mn-lt"/>
                <a:cs typeface="+mn-lt"/>
              </a:rPr>
              <a:t> Game</a:t>
            </a:r>
            <a:r>
              <a:rPr lang="en-US" b="0">
                <a:ea typeface="+mn-lt"/>
                <a:cs typeface="+mn-lt"/>
              </a:rPr>
              <a:t> theory analyzes strategic </a:t>
            </a:r>
            <a:r>
              <a:rPr lang="en-US">
                <a:ea typeface="+mn-lt"/>
                <a:cs typeface="+mn-lt"/>
              </a:rPr>
              <a:t>interactions (games); it</a:t>
            </a:r>
            <a:r>
              <a:rPr lang="en-US" b="0">
                <a:ea typeface="+mn-lt"/>
                <a:cs typeface="+mn-lt"/>
              </a:rPr>
              <a:t> tries to understand the best strategies for each player, and the likely outcome if both players follow those strategies according to the players’ </a:t>
            </a:r>
            <a:r>
              <a:rPr lang="en-US">
                <a:ea typeface="+mn-lt"/>
                <a:cs typeface="+mn-lt"/>
              </a:rPr>
              <a:t>utilities</a:t>
            </a:r>
          </a:p>
          <a:p>
            <a:pPr marL="285750" lvl="1">
              <a:buFont typeface="Arial" panose="020B0503020204020204" pitchFamily="34" charset="0"/>
              <a:buChar char="•"/>
            </a:pPr>
            <a:r>
              <a:rPr lang="en-US">
                <a:ea typeface="+mn-lt"/>
                <a:cs typeface="+mn-lt"/>
              </a:rPr>
              <a:t> Mechanism</a:t>
            </a:r>
            <a:r>
              <a:rPr lang="en-US" b="0">
                <a:ea typeface="+mn-lt"/>
                <a:cs typeface="+mn-lt"/>
              </a:rPr>
              <a:t> design defines desirable outcomes and works backwards to create a game that incentivizes players toward that desired </a:t>
            </a:r>
            <a:r>
              <a:rPr lang="en-US">
                <a:ea typeface="+mn-lt"/>
                <a:cs typeface="+mn-lt"/>
              </a:rPr>
              <a:t>outcome</a:t>
            </a:r>
          </a:p>
          <a:p>
            <a:pPr marL="285750" lvl="1">
              <a:buFont typeface="Arial" panose="020B0503020204020204" pitchFamily="34" charset="0"/>
              <a:buChar char="•"/>
            </a:pPr>
            <a:r>
              <a:rPr lang="en-US">
                <a:ea typeface="+mn-lt"/>
                <a:cs typeface="+mn-lt"/>
              </a:rPr>
              <a:t> Interdisciplinary</a:t>
            </a:r>
            <a:r>
              <a:rPr lang="en-US" b="0">
                <a:ea typeface="+mn-lt"/>
                <a:cs typeface="+mn-lt"/>
              </a:rPr>
              <a:t>, </a:t>
            </a:r>
            <a:r>
              <a:rPr lang="en-US">
                <a:ea typeface="+mn-lt"/>
                <a:cs typeface="+mn-lt"/>
              </a:rPr>
              <a:t>but</a:t>
            </a:r>
            <a:r>
              <a:rPr lang="en-US" b="0">
                <a:ea typeface="+mn-lt"/>
                <a:cs typeface="+mn-lt"/>
              </a:rPr>
              <a:t> predominantly developed in the computer science</a:t>
            </a:r>
            <a:r>
              <a:rPr lang="en-US">
                <a:ea typeface="+mn-lt"/>
                <a:cs typeface="+mn-lt"/>
              </a:rPr>
              <a:t> </a:t>
            </a:r>
            <a:endParaRPr lang="en-US" b="0">
              <a:ea typeface="Meiryo"/>
            </a:endParaRPr>
          </a:p>
        </p:txBody>
      </p:sp>
    </p:spTree>
    <p:extLst>
      <p:ext uri="{BB962C8B-B14F-4D97-AF65-F5344CB8AC3E}">
        <p14:creationId xmlns:p14="http://schemas.microsoft.com/office/powerpoint/2010/main" val="214650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a:bodyPr>
          <a:lstStyle/>
          <a:p>
            <a:r>
              <a:rPr lang="en-US">
                <a:solidFill>
                  <a:schemeClr val="bg1"/>
                </a:solidFill>
                <a:ea typeface="Meiryo"/>
              </a:rPr>
              <a:t>Cryptoeconomics of Bitcoin Mining</a:t>
            </a:r>
            <a:endParaRPr lang="en-US"/>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7FB82-3F59-4EFD-8175-FB0AD79AF5BA}"/>
              </a:ext>
            </a:extLst>
          </p:cNvPr>
          <p:cNvSpPr>
            <a:spLocks noGrp="1"/>
          </p:cNvSpPr>
          <p:nvPr>
            <p:ph idx="1"/>
          </p:nvPr>
        </p:nvSpPr>
        <p:spPr>
          <a:xfrm>
            <a:off x="1535371" y="2702257"/>
            <a:ext cx="9935571" cy="4015629"/>
          </a:xfrm>
        </p:spPr>
        <p:txBody>
          <a:bodyPr anchor="t">
            <a:normAutofit/>
          </a:bodyPr>
          <a:lstStyle/>
          <a:p>
            <a:pPr marL="285750" indent="-285750">
              <a:buFont typeface="Arial" panose="020B0503020204020204" pitchFamily="34" charset="0"/>
              <a:buChar char="•"/>
            </a:pPr>
            <a:r>
              <a:rPr lang="en-US" b="0">
                <a:ea typeface="+mn-lt"/>
                <a:cs typeface="+mn-lt"/>
              </a:rPr>
              <a:t>Goal of Bitcoin is to create a value transfer network that accurately verifies transfers of value, is immutable, censorship-resistant</a:t>
            </a:r>
          </a:p>
          <a:p>
            <a:pPr marL="285750" lvl="1">
              <a:buFont typeface="Arial" panose="020B0503020204020204" pitchFamily="34" charset="0"/>
              <a:buChar char="•"/>
            </a:pPr>
            <a:r>
              <a:rPr lang="en-US">
                <a:ea typeface="+mn-lt"/>
                <a:cs typeface="+mn-lt"/>
              </a:rPr>
              <a:t> Achieved by mining</a:t>
            </a:r>
          </a:p>
          <a:p>
            <a:pPr marL="285750" lvl="1">
              <a:buFont typeface="Arial" panose="020B0503020204020204" pitchFamily="34" charset="0"/>
              <a:buChar char="•"/>
            </a:pPr>
            <a:r>
              <a:rPr lang="en-US">
                <a:ea typeface="+mn-lt"/>
                <a:cs typeface="+mn-lt"/>
              </a:rPr>
              <a:t> Miners who successfully validate a block of transactions are rewarded in bitcoin</a:t>
            </a:r>
          </a:p>
          <a:p>
            <a:pPr marL="285750" indent="-285750">
              <a:buFont typeface="Arial" panose="020B0503020204020204" pitchFamily="34" charset="0"/>
              <a:buChar char="•"/>
            </a:pPr>
            <a:r>
              <a:rPr lang="en-US" b="0">
                <a:ea typeface="+mn-lt"/>
                <a:cs typeface="+mn-lt"/>
              </a:rPr>
              <a:t>Compare this to torrent networks</a:t>
            </a:r>
          </a:p>
          <a:p>
            <a:pPr marL="285750" lvl="1">
              <a:buFont typeface="Arial" panose="020B0503020204020204" pitchFamily="34" charset="0"/>
              <a:buChar char="•"/>
            </a:pPr>
            <a:r>
              <a:rPr lang="en-US">
                <a:ea typeface="+mn-lt"/>
                <a:cs typeface="+mn-lt"/>
              </a:rPr>
              <a:t> Does anybody really seed?</a:t>
            </a:r>
          </a:p>
          <a:p>
            <a:pPr marL="285750" lvl="1">
              <a:buFont typeface="Arial" panose="020B0503020204020204" pitchFamily="34" charset="0"/>
              <a:buChar char="•"/>
            </a:pPr>
            <a:r>
              <a:rPr lang="en-US">
                <a:ea typeface="+mn-lt"/>
                <a:cs typeface="+mn-lt"/>
              </a:rPr>
              <a:t> Why should I seed after I get my content? Nobody in the torrent network knows who I am</a:t>
            </a:r>
          </a:p>
        </p:txBody>
      </p:sp>
    </p:spTree>
    <p:extLst>
      <p:ext uri="{BB962C8B-B14F-4D97-AF65-F5344CB8AC3E}">
        <p14:creationId xmlns:p14="http://schemas.microsoft.com/office/powerpoint/2010/main" val="2396965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a:bodyPr>
          <a:lstStyle/>
          <a:p>
            <a:r>
              <a:rPr lang="en-US">
                <a:solidFill>
                  <a:schemeClr val="bg1"/>
                </a:solidFill>
                <a:ea typeface="Meiryo"/>
              </a:rPr>
              <a:t>Cryptoeconomics of Bitcoin Mining</a:t>
            </a:r>
            <a:endParaRPr lang="en-US"/>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7FB82-3F59-4EFD-8175-FB0AD79AF5BA}"/>
              </a:ext>
            </a:extLst>
          </p:cNvPr>
          <p:cNvSpPr>
            <a:spLocks noGrp="1"/>
          </p:cNvSpPr>
          <p:nvPr>
            <p:ph idx="1"/>
          </p:nvPr>
        </p:nvSpPr>
        <p:spPr>
          <a:xfrm>
            <a:off x="1535371" y="2702257"/>
            <a:ext cx="9935571" cy="3426158"/>
          </a:xfrm>
        </p:spPr>
        <p:txBody>
          <a:bodyPr anchor="t">
            <a:normAutofit lnSpcReduction="10000"/>
          </a:bodyPr>
          <a:lstStyle/>
          <a:p>
            <a:pPr marL="285750" indent="-285750">
              <a:buFont typeface="Arial" panose="020B0503020204020204" pitchFamily="34" charset="0"/>
              <a:buChar char="•"/>
            </a:pPr>
            <a:r>
              <a:rPr lang="en-US" b="0">
                <a:ea typeface="+mn-lt"/>
                <a:cs typeface="+mn-lt"/>
              </a:rPr>
              <a:t>Without the hardness of its cryptographic protocol, there would be no secure unit of account with which to reward miners</a:t>
            </a:r>
            <a:endParaRPr lang="en-US">
              <a:ea typeface="+mn-lt"/>
              <a:cs typeface="+mn-lt"/>
            </a:endParaRPr>
          </a:p>
          <a:p>
            <a:pPr marL="285750" indent="-285750">
              <a:buFont typeface="Arial" panose="020B0503020204020204" pitchFamily="34" charset="0"/>
              <a:buChar char="•"/>
            </a:pPr>
            <a:r>
              <a:rPr lang="en-US" b="0">
                <a:ea typeface="+mn-lt"/>
                <a:cs typeface="+mn-lt"/>
              </a:rPr>
              <a:t>Without the miners, there would be no confidence in the validity of the transaction history of the distributed ledger, unless if it was verified by a trusted third party, which would negate one of the main advantages of Bitcoin</a:t>
            </a:r>
            <a:endParaRPr lang="en-US">
              <a:ea typeface="Meiryo"/>
            </a:endParaRPr>
          </a:p>
          <a:p>
            <a:pPr marL="285750" indent="-285750">
              <a:buFont typeface="Arial" panose="020B0503020204020204" pitchFamily="34" charset="0"/>
              <a:buChar char="•"/>
            </a:pPr>
            <a:r>
              <a:rPr lang="en-US" b="0">
                <a:ea typeface="+mn-lt"/>
                <a:cs typeface="+mn-lt"/>
              </a:rPr>
              <a:t>Based on cryptoeconomic assumptions, the symbiotic relationship between miners and the Bitcoin network provides confidence</a:t>
            </a:r>
          </a:p>
          <a:p>
            <a:pPr marL="285750" indent="-285750">
              <a:buFont typeface="Arial" panose="020B0503020204020204" pitchFamily="34" charset="0"/>
              <a:buChar char="•"/>
            </a:pPr>
            <a:endParaRPr lang="en-US" b="0">
              <a:ea typeface="+mn-lt"/>
              <a:cs typeface="+mn-lt"/>
            </a:endParaRPr>
          </a:p>
        </p:txBody>
      </p:sp>
    </p:spTree>
    <p:extLst>
      <p:ext uri="{BB962C8B-B14F-4D97-AF65-F5344CB8AC3E}">
        <p14:creationId xmlns:p14="http://schemas.microsoft.com/office/powerpoint/2010/main" val="3508449876"/>
      </p:ext>
    </p:extLst>
  </p:cSld>
  <p:clrMapOvr>
    <a:masterClrMapping/>
  </p:clrMapOvr>
</p:sld>
</file>

<file path=ppt/theme/theme1.xml><?xml version="1.0" encoding="utf-8"?>
<a:theme xmlns:a="http://schemas.openxmlformats.org/drawingml/2006/main" name="ShojiVTI">
  <a:themeElements>
    <a:clrScheme name="AnalogousFromLightSeed_2SEEDS">
      <a:dk1>
        <a:srgbClr val="000000"/>
      </a:dk1>
      <a:lt1>
        <a:srgbClr val="FFFFFF"/>
      </a:lt1>
      <a:dk2>
        <a:srgbClr val="3D3522"/>
      </a:dk2>
      <a:lt2>
        <a:srgbClr val="E2E4E8"/>
      </a:lt2>
      <a:accent1>
        <a:srgbClr val="BF9C50"/>
      </a:accent1>
      <a:accent2>
        <a:srgbClr val="DD8C6E"/>
      </a:accent2>
      <a:accent3>
        <a:srgbClr val="A0A75D"/>
      </a:accent3>
      <a:accent4>
        <a:srgbClr val="50B578"/>
      </a:accent4>
      <a:accent5>
        <a:srgbClr val="59AE9F"/>
      </a:accent5>
      <a:accent6>
        <a:srgbClr val="44ACCC"/>
      </a:accent6>
      <a:hlink>
        <a:srgbClr val="697FAE"/>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41</Slides>
  <Notes>2</Notes>
  <HiddenSlides>0</HiddenSlide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ShojiVTI</vt:lpstr>
      <vt:lpstr>CSBC2000</vt:lpstr>
      <vt:lpstr>Last Class</vt:lpstr>
      <vt:lpstr>This Class</vt:lpstr>
      <vt:lpstr>Cryptoeconomics</vt:lpstr>
      <vt:lpstr>Cryptoeconomics</vt:lpstr>
      <vt:lpstr>Cryptoeconomics: Crypto</vt:lpstr>
      <vt:lpstr>Cryptoeconomics: Assumptions</vt:lpstr>
      <vt:lpstr>Cryptoeconomics of Bitcoin Mining</vt:lpstr>
      <vt:lpstr>Cryptoeconomics of Bitcoin Mining</vt:lpstr>
      <vt:lpstr>PoS</vt:lpstr>
      <vt:lpstr>Three-sided Crypto Market</vt:lpstr>
      <vt:lpstr>Three-sided Crypto Market</vt:lpstr>
      <vt:lpstr>Cryptoeconomics examples: Stablecoin</vt:lpstr>
      <vt:lpstr>Cryptoeconomics examples: Stablecoin</vt:lpstr>
      <vt:lpstr>Cryptoeconomics examples: Stablecoin</vt:lpstr>
      <vt:lpstr>Cryptoeconomics examples: Stablecoin</vt:lpstr>
      <vt:lpstr>Cryptoeconomics examples: Stablecoin</vt:lpstr>
      <vt:lpstr>Cryptoeconomics examples: Stablecoin</vt:lpstr>
      <vt:lpstr>Cryptoeconomics examples: Stablecoin</vt:lpstr>
      <vt:lpstr>Cryptoeconomics examples: Stablecoin</vt:lpstr>
      <vt:lpstr>Cryptoeconomics examples: Stablecoin</vt:lpstr>
      <vt:lpstr>Cost of Verification: Current context</vt:lpstr>
      <vt:lpstr>Cost of Verification: Current context</vt:lpstr>
      <vt:lpstr>Cost of Verification: Current context</vt:lpstr>
      <vt:lpstr>Cost of Verification: Blockchain</vt:lpstr>
      <vt:lpstr>Cost of Verification: Blockchain</vt:lpstr>
      <vt:lpstr>Cost of Verification: Comparison</vt:lpstr>
      <vt:lpstr>Cost of Verification: Comparison</vt:lpstr>
      <vt:lpstr>Cost of Verification: Comparison</vt:lpstr>
      <vt:lpstr>Cost of Verification: IoT+Blockchain</vt:lpstr>
      <vt:lpstr>Cost of Networking</vt:lpstr>
      <vt:lpstr>Cost of Networking</vt:lpstr>
      <vt:lpstr>Cost of Networking</vt:lpstr>
      <vt:lpstr>Cost of Networking: Private vs Public</vt:lpstr>
      <vt:lpstr>Cost of Networking: Private vs Public</vt:lpstr>
      <vt:lpstr>Cost of Networking</vt:lpstr>
      <vt:lpstr>Cost of Networking</vt:lpstr>
      <vt:lpstr>Cost of Networking</vt:lpstr>
      <vt:lpstr>Cost of Networking</vt:lpstr>
      <vt:lpstr>Questions/Comments?</vt:lpstr>
      <vt:lpstr>Let's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2021-02-07T22:42:28Z</dcterms:created>
  <dcterms:modified xsi:type="dcterms:W3CDTF">2021-02-26T00:42:01Z</dcterms:modified>
</cp:coreProperties>
</file>