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3"/>
  </p:notesMasterIdLst>
  <p:sldIdLst>
    <p:sldId id="256" r:id="rId2"/>
    <p:sldId id="259" r:id="rId3"/>
    <p:sldId id="286" r:id="rId4"/>
    <p:sldId id="287" r:id="rId5"/>
    <p:sldId id="288" r:id="rId6"/>
    <p:sldId id="289" r:id="rId7"/>
    <p:sldId id="290" r:id="rId8"/>
    <p:sldId id="291" r:id="rId9"/>
    <p:sldId id="329" r:id="rId10"/>
    <p:sldId id="330" r:id="rId11"/>
    <p:sldId id="292" r:id="rId12"/>
    <p:sldId id="293" r:id="rId13"/>
    <p:sldId id="294" r:id="rId14"/>
    <p:sldId id="295" r:id="rId15"/>
    <p:sldId id="296" r:id="rId16"/>
    <p:sldId id="297" r:id="rId17"/>
    <p:sldId id="300" r:id="rId18"/>
    <p:sldId id="298" r:id="rId19"/>
    <p:sldId id="299"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31" r:id="rId37"/>
    <p:sldId id="317" r:id="rId38"/>
    <p:sldId id="318" r:id="rId39"/>
    <p:sldId id="319" r:id="rId40"/>
    <p:sldId id="320" r:id="rId41"/>
    <p:sldId id="2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AAF60-B740-1215-A4C7-B7C91A04CBF1}" v="2467" dt="2021-02-08T02:16:08.230"/>
    <p1510:client id="{13C016D3-3370-1BEB-FB5B-1A7DC9B7097A}" v="5" dt="2021-02-23T22:57:22.829"/>
    <p1510:client id="{2FF932D3-DA7E-496D-A0D2-87476E94C0A0}" v="100" dt="2021-02-15T22:45:47.256"/>
    <p1510:client id="{4B3FAD9F-00E3-0000-A4C1-575D07E9BDD6}" v="210" dt="2021-02-20T23:55:50.937"/>
    <p1510:client id="{4CFBA08D-81F5-FA3F-5DC3-DED566FEE60E}" v="1112" dt="2021-02-08T02:40:10.062"/>
    <p1510:client id="{725131F4-5305-2734-9C18-580355C538BB}" v="53" dt="2021-02-08T06:00:34.497"/>
    <p1510:client id="{8731ED4B-0E4A-43E2-A4E1-44A70EC028EA}" v="2297" dt="2021-02-08T00:11:16.489"/>
    <p1510:client id="{B70F6C28-7C50-40B3-2A4F-199EB799FC71}" v="6" dt="2021-02-15T23:16:31.129"/>
    <p1510:client id="{CE21BA14-405B-291F-BDD9-B8B2115A88FE}" v="4706" dt="2021-03-01T23:52:22.787"/>
    <p1510:client id="{E0D28D8C-E29D-B6CB-45A6-89ED9EC0FE20}" v="347" dt="2021-02-08T03:11:04.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vind Mohan" userId="S::gmohan@optimusprime.ai::7237a9d8-eece-462d-aa61-af9a6061a2d3" providerId="AD" clId="Web-{2FF932D3-DA7E-496D-A0D2-87476E94C0A0}"/>
    <pc:docChg chg="addSld delSld modSld">
      <pc:chgData name="Govind Mohan" userId="S::gmohan@optimusprime.ai::7237a9d8-eece-462d-aa61-af9a6061a2d3" providerId="AD" clId="Web-{2FF932D3-DA7E-496D-A0D2-87476E94C0A0}" dt="2021-02-15T22:45:47.256" v="59"/>
      <pc:docMkLst>
        <pc:docMk/>
      </pc:docMkLst>
      <pc:sldChg chg="modSp">
        <pc:chgData name="Govind Mohan" userId="S::gmohan@optimusprime.ai::7237a9d8-eece-462d-aa61-af9a6061a2d3" providerId="AD" clId="Web-{2FF932D3-DA7E-496D-A0D2-87476E94C0A0}" dt="2021-02-15T22:43:15.603" v="16" actId="20577"/>
        <pc:sldMkLst>
          <pc:docMk/>
          <pc:sldMk cId="109857222" sldId="256"/>
        </pc:sldMkLst>
        <pc:spChg chg="mod">
          <ac:chgData name="Govind Mohan" userId="S::gmohan@optimusprime.ai::7237a9d8-eece-462d-aa61-af9a6061a2d3" providerId="AD" clId="Web-{2FF932D3-DA7E-496D-A0D2-87476E94C0A0}" dt="2021-02-15T22:43:15.603" v="16" actId="20577"/>
          <ac:spMkLst>
            <pc:docMk/>
            <pc:sldMk cId="109857222" sldId="256"/>
            <ac:spMk id="3" creationId="{00000000-0000-0000-0000-000000000000}"/>
          </ac:spMkLst>
        </pc:spChg>
      </pc:sldChg>
      <pc:sldChg chg="modSp">
        <pc:chgData name="Govind Mohan" userId="S::gmohan@optimusprime.ai::7237a9d8-eece-462d-aa61-af9a6061a2d3" providerId="AD" clId="Web-{2FF932D3-DA7E-496D-A0D2-87476E94C0A0}" dt="2021-02-15T22:45:10.037" v="51" actId="20577"/>
        <pc:sldMkLst>
          <pc:docMk/>
          <pc:sldMk cId="1564154635" sldId="259"/>
        </pc:sldMkLst>
        <pc:spChg chg="mod">
          <ac:chgData name="Govind Mohan" userId="S::gmohan@optimusprime.ai::7237a9d8-eece-462d-aa61-af9a6061a2d3" providerId="AD" clId="Web-{2FF932D3-DA7E-496D-A0D2-87476E94C0A0}" dt="2021-02-15T22:45:05.772" v="50" actId="20577"/>
          <ac:spMkLst>
            <pc:docMk/>
            <pc:sldMk cId="1564154635" sldId="259"/>
            <ac:spMk id="2" creationId="{398AD4E2-B16A-479A-B8CD-630C0B280622}"/>
          </ac:spMkLst>
        </pc:spChg>
        <pc:spChg chg="mod">
          <ac:chgData name="Govind Mohan" userId="S::gmohan@optimusprime.ai::7237a9d8-eece-462d-aa61-af9a6061a2d3" providerId="AD" clId="Web-{2FF932D3-DA7E-496D-A0D2-87476E94C0A0}" dt="2021-02-15T22:45:10.037" v="51" actId="20577"/>
          <ac:spMkLst>
            <pc:docMk/>
            <pc:sldMk cId="1564154635" sldId="259"/>
            <ac:spMk id="3" creationId="{5F97FB82-3F59-4EFD-8175-FB0AD79AF5BA}"/>
          </ac:spMkLst>
        </pc:spChg>
      </pc:sldChg>
      <pc:sldChg chg="del">
        <pc:chgData name="Govind Mohan" userId="S::gmohan@optimusprime.ai::7237a9d8-eece-462d-aa61-af9a6061a2d3" providerId="AD" clId="Web-{2FF932D3-DA7E-496D-A0D2-87476E94C0A0}" dt="2021-02-15T22:44:47.678" v="40"/>
        <pc:sldMkLst>
          <pc:docMk/>
          <pc:sldMk cId="2268540264" sldId="260"/>
        </pc:sldMkLst>
      </pc:sldChg>
      <pc:sldChg chg="del">
        <pc:chgData name="Govind Mohan" userId="S::gmohan@optimusprime.ai::7237a9d8-eece-462d-aa61-af9a6061a2d3" providerId="AD" clId="Web-{2FF932D3-DA7E-496D-A0D2-87476E94C0A0}" dt="2021-02-15T22:44:47.678" v="39"/>
        <pc:sldMkLst>
          <pc:docMk/>
          <pc:sldMk cId="3429673437" sldId="261"/>
        </pc:sldMkLst>
      </pc:sldChg>
      <pc:sldChg chg="del">
        <pc:chgData name="Govind Mohan" userId="S::gmohan@optimusprime.ai::7237a9d8-eece-462d-aa61-af9a6061a2d3" providerId="AD" clId="Web-{2FF932D3-DA7E-496D-A0D2-87476E94C0A0}" dt="2021-02-15T22:44:47.678" v="38"/>
        <pc:sldMkLst>
          <pc:docMk/>
          <pc:sldMk cId="3526872363" sldId="262"/>
        </pc:sldMkLst>
      </pc:sldChg>
      <pc:sldChg chg="del">
        <pc:chgData name="Govind Mohan" userId="S::gmohan@optimusprime.ai::7237a9d8-eece-462d-aa61-af9a6061a2d3" providerId="AD" clId="Web-{2FF932D3-DA7E-496D-A0D2-87476E94C0A0}" dt="2021-02-15T22:44:47.678" v="37"/>
        <pc:sldMkLst>
          <pc:docMk/>
          <pc:sldMk cId="539127150" sldId="263"/>
        </pc:sldMkLst>
      </pc:sldChg>
      <pc:sldChg chg="del">
        <pc:chgData name="Govind Mohan" userId="S::gmohan@optimusprime.ai::7237a9d8-eece-462d-aa61-af9a6061a2d3" providerId="AD" clId="Web-{2FF932D3-DA7E-496D-A0D2-87476E94C0A0}" dt="2021-02-15T22:44:47.678" v="36"/>
        <pc:sldMkLst>
          <pc:docMk/>
          <pc:sldMk cId="2493699402" sldId="264"/>
        </pc:sldMkLst>
      </pc:sldChg>
      <pc:sldChg chg="del">
        <pc:chgData name="Govind Mohan" userId="S::gmohan@optimusprime.ai::7237a9d8-eece-462d-aa61-af9a6061a2d3" providerId="AD" clId="Web-{2FF932D3-DA7E-496D-A0D2-87476E94C0A0}" dt="2021-02-15T22:44:47.678" v="35"/>
        <pc:sldMkLst>
          <pc:docMk/>
          <pc:sldMk cId="1469695668" sldId="265"/>
        </pc:sldMkLst>
      </pc:sldChg>
      <pc:sldChg chg="del">
        <pc:chgData name="Govind Mohan" userId="S::gmohan@optimusprime.ai::7237a9d8-eece-462d-aa61-af9a6061a2d3" providerId="AD" clId="Web-{2FF932D3-DA7E-496D-A0D2-87476E94C0A0}" dt="2021-02-15T22:44:47.678" v="33"/>
        <pc:sldMkLst>
          <pc:docMk/>
          <pc:sldMk cId="2316603678" sldId="266"/>
        </pc:sldMkLst>
      </pc:sldChg>
      <pc:sldChg chg="del">
        <pc:chgData name="Govind Mohan" userId="S::gmohan@optimusprime.ai::7237a9d8-eece-462d-aa61-af9a6061a2d3" providerId="AD" clId="Web-{2FF932D3-DA7E-496D-A0D2-87476E94C0A0}" dt="2021-02-15T22:44:47.663" v="30"/>
        <pc:sldMkLst>
          <pc:docMk/>
          <pc:sldMk cId="3752854958" sldId="267"/>
        </pc:sldMkLst>
      </pc:sldChg>
      <pc:sldChg chg="del">
        <pc:chgData name="Govind Mohan" userId="S::gmohan@optimusprime.ai::7237a9d8-eece-462d-aa61-af9a6061a2d3" providerId="AD" clId="Web-{2FF932D3-DA7E-496D-A0D2-87476E94C0A0}" dt="2021-02-15T22:44:47.678" v="32"/>
        <pc:sldMkLst>
          <pc:docMk/>
          <pc:sldMk cId="1570689470" sldId="268"/>
        </pc:sldMkLst>
      </pc:sldChg>
      <pc:sldChg chg="del">
        <pc:chgData name="Govind Mohan" userId="S::gmohan@optimusprime.ai::7237a9d8-eece-462d-aa61-af9a6061a2d3" providerId="AD" clId="Web-{2FF932D3-DA7E-496D-A0D2-87476E94C0A0}" dt="2021-02-15T22:44:47.678" v="31"/>
        <pc:sldMkLst>
          <pc:docMk/>
          <pc:sldMk cId="2176551312" sldId="269"/>
        </pc:sldMkLst>
      </pc:sldChg>
      <pc:sldChg chg="del">
        <pc:chgData name="Govind Mohan" userId="S::gmohan@optimusprime.ai::7237a9d8-eece-462d-aa61-af9a6061a2d3" providerId="AD" clId="Web-{2FF932D3-DA7E-496D-A0D2-87476E94C0A0}" dt="2021-02-15T22:44:47.663" v="29"/>
        <pc:sldMkLst>
          <pc:docMk/>
          <pc:sldMk cId="1270718481" sldId="270"/>
        </pc:sldMkLst>
      </pc:sldChg>
      <pc:sldChg chg="del">
        <pc:chgData name="Govind Mohan" userId="S::gmohan@optimusprime.ai::7237a9d8-eece-462d-aa61-af9a6061a2d3" providerId="AD" clId="Web-{2FF932D3-DA7E-496D-A0D2-87476E94C0A0}" dt="2021-02-15T22:44:47.663" v="28"/>
        <pc:sldMkLst>
          <pc:docMk/>
          <pc:sldMk cId="3517344234" sldId="271"/>
        </pc:sldMkLst>
      </pc:sldChg>
      <pc:sldChg chg="del">
        <pc:chgData name="Govind Mohan" userId="S::gmohan@optimusprime.ai::7237a9d8-eece-462d-aa61-af9a6061a2d3" providerId="AD" clId="Web-{2FF932D3-DA7E-496D-A0D2-87476E94C0A0}" dt="2021-02-15T22:44:47.663" v="27"/>
        <pc:sldMkLst>
          <pc:docMk/>
          <pc:sldMk cId="3807776608" sldId="272"/>
        </pc:sldMkLst>
      </pc:sldChg>
      <pc:sldChg chg="del">
        <pc:chgData name="Govind Mohan" userId="S::gmohan@optimusprime.ai::7237a9d8-eece-462d-aa61-af9a6061a2d3" providerId="AD" clId="Web-{2FF932D3-DA7E-496D-A0D2-87476E94C0A0}" dt="2021-02-15T22:44:47.663" v="26"/>
        <pc:sldMkLst>
          <pc:docMk/>
          <pc:sldMk cId="1694052801" sldId="273"/>
        </pc:sldMkLst>
      </pc:sldChg>
      <pc:sldChg chg="del">
        <pc:chgData name="Govind Mohan" userId="S::gmohan@optimusprime.ai::7237a9d8-eece-462d-aa61-af9a6061a2d3" providerId="AD" clId="Web-{2FF932D3-DA7E-496D-A0D2-87476E94C0A0}" dt="2021-02-15T22:44:47.663" v="25"/>
        <pc:sldMkLst>
          <pc:docMk/>
          <pc:sldMk cId="2119415813" sldId="275"/>
        </pc:sldMkLst>
      </pc:sldChg>
      <pc:sldChg chg="del">
        <pc:chgData name="Govind Mohan" userId="S::gmohan@optimusprime.ai::7237a9d8-eece-462d-aa61-af9a6061a2d3" providerId="AD" clId="Web-{2FF932D3-DA7E-496D-A0D2-87476E94C0A0}" dt="2021-02-15T22:44:47.663" v="24"/>
        <pc:sldMkLst>
          <pc:docMk/>
          <pc:sldMk cId="2219676722" sldId="276"/>
        </pc:sldMkLst>
      </pc:sldChg>
      <pc:sldChg chg="del">
        <pc:chgData name="Govind Mohan" userId="S::gmohan@optimusprime.ai::7237a9d8-eece-462d-aa61-af9a6061a2d3" providerId="AD" clId="Web-{2FF932D3-DA7E-496D-A0D2-87476E94C0A0}" dt="2021-02-15T22:44:47.647" v="22"/>
        <pc:sldMkLst>
          <pc:docMk/>
          <pc:sldMk cId="1753879971" sldId="277"/>
        </pc:sldMkLst>
      </pc:sldChg>
      <pc:sldChg chg="del">
        <pc:chgData name="Govind Mohan" userId="S::gmohan@optimusprime.ai::7237a9d8-eece-462d-aa61-af9a6061a2d3" providerId="AD" clId="Web-{2FF932D3-DA7E-496D-A0D2-87476E94C0A0}" dt="2021-02-15T22:44:47.678" v="34"/>
        <pc:sldMkLst>
          <pc:docMk/>
          <pc:sldMk cId="1911722046" sldId="278"/>
        </pc:sldMkLst>
      </pc:sldChg>
      <pc:sldChg chg="del">
        <pc:chgData name="Govind Mohan" userId="S::gmohan@optimusprime.ai::7237a9d8-eece-462d-aa61-af9a6061a2d3" providerId="AD" clId="Web-{2FF932D3-DA7E-496D-A0D2-87476E94C0A0}" dt="2021-02-15T22:44:47.647" v="21"/>
        <pc:sldMkLst>
          <pc:docMk/>
          <pc:sldMk cId="554145204" sldId="279"/>
        </pc:sldMkLst>
      </pc:sldChg>
      <pc:sldChg chg="del">
        <pc:chgData name="Govind Mohan" userId="S::gmohan@optimusprime.ai::7237a9d8-eece-462d-aa61-af9a6061a2d3" providerId="AD" clId="Web-{2FF932D3-DA7E-496D-A0D2-87476E94C0A0}" dt="2021-02-15T22:44:47.647" v="20"/>
        <pc:sldMkLst>
          <pc:docMk/>
          <pc:sldMk cId="3473530854" sldId="280"/>
        </pc:sldMkLst>
      </pc:sldChg>
      <pc:sldChg chg="del">
        <pc:chgData name="Govind Mohan" userId="S::gmohan@optimusprime.ai::7237a9d8-eece-462d-aa61-af9a6061a2d3" providerId="AD" clId="Web-{2FF932D3-DA7E-496D-A0D2-87476E94C0A0}" dt="2021-02-15T22:44:47.647" v="19"/>
        <pc:sldMkLst>
          <pc:docMk/>
          <pc:sldMk cId="2283328861" sldId="281"/>
        </pc:sldMkLst>
      </pc:sldChg>
      <pc:sldChg chg="del">
        <pc:chgData name="Govind Mohan" userId="S::gmohan@optimusprime.ai::7237a9d8-eece-462d-aa61-af9a6061a2d3" providerId="AD" clId="Web-{2FF932D3-DA7E-496D-A0D2-87476E94C0A0}" dt="2021-02-15T22:44:47.663" v="23"/>
        <pc:sldMkLst>
          <pc:docMk/>
          <pc:sldMk cId="1577896747" sldId="282"/>
        </pc:sldMkLst>
      </pc:sldChg>
      <pc:sldChg chg="del">
        <pc:chgData name="Govind Mohan" userId="S::gmohan@optimusprime.ai::7237a9d8-eece-462d-aa61-af9a6061a2d3" providerId="AD" clId="Web-{2FF932D3-DA7E-496D-A0D2-87476E94C0A0}" dt="2021-02-15T22:44:47.647" v="18"/>
        <pc:sldMkLst>
          <pc:docMk/>
          <pc:sldMk cId="436994870" sldId="283"/>
        </pc:sldMkLst>
      </pc:sldChg>
      <pc:sldChg chg="modSp">
        <pc:chgData name="Govind Mohan" userId="S::gmohan@optimusprime.ai::7237a9d8-eece-462d-aa61-af9a6061a2d3" providerId="AD" clId="Web-{2FF932D3-DA7E-496D-A0D2-87476E94C0A0}" dt="2021-02-15T22:44:57.787" v="46" actId="20577"/>
        <pc:sldMkLst>
          <pc:docMk/>
          <pc:sldMk cId="1702952137" sldId="285"/>
        </pc:sldMkLst>
        <pc:spChg chg="mod">
          <ac:chgData name="Govind Mohan" userId="S::gmohan@optimusprime.ai::7237a9d8-eece-462d-aa61-af9a6061a2d3" providerId="AD" clId="Web-{2FF932D3-DA7E-496D-A0D2-87476E94C0A0}" dt="2021-02-15T22:44:57.787" v="46" actId="20577"/>
          <ac:spMkLst>
            <pc:docMk/>
            <pc:sldMk cId="1702952137" sldId="285"/>
            <ac:spMk id="2" creationId="{398AD4E2-B16A-479A-B8CD-630C0B280622}"/>
          </ac:spMkLst>
        </pc:spChg>
      </pc:sldChg>
      <pc:sldChg chg="del">
        <pc:chgData name="Govind Mohan" userId="S::gmohan@optimusprime.ai::7237a9d8-eece-462d-aa61-af9a6061a2d3" providerId="AD" clId="Web-{2FF932D3-DA7E-496D-A0D2-87476E94C0A0}" dt="2021-02-15T22:44:47.647" v="17"/>
        <pc:sldMkLst>
          <pc:docMk/>
          <pc:sldMk cId="331109848" sldId="286"/>
        </pc:sldMkLst>
      </pc:sldChg>
      <pc:sldChg chg="modSp add replId">
        <pc:chgData name="Govind Mohan" userId="S::gmohan@optimusprime.ai::7237a9d8-eece-462d-aa61-af9a6061a2d3" providerId="AD" clId="Web-{2FF932D3-DA7E-496D-A0D2-87476E94C0A0}" dt="2021-02-15T22:45:21.943" v="54" actId="20577"/>
        <pc:sldMkLst>
          <pc:docMk/>
          <pc:sldMk cId="2904984398" sldId="286"/>
        </pc:sldMkLst>
        <pc:spChg chg="mod">
          <ac:chgData name="Govind Mohan" userId="S::gmohan@optimusprime.ai::7237a9d8-eece-462d-aa61-af9a6061a2d3" providerId="AD" clId="Web-{2FF932D3-DA7E-496D-A0D2-87476E94C0A0}" dt="2021-02-15T22:45:21.943" v="54" actId="20577"/>
          <ac:spMkLst>
            <pc:docMk/>
            <pc:sldMk cId="2904984398" sldId="286"/>
            <ac:spMk id="2" creationId="{398AD4E2-B16A-479A-B8CD-630C0B280622}"/>
          </ac:spMkLst>
        </pc:spChg>
      </pc:sldChg>
      <pc:sldChg chg="modSp add replId">
        <pc:chgData name="Govind Mohan" userId="S::gmohan@optimusprime.ai::7237a9d8-eece-462d-aa61-af9a6061a2d3" providerId="AD" clId="Web-{2FF932D3-DA7E-496D-A0D2-87476E94C0A0}" dt="2021-02-15T22:45:42.959" v="58" actId="20577"/>
        <pc:sldMkLst>
          <pc:docMk/>
          <pc:sldMk cId="692152111" sldId="287"/>
        </pc:sldMkLst>
        <pc:spChg chg="mod">
          <ac:chgData name="Govind Mohan" userId="S::gmohan@optimusprime.ai::7237a9d8-eece-462d-aa61-af9a6061a2d3" providerId="AD" clId="Web-{2FF932D3-DA7E-496D-A0D2-87476E94C0A0}" dt="2021-02-15T22:45:42.959" v="58" actId="20577"/>
          <ac:spMkLst>
            <pc:docMk/>
            <pc:sldMk cId="692152111" sldId="287"/>
            <ac:spMk id="2" creationId="{398AD4E2-B16A-479A-B8CD-630C0B280622}"/>
          </ac:spMkLst>
        </pc:spChg>
      </pc:sldChg>
      <pc:sldChg chg="add replId">
        <pc:chgData name="Govind Mohan" userId="S::gmohan@optimusprime.ai::7237a9d8-eece-462d-aa61-af9a6061a2d3" providerId="AD" clId="Web-{2FF932D3-DA7E-496D-A0D2-87476E94C0A0}" dt="2021-02-15T22:45:47.256" v="59"/>
        <pc:sldMkLst>
          <pc:docMk/>
          <pc:sldMk cId="1142992994" sldId="288"/>
        </pc:sldMkLst>
      </pc:sldChg>
    </pc:docChg>
  </pc:docChgLst>
  <pc:docChgLst>
    <pc:chgData name="Govind Mohan" userId="S::gmohan@optimusprime.ai::7237a9d8-eece-462d-aa61-af9a6061a2d3" providerId="AD" clId="Web-{13C016D3-3370-1BEB-FB5B-1A7DC9B7097A}"/>
    <pc:docChg chg="modSld">
      <pc:chgData name="Govind Mohan" userId="S::gmohan@optimusprime.ai::7237a9d8-eece-462d-aa61-af9a6061a2d3" providerId="AD" clId="Web-{13C016D3-3370-1BEB-FB5B-1A7DC9B7097A}" dt="2021-02-23T22:57:22.360" v="1" actId="20577"/>
      <pc:docMkLst>
        <pc:docMk/>
      </pc:docMkLst>
      <pc:sldChg chg="modSp">
        <pc:chgData name="Govind Mohan" userId="S::gmohan@optimusprime.ai::7237a9d8-eece-462d-aa61-af9a6061a2d3" providerId="AD" clId="Web-{13C016D3-3370-1BEB-FB5B-1A7DC9B7097A}" dt="2021-02-23T22:57:22.360" v="1" actId="20577"/>
        <pc:sldMkLst>
          <pc:docMk/>
          <pc:sldMk cId="109857222" sldId="256"/>
        </pc:sldMkLst>
        <pc:spChg chg="mod">
          <ac:chgData name="Govind Mohan" userId="S::gmohan@optimusprime.ai::7237a9d8-eece-462d-aa61-af9a6061a2d3" providerId="AD" clId="Web-{13C016D3-3370-1BEB-FB5B-1A7DC9B7097A}" dt="2021-02-23T22:57:22.360" v="1" actId="20577"/>
          <ac:spMkLst>
            <pc:docMk/>
            <pc:sldMk cId="109857222" sldId="256"/>
            <ac:spMk id="3" creationId="{00000000-0000-0000-0000-000000000000}"/>
          </ac:spMkLst>
        </pc:spChg>
      </pc:sldChg>
    </pc:docChg>
  </pc:docChgLst>
  <pc:docChgLst>
    <pc:chgData name="Govind Mohan" userId="S::gmohan@optimusprime.ai::7237a9d8-eece-462d-aa61-af9a6061a2d3" providerId="AD" clId="Web-{CE21BA14-405B-291F-BDD9-B8B2115A88FE}"/>
    <pc:docChg chg="addSld delSld modSld sldOrd">
      <pc:chgData name="Govind Mohan" userId="S::gmohan@optimusprime.ai::7237a9d8-eece-462d-aa61-af9a6061a2d3" providerId="AD" clId="Web-{CE21BA14-405B-291F-BDD9-B8B2115A88FE}" dt="2021-03-01T23:52:21.927" v="2417" actId="20577"/>
      <pc:docMkLst>
        <pc:docMk/>
      </pc:docMkLst>
      <pc:sldChg chg="modSp">
        <pc:chgData name="Govind Mohan" userId="S::gmohan@optimusprime.ai::7237a9d8-eece-462d-aa61-af9a6061a2d3" providerId="AD" clId="Web-{CE21BA14-405B-291F-BDD9-B8B2115A88FE}" dt="2021-03-01T20:47:34.747" v="10" actId="20577"/>
        <pc:sldMkLst>
          <pc:docMk/>
          <pc:sldMk cId="109857222" sldId="256"/>
        </pc:sldMkLst>
        <pc:spChg chg="mod">
          <ac:chgData name="Govind Mohan" userId="S::gmohan@optimusprime.ai::7237a9d8-eece-462d-aa61-af9a6061a2d3" providerId="AD" clId="Web-{CE21BA14-405B-291F-BDD9-B8B2115A88FE}" dt="2021-03-01T20:47:34.747" v="10" actId="20577"/>
          <ac:spMkLst>
            <pc:docMk/>
            <pc:sldMk cId="109857222" sldId="256"/>
            <ac:spMk id="3" creationId="{00000000-0000-0000-0000-000000000000}"/>
          </ac:spMkLst>
        </pc:spChg>
      </pc:sldChg>
      <pc:sldChg chg="modSp">
        <pc:chgData name="Govind Mohan" userId="S::gmohan@optimusprime.ai::7237a9d8-eece-462d-aa61-af9a6061a2d3" providerId="AD" clId="Web-{CE21BA14-405B-291F-BDD9-B8B2115A88FE}" dt="2021-03-01T21:03:35.170" v="52" actId="20577"/>
        <pc:sldMkLst>
          <pc:docMk/>
          <pc:sldMk cId="1564154635" sldId="259"/>
        </pc:sldMkLst>
        <pc:spChg chg="mod">
          <ac:chgData name="Govind Mohan" userId="S::gmohan@optimusprime.ai::7237a9d8-eece-462d-aa61-af9a6061a2d3" providerId="AD" clId="Web-{CE21BA14-405B-291F-BDD9-B8B2115A88FE}" dt="2021-03-01T21:03:35.170" v="52" actId="20577"/>
          <ac:spMkLst>
            <pc:docMk/>
            <pc:sldMk cId="1564154635" sldId="259"/>
            <ac:spMk id="3" creationId="{5F97FB82-3F59-4EFD-8175-FB0AD79AF5BA}"/>
          </ac:spMkLst>
        </pc:spChg>
      </pc:sldChg>
      <pc:sldChg chg="del">
        <pc:chgData name="Govind Mohan" userId="S::gmohan@optimusprime.ai::7237a9d8-eece-462d-aa61-af9a6061a2d3" providerId="AD" clId="Web-{CE21BA14-405B-291F-BDD9-B8B2115A88FE}" dt="2021-03-01T23:50:33.895" v="2405"/>
        <pc:sldMkLst>
          <pc:docMk/>
          <pc:sldMk cId="1702952137" sldId="285"/>
        </pc:sldMkLst>
      </pc:sldChg>
      <pc:sldChg chg="modSp">
        <pc:chgData name="Govind Mohan" userId="S::gmohan@optimusprime.ai::7237a9d8-eece-462d-aa61-af9a6061a2d3" providerId="AD" clId="Web-{CE21BA14-405B-291F-BDD9-B8B2115A88FE}" dt="2021-03-01T21:09:50.936" v="127" actId="20577"/>
        <pc:sldMkLst>
          <pc:docMk/>
          <pc:sldMk cId="2904984398" sldId="286"/>
        </pc:sldMkLst>
        <pc:spChg chg="mod">
          <ac:chgData name="Govind Mohan" userId="S::gmohan@optimusprime.ai::7237a9d8-eece-462d-aa61-af9a6061a2d3" providerId="AD" clId="Web-{CE21BA14-405B-291F-BDD9-B8B2115A88FE}" dt="2021-03-01T20:47:43.684" v="15" actId="20577"/>
          <ac:spMkLst>
            <pc:docMk/>
            <pc:sldMk cId="2904984398" sldId="286"/>
            <ac:spMk id="2" creationId="{398AD4E2-B16A-479A-B8CD-630C0B280622}"/>
          </ac:spMkLst>
        </pc:spChg>
        <pc:spChg chg="mod">
          <ac:chgData name="Govind Mohan" userId="S::gmohan@optimusprime.ai::7237a9d8-eece-462d-aa61-af9a6061a2d3" providerId="AD" clId="Web-{CE21BA14-405B-291F-BDD9-B8B2115A88FE}" dt="2021-03-01T21:09:50.936" v="127" actId="20577"/>
          <ac:spMkLst>
            <pc:docMk/>
            <pc:sldMk cId="2904984398" sldId="286"/>
            <ac:spMk id="3" creationId="{5F97FB82-3F59-4EFD-8175-FB0AD79AF5BA}"/>
          </ac:spMkLst>
        </pc:spChg>
      </pc:sldChg>
      <pc:sldChg chg="addSp delSp modSp">
        <pc:chgData name="Govind Mohan" userId="S::gmohan@optimusprime.ai::7237a9d8-eece-462d-aa61-af9a6061a2d3" providerId="AD" clId="Web-{CE21BA14-405B-291F-BDD9-B8B2115A88FE}" dt="2021-03-01T21:44:07.269" v="170" actId="1076"/>
        <pc:sldMkLst>
          <pc:docMk/>
          <pc:sldMk cId="3299132941" sldId="287"/>
        </pc:sldMkLst>
        <pc:spChg chg="mod">
          <ac:chgData name="Govind Mohan" userId="S::gmohan@optimusprime.ai::7237a9d8-eece-462d-aa61-af9a6061a2d3" providerId="AD" clId="Web-{CE21BA14-405B-291F-BDD9-B8B2115A88FE}" dt="2021-03-01T21:42:53.627" v="166" actId="20577"/>
          <ac:spMkLst>
            <pc:docMk/>
            <pc:sldMk cId="3299132941" sldId="287"/>
            <ac:spMk id="2" creationId="{398AD4E2-B16A-479A-B8CD-630C0B280622}"/>
          </ac:spMkLst>
        </pc:spChg>
        <pc:spChg chg="del mod">
          <ac:chgData name="Govind Mohan" userId="S::gmohan@optimusprime.ai::7237a9d8-eece-462d-aa61-af9a6061a2d3" providerId="AD" clId="Web-{CE21BA14-405B-291F-BDD9-B8B2115A88FE}" dt="2021-03-01T21:43:58.206" v="168"/>
          <ac:spMkLst>
            <pc:docMk/>
            <pc:sldMk cId="3299132941" sldId="287"/>
            <ac:spMk id="3" creationId="{5F97FB82-3F59-4EFD-8175-FB0AD79AF5BA}"/>
          </ac:spMkLst>
        </pc:spChg>
        <pc:picChg chg="add mod ord">
          <ac:chgData name="Govind Mohan" userId="S::gmohan@optimusprime.ai::7237a9d8-eece-462d-aa61-af9a6061a2d3" providerId="AD" clId="Web-{CE21BA14-405B-291F-BDD9-B8B2115A88FE}" dt="2021-03-01T21:44:07.269" v="170" actId="1076"/>
          <ac:picMkLst>
            <pc:docMk/>
            <pc:sldMk cId="3299132941" sldId="287"/>
            <ac:picMk id="4" creationId="{B460946A-004C-4E84-9785-659EE78EA1E9}"/>
          </ac:picMkLst>
        </pc:picChg>
      </pc:sldChg>
      <pc:sldChg chg="modSp">
        <pc:chgData name="Govind Mohan" userId="S::gmohan@optimusprime.ai::7237a9d8-eece-462d-aa61-af9a6061a2d3" providerId="AD" clId="Web-{CE21BA14-405B-291F-BDD9-B8B2115A88FE}" dt="2021-03-01T21:47:47.162" v="309" actId="20577"/>
        <pc:sldMkLst>
          <pc:docMk/>
          <pc:sldMk cId="3527212228" sldId="288"/>
        </pc:sldMkLst>
        <pc:spChg chg="mod">
          <ac:chgData name="Govind Mohan" userId="S::gmohan@optimusprime.ai::7237a9d8-eece-462d-aa61-af9a6061a2d3" providerId="AD" clId="Web-{CE21BA14-405B-291F-BDD9-B8B2115A88FE}" dt="2021-03-01T21:44:45.879" v="180" actId="20577"/>
          <ac:spMkLst>
            <pc:docMk/>
            <pc:sldMk cId="3527212228" sldId="288"/>
            <ac:spMk id="2" creationId="{398AD4E2-B16A-479A-B8CD-630C0B280622}"/>
          </ac:spMkLst>
        </pc:spChg>
        <pc:spChg chg="mod">
          <ac:chgData name="Govind Mohan" userId="S::gmohan@optimusprime.ai::7237a9d8-eece-462d-aa61-af9a6061a2d3" providerId="AD" clId="Web-{CE21BA14-405B-291F-BDD9-B8B2115A88FE}" dt="2021-03-01T21:47:47.162" v="309" actId="20577"/>
          <ac:spMkLst>
            <pc:docMk/>
            <pc:sldMk cId="3527212228" sldId="288"/>
            <ac:spMk id="3" creationId="{5F97FB82-3F59-4EFD-8175-FB0AD79AF5BA}"/>
          </ac:spMkLst>
        </pc:spChg>
      </pc:sldChg>
      <pc:sldChg chg="modSp">
        <pc:chgData name="Govind Mohan" userId="S::gmohan@optimusprime.ai::7237a9d8-eece-462d-aa61-af9a6061a2d3" providerId="AD" clId="Web-{CE21BA14-405B-291F-BDD9-B8B2115A88FE}" dt="2021-03-01T21:53:19.042" v="560" actId="20577"/>
        <pc:sldMkLst>
          <pc:docMk/>
          <pc:sldMk cId="2396965028" sldId="289"/>
        </pc:sldMkLst>
        <pc:spChg chg="mod">
          <ac:chgData name="Govind Mohan" userId="S::gmohan@optimusprime.ai::7237a9d8-eece-462d-aa61-af9a6061a2d3" providerId="AD" clId="Web-{CE21BA14-405B-291F-BDD9-B8B2115A88FE}" dt="2021-03-01T21:47:58.116" v="328" actId="20577"/>
          <ac:spMkLst>
            <pc:docMk/>
            <pc:sldMk cId="2396965028" sldId="289"/>
            <ac:spMk id="2" creationId="{398AD4E2-B16A-479A-B8CD-630C0B280622}"/>
          </ac:spMkLst>
        </pc:spChg>
        <pc:spChg chg="mod">
          <ac:chgData name="Govind Mohan" userId="S::gmohan@optimusprime.ai::7237a9d8-eece-462d-aa61-af9a6061a2d3" providerId="AD" clId="Web-{CE21BA14-405B-291F-BDD9-B8B2115A88FE}" dt="2021-03-01T21:53:19.042" v="560" actId="20577"/>
          <ac:spMkLst>
            <pc:docMk/>
            <pc:sldMk cId="2396965028" sldId="289"/>
            <ac:spMk id="3" creationId="{5F97FB82-3F59-4EFD-8175-FB0AD79AF5BA}"/>
          </ac:spMkLst>
        </pc:spChg>
      </pc:sldChg>
      <pc:sldChg chg="modSp">
        <pc:chgData name="Govind Mohan" userId="S::gmohan@optimusprime.ai::7237a9d8-eece-462d-aa61-af9a6061a2d3" providerId="AD" clId="Web-{CE21BA14-405B-291F-BDD9-B8B2115A88FE}" dt="2021-03-01T22:07:06.286" v="810" actId="20577"/>
        <pc:sldMkLst>
          <pc:docMk/>
          <pc:sldMk cId="3508449876" sldId="290"/>
        </pc:sldMkLst>
        <pc:spChg chg="mod">
          <ac:chgData name="Govind Mohan" userId="S::gmohan@optimusprime.ai::7237a9d8-eece-462d-aa61-af9a6061a2d3" providerId="AD" clId="Web-{CE21BA14-405B-291F-BDD9-B8B2115A88FE}" dt="2021-03-01T21:58:14.967" v="571" actId="20577"/>
          <ac:spMkLst>
            <pc:docMk/>
            <pc:sldMk cId="3508449876" sldId="290"/>
            <ac:spMk id="2" creationId="{398AD4E2-B16A-479A-B8CD-630C0B280622}"/>
          </ac:spMkLst>
        </pc:spChg>
        <pc:spChg chg="mod">
          <ac:chgData name="Govind Mohan" userId="S::gmohan@optimusprime.ai::7237a9d8-eece-462d-aa61-af9a6061a2d3" providerId="AD" clId="Web-{CE21BA14-405B-291F-BDD9-B8B2115A88FE}" dt="2021-03-01T22:07:06.286" v="810" actId="20577"/>
          <ac:spMkLst>
            <pc:docMk/>
            <pc:sldMk cId="3508449876" sldId="290"/>
            <ac:spMk id="3" creationId="{5F97FB82-3F59-4EFD-8175-FB0AD79AF5BA}"/>
          </ac:spMkLst>
        </pc:spChg>
      </pc:sldChg>
      <pc:sldChg chg="modSp">
        <pc:chgData name="Govind Mohan" userId="S::gmohan@optimusprime.ai::7237a9d8-eece-462d-aa61-af9a6061a2d3" providerId="AD" clId="Web-{CE21BA14-405B-291F-BDD9-B8B2115A88FE}" dt="2021-03-01T23:51:28.349" v="2406" actId="20577"/>
        <pc:sldMkLst>
          <pc:docMk/>
          <pc:sldMk cId="2892474198" sldId="291"/>
        </pc:sldMkLst>
        <pc:spChg chg="mod">
          <ac:chgData name="Govind Mohan" userId="S::gmohan@optimusprime.ai::7237a9d8-eece-462d-aa61-af9a6061a2d3" providerId="AD" clId="Web-{CE21BA14-405B-291F-BDD9-B8B2115A88FE}" dt="2021-03-01T23:51:28.349" v="2406" actId="20577"/>
          <ac:spMkLst>
            <pc:docMk/>
            <pc:sldMk cId="2892474198" sldId="291"/>
            <ac:spMk id="2" creationId="{398AD4E2-B16A-479A-B8CD-630C0B280622}"/>
          </ac:spMkLst>
        </pc:spChg>
        <pc:spChg chg="mod">
          <ac:chgData name="Govind Mohan" userId="S::gmohan@optimusprime.ai::7237a9d8-eece-462d-aa61-af9a6061a2d3" providerId="AD" clId="Web-{CE21BA14-405B-291F-BDD9-B8B2115A88FE}" dt="2021-03-01T22:10:31.508" v="869" actId="20577"/>
          <ac:spMkLst>
            <pc:docMk/>
            <pc:sldMk cId="2892474198" sldId="291"/>
            <ac:spMk id="3" creationId="{5F97FB82-3F59-4EFD-8175-FB0AD79AF5BA}"/>
          </ac:spMkLst>
        </pc:spChg>
      </pc:sldChg>
      <pc:sldChg chg="modSp">
        <pc:chgData name="Govind Mohan" userId="S::gmohan@optimusprime.ai::7237a9d8-eece-462d-aa61-af9a6061a2d3" providerId="AD" clId="Web-{CE21BA14-405B-291F-BDD9-B8B2115A88FE}" dt="2021-03-01T22:11:36.196" v="919" actId="20577"/>
        <pc:sldMkLst>
          <pc:docMk/>
          <pc:sldMk cId="1554761191" sldId="292"/>
        </pc:sldMkLst>
        <pc:spChg chg="mod">
          <ac:chgData name="Govind Mohan" userId="S::gmohan@optimusprime.ai::7237a9d8-eece-462d-aa61-af9a6061a2d3" providerId="AD" clId="Web-{CE21BA14-405B-291F-BDD9-B8B2115A88FE}" dt="2021-03-01T22:10:42.633" v="893" actId="20577"/>
          <ac:spMkLst>
            <pc:docMk/>
            <pc:sldMk cId="1554761191" sldId="292"/>
            <ac:spMk id="2" creationId="{398AD4E2-B16A-479A-B8CD-630C0B280622}"/>
          </ac:spMkLst>
        </pc:spChg>
        <pc:spChg chg="mod">
          <ac:chgData name="Govind Mohan" userId="S::gmohan@optimusprime.ai::7237a9d8-eece-462d-aa61-af9a6061a2d3" providerId="AD" clId="Web-{CE21BA14-405B-291F-BDD9-B8B2115A88FE}" dt="2021-03-01T22:11:36.196" v="919" actId="20577"/>
          <ac:spMkLst>
            <pc:docMk/>
            <pc:sldMk cId="1554761191" sldId="292"/>
            <ac:spMk id="3" creationId="{5F97FB82-3F59-4EFD-8175-FB0AD79AF5BA}"/>
          </ac:spMkLst>
        </pc:spChg>
      </pc:sldChg>
      <pc:sldChg chg="modSp">
        <pc:chgData name="Govind Mohan" userId="S::gmohan@optimusprime.ai::7237a9d8-eece-462d-aa61-af9a6061a2d3" providerId="AD" clId="Web-{CE21BA14-405B-291F-BDD9-B8B2115A88FE}" dt="2021-03-01T22:13:06.259" v="984" actId="20577"/>
        <pc:sldMkLst>
          <pc:docMk/>
          <pc:sldMk cId="1126378781" sldId="293"/>
        </pc:sldMkLst>
        <pc:spChg chg="mod">
          <ac:chgData name="Govind Mohan" userId="S::gmohan@optimusprime.ai::7237a9d8-eece-462d-aa61-af9a6061a2d3" providerId="AD" clId="Web-{CE21BA14-405B-291F-BDD9-B8B2115A88FE}" dt="2021-03-01T22:11:45.805" v="936" actId="20577"/>
          <ac:spMkLst>
            <pc:docMk/>
            <pc:sldMk cId="1126378781" sldId="293"/>
            <ac:spMk id="2" creationId="{398AD4E2-B16A-479A-B8CD-630C0B280622}"/>
          </ac:spMkLst>
        </pc:spChg>
        <pc:spChg chg="mod">
          <ac:chgData name="Govind Mohan" userId="S::gmohan@optimusprime.ai::7237a9d8-eece-462d-aa61-af9a6061a2d3" providerId="AD" clId="Web-{CE21BA14-405B-291F-BDD9-B8B2115A88FE}" dt="2021-03-01T22:13:06.259" v="984" actId="20577"/>
          <ac:spMkLst>
            <pc:docMk/>
            <pc:sldMk cId="1126378781" sldId="293"/>
            <ac:spMk id="3" creationId="{5F97FB82-3F59-4EFD-8175-FB0AD79AF5BA}"/>
          </ac:spMkLst>
        </pc:spChg>
      </pc:sldChg>
      <pc:sldChg chg="modSp">
        <pc:chgData name="Govind Mohan" userId="S::gmohan@optimusprime.ai::7237a9d8-eece-462d-aa61-af9a6061a2d3" providerId="AD" clId="Web-{CE21BA14-405B-291F-BDD9-B8B2115A88FE}" dt="2021-03-01T22:26:00.957" v="1181" actId="20577"/>
        <pc:sldMkLst>
          <pc:docMk/>
          <pc:sldMk cId="2937042292" sldId="294"/>
        </pc:sldMkLst>
        <pc:spChg chg="mod">
          <ac:chgData name="Govind Mohan" userId="S::gmohan@optimusprime.ai::7237a9d8-eece-462d-aa61-af9a6061a2d3" providerId="AD" clId="Web-{CE21BA14-405B-291F-BDD9-B8B2115A88FE}" dt="2021-03-01T22:18:36.670" v="1022" actId="20577"/>
          <ac:spMkLst>
            <pc:docMk/>
            <pc:sldMk cId="2937042292" sldId="294"/>
            <ac:spMk id="2" creationId="{398AD4E2-B16A-479A-B8CD-630C0B280622}"/>
          </ac:spMkLst>
        </pc:spChg>
        <pc:spChg chg="mod">
          <ac:chgData name="Govind Mohan" userId="S::gmohan@optimusprime.ai::7237a9d8-eece-462d-aa61-af9a6061a2d3" providerId="AD" clId="Web-{CE21BA14-405B-291F-BDD9-B8B2115A88FE}" dt="2021-03-01T22:26:00.957" v="1181" actId="20577"/>
          <ac:spMkLst>
            <pc:docMk/>
            <pc:sldMk cId="2937042292" sldId="294"/>
            <ac:spMk id="3" creationId="{5F97FB82-3F59-4EFD-8175-FB0AD79AF5BA}"/>
          </ac:spMkLst>
        </pc:spChg>
      </pc:sldChg>
      <pc:sldChg chg="modSp">
        <pc:chgData name="Govind Mohan" userId="S::gmohan@optimusprime.ai::7237a9d8-eece-462d-aa61-af9a6061a2d3" providerId="AD" clId="Web-{CE21BA14-405B-291F-BDD9-B8B2115A88FE}" dt="2021-03-01T22:45:02.361" v="1459" actId="20577"/>
        <pc:sldMkLst>
          <pc:docMk/>
          <pc:sldMk cId="4135652663" sldId="295"/>
        </pc:sldMkLst>
        <pc:spChg chg="mod">
          <ac:chgData name="Govind Mohan" userId="S::gmohan@optimusprime.ai::7237a9d8-eece-462d-aa61-af9a6061a2d3" providerId="AD" clId="Web-{CE21BA14-405B-291F-BDD9-B8B2115A88FE}" dt="2021-03-01T22:20:50.468" v="1075" actId="20577"/>
          <ac:spMkLst>
            <pc:docMk/>
            <pc:sldMk cId="4135652663" sldId="295"/>
            <ac:spMk id="2" creationId="{398AD4E2-B16A-479A-B8CD-630C0B280622}"/>
          </ac:spMkLst>
        </pc:spChg>
        <pc:spChg chg="mod">
          <ac:chgData name="Govind Mohan" userId="S::gmohan@optimusprime.ai::7237a9d8-eece-462d-aa61-af9a6061a2d3" providerId="AD" clId="Web-{CE21BA14-405B-291F-BDD9-B8B2115A88FE}" dt="2021-03-01T22:45:02.361" v="1459" actId="20577"/>
          <ac:spMkLst>
            <pc:docMk/>
            <pc:sldMk cId="4135652663" sldId="295"/>
            <ac:spMk id="3" creationId="{5F97FB82-3F59-4EFD-8175-FB0AD79AF5BA}"/>
          </ac:spMkLst>
        </pc:spChg>
      </pc:sldChg>
      <pc:sldChg chg="addSp delSp modSp">
        <pc:chgData name="Govind Mohan" userId="S::gmohan@optimusprime.ai::7237a9d8-eece-462d-aa61-af9a6061a2d3" providerId="AD" clId="Web-{CE21BA14-405B-291F-BDD9-B8B2115A88FE}" dt="2021-03-01T22:24:33.252" v="1169" actId="1076"/>
        <pc:sldMkLst>
          <pc:docMk/>
          <pc:sldMk cId="4068020190" sldId="296"/>
        </pc:sldMkLst>
        <pc:spChg chg="add del mod">
          <ac:chgData name="Govind Mohan" userId="S::gmohan@optimusprime.ai::7237a9d8-eece-462d-aa61-af9a6061a2d3" providerId="AD" clId="Web-{CE21BA14-405B-291F-BDD9-B8B2115A88FE}" dt="2021-03-01T22:23:20.111" v="1163"/>
          <ac:spMkLst>
            <pc:docMk/>
            <pc:sldMk cId="4068020190" sldId="296"/>
            <ac:spMk id="2" creationId="{398AD4E2-B16A-479A-B8CD-630C0B280622}"/>
          </ac:spMkLst>
        </pc:spChg>
        <pc:spChg chg="add del mod">
          <ac:chgData name="Govind Mohan" userId="S::gmohan@optimusprime.ai::7237a9d8-eece-462d-aa61-af9a6061a2d3" providerId="AD" clId="Web-{CE21BA14-405B-291F-BDD9-B8B2115A88FE}" dt="2021-03-01T22:24:29.643" v="1168"/>
          <ac:spMkLst>
            <pc:docMk/>
            <pc:sldMk cId="4068020190" sldId="296"/>
            <ac:spMk id="3" creationId="{5F97FB82-3F59-4EFD-8175-FB0AD79AF5BA}"/>
          </ac:spMkLst>
        </pc:spChg>
        <pc:spChg chg="add del mod">
          <ac:chgData name="Govind Mohan" userId="S::gmohan@optimusprime.ai::7237a9d8-eece-462d-aa61-af9a6061a2d3" providerId="AD" clId="Web-{CE21BA14-405B-291F-BDD9-B8B2115A88FE}" dt="2021-03-01T22:23:20.111" v="1166"/>
          <ac:spMkLst>
            <pc:docMk/>
            <pc:sldMk cId="4068020190" sldId="296"/>
            <ac:spMk id="5" creationId="{A94D38F0-3E58-418C-B949-AB4B95B63D64}"/>
          </ac:spMkLst>
        </pc:spChg>
        <pc:spChg chg="add del mod">
          <ac:chgData name="Govind Mohan" userId="S::gmohan@optimusprime.ai::7237a9d8-eece-462d-aa61-af9a6061a2d3" providerId="AD" clId="Web-{CE21BA14-405B-291F-BDD9-B8B2115A88FE}" dt="2021-03-01T22:23:20.111" v="1163"/>
          <ac:spMkLst>
            <pc:docMk/>
            <pc:sldMk cId="4068020190" sldId="296"/>
            <ac:spMk id="7" creationId="{3AEEFAC4-1715-4635-9AC7-3717A52D7AE0}"/>
          </ac:spMkLst>
        </pc:spChg>
        <pc:spChg chg="add del">
          <ac:chgData name="Govind Mohan" userId="S::gmohan@optimusprime.ai::7237a9d8-eece-462d-aa61-af9a6061a2d3" providerId="AD" clId="Web-{CE21BA14-405B-291F-BDD9-B8B2115A88FE}" dt="2021-03-01T22:23:20.111" v="1160"/>
          <ac:spMkLst>
            <pc:docMk/>
            <pc:sldMk cId="4068020190" sldId="296"/>
            <ac:spMk id="8" creationId="{72526924-84D3-45FB-A5FE-62D8FCBF53B6}"/>
          </ac:spMkLst>
        </pc:spChg>
        <pc:spChg chg="add del">
          <ac:chgData name="Govind Mohan" userId="S::gmohan@optimusprime.ai::7237a9d8-eece-462d-aa61-af9a6061a2d3" providerId="AD" clId="Web-{CE21BA14-405B-291F-BDD9-B8B2115A88FE}" dt="2021-03-01T22:23:20.111" v="1161"/>
          <ac:spMkLst>
            <pc:docMk/>
            <pc:sldMk cId="4068020190" sldId="296"/>
            <ac:spMk id="10" creationId="{5C2A6256-1DD0-4E4B-A8B3-9A711B4DBE0C}"/>
          </ac:spMkLst>
        </pc:spChg>
        <pc:spChg chg="add del">
          <ac:chgData name="Govind Mohan" userId="S::gmohan@optimusprime.ai::7237a9d8-eece-462d-aa61-af9a6061a2d3" providerId="AD" clId="Web-{CE21BA14-405B-291F-BDD9-B8B2115A88FE}" dt="2021-03-01T22:23:20.111" v="1162"/>
          <ac:spMkLst>
            <pc:docMk/>
            <pc:sldMk cId="4068020190" sldId="296"/>
            <ac:spMk id="12" creationId="{41760540-185E-4652-BFD2-9B362EF3BC99}"/>
          </ac:spMkLst>
        </pc:spChg>
        <pc:spChg chg="add del">
          <ac:chgData name="Govind Mohan" userId="S::gmohan@optimusprime.ai::7237a9d8-eece-462d-aa61-af9a6061a2d3" providerId="AD" clId="Web-{CE21BA14-405B-291F-BDD9-B8B2115A88FE}" dt="2021-03-01T22:23:20.111" v="1164"/>
          <ac:spMkLst>
            <pc:docMk/>
            <pc:sldMk cId="4068020190" sldId="296"/>
            <ac:spMk id="14" creationId="{729789F4-85C1-41A0-83EB-992E22210CB9}"/>
          </ac:spMkLst>
        </pc:spChg>
        <pc:spChg chg="add del">
          <ac:chgData name="Govind Mohan" userId="S::gmohan@optimusprime.ai::7237a9d8-eece-462d-aa61-af9a6061a2d3" providerId="AD" clId="Web-{CE21BA14-405B-291F-BDD9-B8B2115A88FE}" dt="2021-03-01T22:23:20.111" v="1165"/>
          <ac:spMkLst>
            <pc:docMk/>
            <pc:sldMk cId="4068020190" sldId="296"/>
            <ac:spMk id="16" creationId="{9D9D367D-6DD2-4A7C-8918-0DCAC297559A}"/>
          </ac:spMkLst>
        </pc:spChg>
        <pc:picChg chg="add mod ord">
          <ac:chgData name="Govind Mohan" userId="S::gmohan@optimusprime.ai::7237a9d8-eece-462d-aa61-af9a6061a2d3" providerId="AD" clId="Web-{CE21BA14-405B-291F-BDD9-B8B2115A88FE}" dt="2021-03-01T22:24:33.252" v="1169" actId="1076"/>
          <ac:picMkLst>
            <pc:docMk/>
            <pc:sldMk cId="4068020190" sldId="296"/>
            <ac:picMk id="9" creationId="{EE31FB14-759D-46CE-BD69-DCFA1B34FBB7}"/>
          </ac:picMkLst>
        </pc:picChg>
      </pc:sldChg>
      <pc:sldChg chg="modSp">
        <pc:chgData name="Govind Mohan" userId="S::gmohan@optimusprime.ai::7237a9d8-eece-462d-aa61-af9a6061a2d3" providerId="AD" clId="Web-{CE21BA14-405B-291F-BDD9-B8B2115A88FE}" dt="2021-03-01T22:26:22.848" v="1207" actId="20577"/>
        <pc:sldMkLst>
          <pc:docMk/>
          <pc:sldMk cId="3593997376" sldId="297"/>
        </pc:sldMkLst>
        <pc:spChg chg="mod">
          <ac:chgData name="Govind Mohan" userId="S::gmohan@optimusprime.ai::7237a9d8-eece-462d-aa61-af9a6061a2d3" providerId="AD" clId="Web-{CE21BA14-405B-291F-BDD9-B8B2115A88FE}" dt="2021-03-01T22:26:08.097" v="1201" actId="20577"/>
          <ac:spMkLst>
            <pc:docMk/>
            <pc:sldMk cId="3593997376" sldId="297"/>
            <ac:spMk id="2" creationId="{398AD4E2-B16A-479A-B8CD-630C0B280622}"/>
          </ac:spMkLst>
        </pc:spChg>
        <pc:spChg chg="mod">
          <ac:chgData name="Govind Mohan" userId="S::gmohan@optimusprime.ai::7237a9d8-eece-462d-aa61-af9a6061a2d3" providerId="AD" clId="Web-{CE21BA14-405B-291F-BDD9-B8B2115A88FE}" dt="2021-03-01T22:26:22.848" v="1207" actId="20577"/>
          <ac:spMkLst>
            <pc:docMk/>
            <pc:sldMk cId="3593997376" sldId="297"/>
            <ac:spMk id="3" creationId="{5F97FB82-3F59-4EFD-8175-FB0AD79AF5BA}"/>
          </ac:spMkLst>
        </pc:spChg>
      </pc:sldChg>
      <pc:sldChg chg="modSp">
        <pc:chgData name="Govind Mohan" userId="S::gmohan@optimusprime.ai::7237a9d8-eece-462d-aa61-af9a6061a2d3" providerId="AD" clId="Web-{CE21BA14-405B-291F-BDD9-B8B2115A88FE}" dt="2021-03-01T22:29:41.475" v="1263" actId="20577"/>
        <pc:sldMkLst>
          <pc:docMk/>
          <pc:sldMk cId="272741135" sldId="298"/>
        </pc:sldMkLst>
        <pc:spChg chg="mod">
          <ac:chgData name="Govind Mohan" userId="S::gmohan@optimusprime.ai::7237a9d8-eece-462d-aa61-af9a6061a2d3" providerId="AD" clId="Web-{CE21BA14-405B-291F-BDD9-B8B2115A88FE}" dt="2021-03-01T22:29:06.256" v="1244" actId="20577"/>
          <ac:spMkLst>
            <pc:docMk/>
            <pc:sldMk cId="272741135" sldId="298"/>
            <ac:spMk id="2" creationId="{398AD4E2-B16A-479A-B8CD-630C0B280622}"/>
          </ac:spMkLst>
        </pc:spChg>
        <pc:spChg chg="mod">
          <ac:chgData name="Govind Mohan" userId="S::gmohan@optimusprime.ai::7237a9d8-eece-462d-aa61-af9a6061a2d3" providerId="AD" clId="Web-{CE21BA14-405B-291F-BDD9-B8B2115A88FE}" dt="2021-03-01T22:29:41.475" v="1263" actId="20577"/>
          <ac:spMkLst>
            <pc:docMk/>
            <pc:sldMk cId="272741135" sldId="298"/>
            <ac:spMk id="3" creationId="{5F97FB82-3F59-4EFD-8175-FB0AD79AF5BA}"/>
          </ac:spMkLst>
        </pc:spChg>
      </pc:sldChg>
      <pc:sldChg chg="modSp">
        <pc:chgData name="Govind Mohan" userId="S::gmohan@optimusprime.ai::7237a9d8-eece-462d-aa61-af9a6061a2d3" providerId="AD" clId="Web-{CE21BA14-405B-291F-BDD9-B8B2115A88FE}" dt="2021-03-01T22:47:35.223" v="1466" actId="20577"/>
        <pc:sldMkLst>
          <pc:docMk/>
          <pc:sldMk cId="4013634205" sldId="299"/>
        </pc:sldMkLst>
        <pc:spChg chg="mod">
          <ac:chgData name="Govind Mohan" userId="S::gmohan@optimusprime.ai::7237a9d8-eece-462d-aa61-af9a6061a2d3" providerId="AD" clId="Web-{CE21BA14-405B-291F-BDD9-B8B2115A88FE}" dt="2021-03-01T22:33:52.619" v="1321" actId="14100"/>
          <ac:spMkLst>
            <pc:docMk/>
            <pc:sldMk cId="4013634205" sldId="299"/>
            <ac:spMk id="2" creationId="{398AD4E2-B16A-479A-B8CD-630C0B280622}"/>
          </ac:spMkLst>
        </pc:spChg>
        <pc:spChg chg="mod">
          <ac:chgData name="Govind Mohan" userId="S::gmohan@optimusprime.ai::7237a9d8-eece-462d-aa61-af9a6061a2d3" providerId="AD" clId="Web-{CE21BA14-405B-291F-BDD9-B8B2115A88FE}" dt="2021-03-01T22:47:35.223" v="1466" actId="20577"/>
          <ac:spMkLst>
            <pc:docMk/>
            <pc:sldMk cId="4013634205" sldId="299"/>
            <ac:spMk id="3" creationId="{5F97FB82-3F59-4EFD-8175-FB0AD79AF5BA}"/>
          </ac:spMkLst>
        </pc:spChg>
      </pc:sldChg>
      <pc:sldChg chg="modSp ord">
        <pc:chgData name="Govind Mohan" userId="S::gmohan@optimusprime.ai::7237a9d8-eece-462d-aa61-af9a6061a2d3" providerId="AD" clId="Web-{CE21BA14-405B-291F-BDD9-B8B2115A88FE}" dt="2021-03-01T22:45:56.393" v="1461" actId="14100"/>
        <pc:sldMkLst>
          <pc:docMk/>
          <pc:sldMk cId="2151668568" sldId="300"/>
        </pc:sldMkLst>
        <pc:spChg chg="mod">
          <ac:chgData name="Govind Mohan" userId="S::gmohan@optimusprime.ai::7237a9d8-eece-462d-aa61-af9a6061a2d3" providerId="AD" clId="Web-{CE21BA14-405B-291F-BDD9-B8B2115A88FE}" dt="2021-03-01T22:38:14.903" v="1362" actId="20577"/>
          <ac:spMkLst>
            <pc:docMk/>
            <pc:sldMk cId="2151668568" sldId="300"/>
            <ac:spMk id="2" creationId="{398AD4E2-B16A-479A-B8CD-630C0B280622}"/>
          </ac:spMkLst>
        </pc:spChg>
        <pc:spChg chg="mod">
          <ac:chgData name="Govind Mohan" userId="S::gmohan@optimusprime.ai::7237a9d8-eece-462d-aa61-af9a6061a2d3" providerId="AD" clId="Web-{CE21BA14-405B-291F-BDD9-B8B2115A88FE}" dt="2021-03-01T22:45:56.393" v="1461" actId="14100"/>
          <ac:spMkLst>
            <pc:docMk/>
            <pc:sldMk cId="2151668568" sldId="300"/>
            <ac:spMk id="3" creationId="{5F97FB82-3F59-4EFD-8175-FB0AD79AF5BA}"/>
          </ac:spMkLst>
        </pc:spChg>
      </pc:sldChg>
      <pc:sldChg chg="modSp">
        <pc:chgData name="Govind Mohan" userId="S::gmohan@optimusprime.ai::7237a9d8-eece-462d-aa61-af9a6061a2d3" providerId="AD" clId="Web-{CE21BA14-405B-291F-BDD9-B8B2115A88FE}" dt="2021-03-01T22:55:15.260" v="1580" actId="20577"/>
        <pc:sldMkLst>
          <pc:docMk/>
          <pc:sldMk cId="2586705919" sldId="301"/>
        </pc:sldMkLst>
        <pc:spChg chg="mod">
          <ac:chgData name="Govind Mohan" userId="S::gmohan@optimusprime.ai::7237a9d8-eece-462d-aa61-af9a6061a2d3" providerId="AD" clId="Web-{CE21BA14-405B-291F-BDD9-B8B2115A88FE}" dt="2021-03-01T22:41:15.327" v="1405" actId="20577"/>
          <ac:spMkLst>
            <pc:docMk/>
            <pc:sldMk cId="2586705919" sldId="301"/>
            <ac:spMk id="2" creationId="{398AD4E2-B16A-479A-B8CD-630C0B280622}"/>
          </ac:spMkLst>
        </pc:spChg>
        <pc:spChg chg="mod">
          <ac:chgData name="Govind Mohan" userId="S::gmohan@optimusprime.ai::7237a9d8-eece-462d-aa61-af9a6061a2d3" providerId="AD" clId="Web-{CE21BA14-405B-291F-BDD9-B8B2115A88FE}" dt="2021-03-01T22:55:15.260" v="1580" actId="20577"/>
          <ac:spMkLst>
            <pc:docMk/>
            <pc:sldMk cId="2586705919" sldId="301"/>
            <ac:spMk id="3" creationId="{5F97FB82-3F59-4EFD-8175-FB0AD79AF5BA}"/>
          </ac:spMkLst>
        </pc:spChg>
      </pc:sldChg>
      <pc:sldChg chg="modSp">
        <pc:chgData name="Govind Mohan" userId="S::gmohan@optimusprime.ai::7237a9d8-eece-462d-aa61-af9a6061a2d3" providerId="AD" clId="Web-{CE21BA14-405B-291F-BDD9-B8B2115A88FE}" dt="2021-03-01T22:57:41.527" v="1629" actId="20577"/>
        <pc:sldMkLst>
          <pc:docMk/>
          <pc:sldMk cId="3378353068" sldId="302"/>
        </pc:sldMkLst>
        <pc:spChg chg="mod">
          <ac:chgData name="Govind Mohan" userId="S::gmohan@optimusprime.ai::7237a9d8-eece-462d-aa61-af9a6061a2d3" providerId="AD" clId="Web-{CE21BA14-405B-291F-BDD9-B8B2115A88FE}" dt="2021-03-01T22:55:28.682" v="1585" actId="20577"/>
          <ac:spMkLst>
            <pc:docMk/>
            <pc:sldMk cId="3378353068" sldId="302"/>
            <ac:spMk id="2" creationId="{398AD4E2-B16A-479A-B8CD-630C0B280622}"/>
          </ac:spMkLst>
        </pc:spChg>
        <pc:spChg chg="mod">
          <ac:chgData name="Govind Mohan" userId="S::gmohan@optimusprime.ai::7237a9d8-eece-462d-aa61-af9a6061a2d3" providerId="AD" clId="Web-{CE21BA14-405B-291F-BDD9-B8B2115A88FE}" dt="2021-03-01T22:57:41.527" v="1629" actId="20577"/>
          <ac:spMkLst>
            <pc:docMk/>
            <pc:sldMk cId="3378353068" sldId="302"/>
            <ac:spMk id="3" creationId="{5F97FB82-3F59-4EFD-8175-FB0AD79AF5BA}"/>
          </ac:spMkLst>
        </pc:spChg>
      </pc:sldChg>
      <pc:sldChg chg="modSp">
        <pc:chgData name="Govind Mohan" userId="S::gmohan@optimusprime.ai::7237a9d8-eece-462d-aa61-af9a6061a2d3" providerId="AD" clId="Web-{CE21BA14-405B-291F-BDD9-B8B2115A88FE}" dt="2021-03-01T22:59:53.873" v="1683" actId="20577"/>
        <pc:sldMkLst>
          <pc:docMk/>
          <pc:sldMk cId="335427884" sldId="303"/>
        </pc:sldMkLst>
        <pc:spChg chg="mod">
          <ac:chgData name="Govind Mohan" userId="S::gmohan@optimusprime.ai::7237a9d8-eece-462d-aa61-af9a6061a2d3" providerId="AD" clId="Web-{CE21BA14-405B-291F-BDD9-B8B2115A88FE}" dt="2021-03-01T22:57:53.730" v="1635" actId="20577"/>
          <ac:spMkLst>
            <pc:docMk/>
            <pc:sldMk cId="335427884" sldId="303"/>
            <ac:spMk id="2" creationId="{398AD4E2-B16A-479A-B8CD-630C0B280622}"/>
          </ac:spMkLst>
        </pc:spChg>
        <pc:spChg chg="mod">
          <ac:chgData name="Govind Mohan" userId="S::gmohan@optimusprime.ai::7237a9d8-eece-462d-aa61-af9a6061a2d3" providerId="AD" clId="Web-{CE21BA14-405B-291F-BDD9-B8B2115A88FE}" dt="2021-03-01T22:59:53.873" v="1683" actId="20577"/>
          <ac:spMkLst>
            <pc:docMk/>
            <pc:sldMk cId="335427884" sldId="303"/>
            <ac:spMk id="3" creationId="{5F97FB82-3F59-4EFD-8175-FB0AD79AF5BA}"/>
          </ac:spMkLst>
        </pc:spChg>
      </pc:sldChg>
      <pc:sldChg chg="modSp">
        <pc:chgData name="Govind Mohan" userId="S::gmohan@optimusprime.ai::7237a9d8-eece-462d-aa61-af9a6061a2d3" providerId="AD" clId="Web-{CE21BA14-405B-291F-BDD9-B8B2115A88FE}" dt="2021-03-01T23:04:02.407" v="1776" actId="20577"/>
        <pc:sldMkLst>
          <pc:docMk/>
          <pc:sldMk cId="3122313540" sldId="304"/>
        </pc:sldMkLst>
        <pc:spChg chg="mod">
          <ac:chgData name="Govind Mohan" userId="S::gmohan@optimusprime.ai::7237a9d8-eece-462d-aa61-af9a6061a2d3" providerId="AD" clId="Web-{CE21BA14-405B-291F-BDD9-B8B2115A88FE}" dt="2021-03-01T23:00:16.138" v="1687" actId="20577"/>
          <ac:spMkLst>
            <pc:docMk/>
            <pc:sldMk cId="3122313540" sldId="304"/>
            <ac:spMk id="2" creationId="{398AD4E2-B16A-479A-B8CD-630C0B280622}"/>
          </ac:spMkLst>
        </pc:spChg>
        <pc:spChg chg="mod">
          <ac:chgData name="Govind Mohan" userId="S::gmohan@optimusprime.ai::7237a9d8-eece-462d-aa61-af9a6061a2d3" providerId="AD" clId="Web-{CE21BA14-405B-291F-BDD9-B8B2115A88FE}" dt="2021-03-01T23:04:02.407" v="1776" actId="20577"/>
          <ac:spMkLst>
            <pc:docMk/>
            <pc:sldMk cId="3122313540" sldId="304"/>
            <ac:spMk id="3" creationId="{5F97FB82-3F59-4EFD-8175-FB0AD79AF5BA}"/>
          </ac:spMkLst>
        </pc:spChg>
      </pc:sldChg>
      <pc:sldChg chg="modSp">
        <pc:chgData name="Govind Mohan" userId="S::gmohan@optimusprime.ai::7237a9d8-eece-462d-aa61-af9a6061a2d3" providerId="AD" clId="Web-{CE21BA14-405B-291F-BDD9-B8B2115A88FE}" dt="2021-03-01T23:05:56.205" v="1865" actId="20577"/>
        <pc:sldMkLst>
          <pc:docMk/>
          <pc:sldMk cId="3769065875" sldId="305"/>
        </pc:sldMkLst>
        <pc:spChg chg="mod">
          <ac:chgData name="Govind Mohan" userId="S::gmohan@optimusprime.ai::7237a9d8-eece-462d-aa61-af9a6061a2d3" providerId="AD" clId="Web-{CE21BA14-405B-291F-BDD9-B8B2115A88FE}" dt="2021-03-01T23:04:35.126" v="1783" actId="20577"/>
          <ac:spMkLst>
            <pc:docMk/>
            <pc:sldMk cId="3769065875" sldId="305"/>
            <ac:spMk id="2" creationId="{398AD4E2-B16A-479A-B8CD-630C0B280622}"/>
          </ac:spMkLst>
        </pc:spChg>
        <pc:spChg chg="mod">
          <ac:chgData name="Govind Mohan" userId="S::gmohan@optimusprime.ai::7237a9d8-eece-462d-aa61-af9a6061a2d3" providerId="AD" clId="Web-{CE21BA14-405B-291F-BDD9-B8B2115A88FE}" dt="2021-03-01T23:05:56.205" v="1865" actId="20577"/>
          <ac:spMkLst>
            <pc:docMk/>
            <pc:sldMk cId="3769065875" sldId="305"/>
            <ac:spMk id="3" creationId="{5F97FB82-3F59-4EFD-8175-FB0AD79AF5BA}"/>
          </ac:spMkLst>
        </pc:spChg>
      </pc:sldChg>
      <pc:sldChg chg="modSp">
        <pc:chgData name="Govind Mohan" userId="S::gmohan@optimusprime.ai::7237a9d8-eece-462d-aa61-af9a6061a2d3" providerId="AD" clId="Web-{CE21BA14-405B-291F-BDD9-B8B2115A88FE}" dt="2021-03-01T23:09:11.770" v="1932" actId="20577"/>
        <pc:sldMkLst>
          <pc:docMk/>
          <pc:sldMk cId="2154415087" sldId="306"/>
        </pc:sldMkLst>
        <pc:spChg chg="mod">
          <ac:chgData name="Govind Mohan" userId="S::gmohan@optimusprime.ai::7237a9d8-eece-462d-aa61-af9a6061a2d3" providerId="AD" clId="Web-{CE21BA14-405B-291F-BDD9-B8B2115A88FE}" dt="2021-03-01T23:07:32.722" v="1889" actId="20577"/>
          <ac:spMkLst>
            <pc:docMk/>
            <pc:sldMk cId="2154415087" sldId="306"/>
            <ac:spMk id="2" creationId="{398AD4E2-B16A-479A-B8CD-630C0B280622}"/>
          </ac:spMkLst>
        </pc:spChg>
        <pc:spChg chg="mod">
          <ac:chgData name="Govind Mohan" userId="S::gmohan@optimusprime.ai::7237a9d8-eece-462d-aa61-af9a6061a2d3" providerId="AD" clId="Web-{CE21BA14-405B-291F-BDD9-B8B2115A88FE}" dt="2021-03-01T23:09:11.770" v="1932" actId="20577"/>
          <ac:spMkLst>
            <pc:docMk/>
            <pc:sldMk cId="2154415087" sldId="306"/>
            <ac:spMk id="3" creationId="{5F97FB82-3F59-4EFD-8175-FB0AD79AF5BA}"/>
          </ac:spMkLst>
        </pc:spChg>
      </pc:sldChg>
      <pc:sldChg chg="modSp">
        <pc:chgData name="Govind Mohan" userId="S::gmohan@optimusprime.ai::7237a9d8-eece-462d-aa61-af9a6061a2d3" providerId="AD" clId="Web-{CE21BA14-405B-291F-BDD9-B8B2115A88FE}" dt="2021-03-01T23:13:20.445" v="1966" actId="20577"/>
        <pc:sldMkLst>
          <pc:docMk/>
          <pc:sldMk cId="4131778514" sldId="307"/>
        </pc:sldMkLst>
        <pc:spChg chg="mod">
          <ac:chgData name="Govind Mohan" userId="S::gmohan@optimusprime.ai::7237a9d8-eece-462d-aa61-af9a6061a2d3" providerId="AD" clId="Web-{CE21BA14-405B-291F-BDD9-B8B2115A88FE}" dt="2021-03-01T23:09:50.177" v="1936" actId="20577"/>
          <ac:spMkLst>
            <pc:docMk/>
            <pc:sldMk cId="4131778514" sldId="307"/>
            <ac:spMk id="2" creationId="{398AD4E2-B16A-479A-B8CD-630C0B280622}"/>
          </ac:spMkLst>
        </pc:spChg>
        <pc:spChg chg="mod">
          <ac:chgData name="Govind Mohan" userId="S::gmohan@optimusprime.ai::7237a9d8-eece-462d-aa61-af9a6061a2d3" providerId="AD" clId="Web-{CE21BA14-405B-291F-BDD9-B8B2115A88FE}" dt="2021-03-01T23:13:20.445" v="1966" actId="20577"/>
          <ac:spMkLst>
            <pc:docMk/>
            <pc:sldMk cId="4131778514" sldId="307"/>
            <ac:spMk id="3" creationId="{5F97FB82-3F59-4EFD-8175-FB0AD79AF5BA}"/>
          </ac:spMkLst>
        </pc:spChg>
      </pc:sldChg>
      <pc:sldChg chg="modSp">
        <pc:chgData name="Govind Mohan" userId="S::gmohan@optimusprime.ai::7237a9d8-eece-462d-aa61-af9a6061a2d3" providerId="AD" clId="Web-{CE21BA14-405B-291F-BDD9-B8B2115A88FE}" dt="2021-03-01T23:52:02.599" v="2416" actId="20577"/>
        <pc:sldMkLst>
          <pc:docMk/>
          <pc:sldMk cId="708648894" sldId="308"/>
        </pc:sldMkLst>
        <pc:spChg chg="mod">
          <ac:chgData name="Govind Mohan" userId="S::gmohan@optimusprime.ai::7237a9d8-eece-462d-aa61-af9a6061a2d3" providerId="AD" clId="Web-{CE21BA14-405B-291F-BDD9-B8B2115A88FE}" dt="2021-03-01T23:52:02.599" v="2416" actId="20577"/>
          <ac:spMkLst>
            <pc:docMk/>
            <pc:sldMk cId="708648894" sldId="308"/>
            <ac:spMk id="2" creationId="{398AD4E2-B16A-479A-B8CD-630C0B280622}"/>
          </ac:spMkLst>
        </pc:spChg>
        <pc:spChg chg="mod">
          <ac:chgData name="Govind Mohan" userId="S::gmohan@optimusprime.ai::7237a9d8-eece-462d-aa61-af9a6061a2d3" providerId="AD" clId="Web-{CE21BA14-405B-291F-BDD9-B8B2115A88FE}" dt="2021-03-01T23:16:14.525" v="2035" actId="20577"/>
          <ac:spMkLst>
            <pc:docMk/>
            <pc:sldMk cId="708648894" sldId="308"/>
            <ac:spMk id="3" creationId="{5F97FB82-3F59-4EFD-8175-FB0AD79AF5BA}"/>
          </ac:spMkLst>
        </pc:spChg>
      </pc:sldChg>
      <pc:sldChg chg="addSp modSp">
        <pc:chgData name="Govind Mohan" userId="S::gmohan@optimusprime.ai::7237a9d8-eece-462d-aa61-af9a6061a2d3" providerId="AD" clId="Web-{CE21BA14-405B-291F-BDD9-B8B2115A88FE}" dt="2021-03-01T23:19:15.871" v="2067" actId="1076"/>
        <pc:sldMkLst>
          <pc:docMk/>
          <pc:sldMk cId="3765642174" sldId="309"/>
        </pc:sldMkLst>
        <pc:spChg chg="mod">
          <ac:chgData name="Govind Mohan" userId="S::gmohan@optimusprime.ai::7237a9d8-eece-462d-aa61-af9a6061a2d3" providerId="AD" clId="Web-{CE21BA14-405B-291F-BDD9-B8B2115A88FE}" dt="2021-03-01T23:18:19.261" v="2037" actId="20577"/>
          <ac:spMkLst>
            <pc:docMk/>
            <pc:sldMk cId="3765642174" sldId="309"/>
            <ac:spMk id="2" creationId="{398AD4E2-B16A-479A-B8CD-630C0B280622}"/>
          </ac:spMkLst>
        </pc:spChg>
        <pc:spChg chg="mod">
          <ac:chgData name="Govind Mohan" userId="S::gmohan@optimusprime.ai::7237a9d8-eece-462d-aa61-af9a6061a2d3" providerId="AD" clId="Web-{CE21BA14-405B-291F-BDD9-B8B2115A88FE}" dt="2021-03-01T23:18:28.590" v="2061" actId="20577"/>
          <ac:spMkLst>
            <pc:docMk/>
            <pc:sldMk cId="3765642174" sldId="309"/>
            <ac:spMk id="3" creationId="{5F97FB82-3F59-4EFD-8175-FB0AD79AF5BA}"/>
          </ac:spMkLst>
        </pc:spChg>
        <pc:picChg chg="add mod">
          <ac:chgData name="Govind Mohan" userId="S::gmohan@optimusprime.ai::7237a9d8-eece-462d-aa61-af9a6061a2d3" providerId="AD" clId="Web-{CE21BA14-405B-291F-BDD9-B8B2115A88FE}" dt="2021-03-01T23:19:15.871" v="2067" actId="1076"/>
          <ac:picMkLst>
            <pc:docMk/>
            <pc:sldMk cId="3765642174" sldId="309"/>
            <ac:picMk id="4" creationId="{D5639164-9D09-42CE-B566-87DCABB87802}"/>
          </ac:picMkLst>
        </pc:picChg>
      </pc:sldChg>
      <pc:sldChg chg="modSp">
        <pc:chgData name="Govind Mohan" userId="S::gmohan@optimusprime.ai::7237a9d8-eece-462d-aa61-af9a6061a2d3" providerId="AD" clId="Web-{CE21BA14-405B-291F-BDD9-B8B2115A88FE}" dt="2021-03-01T23:20:30.685" v="2082" actId="20577"/>
        <pc:sldMkLst>
          <pc:docMk/>
          <pc:sldMk cId="2416135038" sldId="310"/>
        </pc:sldMkLst>
        <pc:spChg chg="mod">
          <ac:chgData name="Govind Mohan" userId="S::gmohan@optimusprime.ai::7237a9d8-eece-462d-aa61-af9a6061a2d3" providerId="AD" clId="Web-{CE21BA14-405B-291F-BDD9-B8B2115A88FE}" dt="2021-03-01T23:19:38.512" v="2072" actId="20577"/>
          <ac:spMkLst>
            <pc:docMk/>
            <pc:sldMk cId="2416135038" sldId="310"/>
            <ac:spMk id="2" creationId="{398AD4E2-B16A-479A-B8CD-630C0B280622}"/>
          </ac:spMkLst>
        </pc:spChg>
        <pc:spChg chg="mod">
          <ac:chgData name="Govind Mohan" userId="S::gmohan@optimusprime.ai::7237a9d8-eece-462d-aa61-af9a6061a2d3" providerId="AD" clId="Web-{CE21BA14-405B-291F-BDD9-B8B2115A88FE}" dt="2021-03-01T23:20:30.685" v="2082" actId="20577"/>
          <ac:spMkLst>
            <pc:docMk/>
            <pc:sldMk cId="2416135038" sldId="310"/>
            <ac:spMk id="3" creationId="{5F97FB82-3F59-4EFD-8175-FB0AD79AF5BA}"/>
          </ac:spMkLst>
        </pc:spChg>
      </pc:sldChg>
      <pc:sldChg chg="addSp delSp modSp">
        <pc:chgData name="Govind Mohan" userId="S::gmohan@optimusprime.ai::7237a9d8-eece-462d-aa61-af9a6061a2d3" providerId="AD" clId="Web-{CE21BA14-405B-291F-BDD9-B8B2115A88FE}" dt="2021-03-01T23:22:23.343" v="2100"/>
        <pc:sldMkLst>
          <pc:docMk/>
          <pc:sldMk cId="1639236553" sldId="311"/>
        </pc:sldMkLst>
        <pc:spChg chg="mod">
          <ac:chgData name="Govind Mohan" userId="S::gmohan@optimusprime.ai::7237a9d8-eece-462d-aa61-af9a6061a2d3" providerId="AD" clId="Web-{CE21BA14-405B-291F-BDD9-B8B2115A88FE}" dt="2021-03-01T23:22:10.561" v="2098" actId="20577"/>
          <ac:spMkLst>
            <pc:docMk/>
            <pc:sldMk cId="1639236553" sldId="311"/>
            <ac:spMk id="2" creationId="{398AD4E2-B16A-479A-B8CD-630C0B280622}"/>
          </ac:spMkLst>
        </pc:spChg>
        <pc:spChg chg="del mod">
          <ac:chgData name="Govind Mohan" userId="S::gmohan@optimusprime.ai::7237a9d8-eece-462d-aa61-af9a6061a2d3" providerId="AD" clId="Web-{CE21BA14-405B-291F-BDD9-B8B2115A88FE}" dt="2021-03-01T23:22:23.343" v="2100"/>
          <ac:spMkLst>
            <pc:docMk/>
            <pc:sldMk cId="1639236553" sldId="311"/>
            <ac:spMk id="3" creationId="{5F97FB82-3F59-4EFD-8175-FB0AD79AF5BA}"/>
          </ac:spMkLst>
        </pc:spChg>
        <pc:picChg chg="add mod ord">
          <ac:chgData name="Govind Mohan" userId="S::gmohan@optimusprime.ai::7237a9d8-eece-462d-aa61-af9a6061a2d3" providerId="AD" clId="Web-{CE21BA14-405B-291F-BDD9-B8B2115A88FE}" dt="2021-03-01T23:22:23.343" v="2100"/>
          <ac:picMkLst>
            <pc:docMk/>
            <pc:sldMk cId="1639236553" sldId="311"/>
            <ac:picMk id="4" creationId="{7F5BEACA-16DF-4554-9F4C-CD6E27E5F256}"/>
          </ac:picMkLst>
        </pc:picChg>
      </pc:sldChg>
      <pc:sldChg chg="addSp delSp modSp">
        <pc:chgData name="Govind Mohan" userId="S::gmohan@optimusprime.ai::7237a9d8-eece-462d-aa61-af9a6061a2d3" providerId="AD" clId="Web-{CE21BA14-405B-291F-BDD9-B8B2115A88FE}" dt="2021-03-01T23:23:58.062" v="2122" actId="1076"/>
        <pc:sldMkLst>
          <pc:docMk/>
          <pc:sldMk cId="3073926832" sldId="312"/>
        </pc:sldMkLst>
        <pc:spChg chg="mod">
          <ac:chgData name="Govind Mohan" userId="S::gmohan@optimusprime.ai::7237a9d8-eece-462d-aa61-af9a6061a2d3" providerId="AD" clId="Web-{CE21BA14-405B-291F-BDD9-B8B2115A88FE}" dt="2021-03-01T23:23:30.859" v="2118" actId="20577"/>
          <ac:spMkLst>
            <pc:docMk/>
            <pc:sldMk cId="3073926832" sldId="312"/>
            <ac:spMk id="2" creationId="{398AD4E2-B16A-479A-B8CD-630C0B280622}"/>
          </ac:spMkLst>
        </pc:spChg>
        <pc:spChg chg="del mod">
          <ac:chgData name="Govind Mohan" userId="S::gmohan@optimusprime.ai::7237a9d8-eece-462d-aa61-af9a6061a2d3" providerId="AD" clId="Web-{CE21BA14-405B-291F-BDD9-B8B2115A88FE}" dt="2021-03-01T23:23:45.094" v="2120"/>
          <ac:spMkLst>
            <pc:docMk/>
            <pc:sldMk cId="3073926832" sldId="312"/>
            <ac:spMk id="3" creationId="{5F97FB82-3F59-4EFD-8175-FB0AD79AF5BA}"/>
          </ac:spMkLst>
        </pc:spChg>
        <pc:picChg chg="add mod ord">
          <ac:chgData name="Govind Mohan" userId="S::gmohan@optimusprime.ai::7237a9d8-eece-462d-aa61-af9a6061a2d3" providerId="AD" clId="Web-{CE21BA14-405B-291F-BDD9-B8B2115A88FE}" dt="2021-03-01T23:23:58.062" v="2122" actId="1076"/>
          <ac:picMkLst>
            <pc:docMk/>
            <pc:sldMk cId="3073926832" sldId="312"/>
            <ac:picMk id="4" creationId="{4439080F-420C-446E-9F30-C99A4FE7C9B9}"/>
          </ac:picMkLst>
        </pc:picChg>
      </pc:sldChg>
      <pc:sldChg chg="addSp delSp modSp">
        <pc:chgData name="Govind Mohan" userId="S::gmohan@optimusprime.ai::7237a9d8-eece-462d-aa61-af9a6061a2d3" providerId="AD" clId="Web-{CE21BA14-405B-291F-BDD9-B8B2115A88FE}" dt="2021-03-01T23:25:14.204" v="2141"/>
        <pc:sldMkLst>
          <pc:docMk/>
          <pc:sldMk cId="1838860565" sldId="313"/>
        </pc:sldMkLst>
        <pc:spChg chg="mod">
          <ac:chgData name="Govind Mohan" userId="S::gmohan@optimusprime.ai::7237a9d8-eece-462d-aa61-af9a6061a2d3" providerId="AD" clId="Web-{CE21BA14-405B-291F-BDD9-B8B2115A88FE}" dt="2021-03-01T23:24:59.954" v="2139" actId="20577"/>
          <ac:spMkLst>
            <pc:docMk/>
            <pc:sldMk cId="1838860565" sldId="313"/>
            <ac:spMk id="2" creationId="{398AD4E2-B16A-479A-B8CD-630C0B280622}"/>
          </ac:spMkLst>
        </pc:spChg>
        <pc:spChg chg="del mod">
          <ac:chgData name="Govind Mohan" userId="S::gmohan@optimusprime.ai::7237a9d8-eece-462d-aa61-af9a6061a2d3" providerId="AD" clId="Web-{CE21BA14-405B-291F-BDD9-B8B2115A88FE}" dt="2021-03-01T23:25:14.204" v="2141"/>
          <ac:spMkLst>
            <pc:docMk/>
            <pc:sldMk cId="1838860565" sldId="313"/>
            <ac:spMk id="3" creationId="{5F97FB82-3F59-4EFD-8175-FB0AD79AF5BA}"/>
          </ac:spMkLst>
        </pc:spChg>
        <pc:picChg chg="add mod ord">
          <ac:chgData name="Govind Mohan" userId="S::gmohan@optimusprime.ai::7237a9d8-eece-462d-aa61-af9a6061a2d3" providerId="AD" clId="Web-{CE21BA14-405B-291F-BDD9-B8B2115A88FE}" dt="2021-03-01T23:25:14.204" v="2141"/>
          <ac:picMkLst>
            <pc:docMk/>
            <pc:sldMk cId="1838860565" sldId="313"/>
            <ac:picMk id="4" creationId="{4BFC2F48-EF18-43DE-9FD5-2B168F3C2AEE}"/>
          </ac:picMkLst>
        </pc:picChg>
      </pc:sldChg>
      <pc:sldChg chg="addSp delSp modSp">
        <pc:chgData name="Govind Mohan" userId="S::gmohan@optimusprime.ai::7237a9d8-eece-462d-aa61-af9a6061a2d3" providerId="AD" clId="Web-{CE21BA14-405B-291F-BDD9-B8B2115A88FE}" dt="2021-03-01T23:52:21.927" v="2417" actId="20577"/>
        <pc:sldMkLst>
          <pc:docMk/>
          <pc:sldMk cId="1145521618" sldId="314"/>
        </pc:sldMkLst>
        <pc:spChg chg="mod">
          <ac:chgData name="Govind Mohan" userId="S::gmohan@optimusprime.ai::7237a9d8-eece-462d-aa61-af9a6061a2d3" providerId="AD" clId="Web-{CE21BA14-405B-291F-BDD9-B8B2115A88FE}" dt="2021-03-01T23:52:21.927" v="2417" actId="20577"/>
          <ac:spMkLst>
            <pc:docMk/>
            <pc:sldMk cId="1145521618" sldId="314"/>
            <ac:spMk id="2" creationId="{398AD4E2-B16A-479A-B8CD-630C0B280622}"/>
          </ac:spMkLst>
        </pc:spChg>
        <pc:spChg chg="del mod">
          <ac:chgData name="Govind Mohan" userId="S::gmohan@optimusprime.ai::7237a9d8-eece-462d-aa61-af9a6061a2d3" providerId="AD" clId="Web-{CE21BA14-405B-291F-BDD9-B8B2115A88FE}" dt="2021-03-01T23:27:29.924" v="2155"/>
          <ac:spMkLst>
            <pc:docMk/>
            <pc:sldMk cId="1145521618" sldId="314"/>
            <ac:spMk id="3" creationId="{5F97FB82-3F59-4EFD-8175-FB0AD79AF5BA}"/>
          </ac:spMkLst>
        </pc:spChg>
        <pc:picChg chg="add mod ord">
          <ac:chgData name="Govind Mohan" userId="S::gmohan@optimusprime.ai::7237a9d8-eece-462d-aa61-af9a6061a2d3" providerId="AD" clId="Web-{CE21BA14-405B-291F-BDD9-B8B2115A88FE}" dt="2021-03-01T23:27:29.924" v="2155"/>
          <ac:picMkLst>
            <pc:docMk/>
            <pc:sldMk cId="1145521618" sldId="314"/>
            <ac:picMk id="4" creationId="{3089F4D8-C5C8-4307-A70F-BF7E4ACD2D92}"/>
          </ac:picMkLst>
        </pc:picChg>
      </pc:sldChg>
      <pc:sldChg chg="modSp">
        <pc:chgData name="Govind Mohan" userId="S::gmohan@optimusprime.ai::7237a9d8-eece-462d-aa61-af9a6061a2d3" providerId="AD" clId="Web-{CE21BA14-405B-291F-BDD9-B8B2115A88FE}" dt="2021-03-01T23:35:15.524" v="2202" actId="20577"/>
        <pc:sldMkLst>
          <pc:docMk/>
          <pc:sldMk cId="2184292763" sldId="315"/>
        </pc:sldMkLst>
        <pc:spChg chg="mod">
          <ac:chgData name="Govind Mohan" userId="S::gmohan@optimusprime.ai::7237a9d8-eece-462d-aa61-af9a6061a2d3" providerId="AD" clId="Web-{CE21BA14-405B-291F-BDD9-B8B2115A88FE}" dt="2021-03-01T23:33:35.038" v="2172" actId="20577"/>
          <ac:spMkLst>
            <pc:docMk/>
            <pc:sldMk cId="2184292763" sldId="315"/>
            <ac:spMk id="2" creationId="{398AD4E2-B16A-479A-B8CD-630C0B280622}"/>
          </ac:spMkLst>
        </pc:spChg>
        <pc:spChg chg="mod">
          <ac:chgData name="Govind Mohan" userId="S::gmohan@optimusprime.ai::7237a9d8-eece-462d-aa61-af9a6061a2d3" providerId="AD" clId="Web-{CE21BA14-405B-291F-BDD9-B8B2115A88FE}" dt="2021-03-01T23:35:15.524" v="2202" actId="20577"/>
          <ac:spMkLst>
            <pc:docMk/>
            <pc:sldMk cId="2184292763" sldId="315"/>
            <ac:spMk id="3" creationId="{5F97FB82-3F59-4EFD-8175-FB0AD79AF5BA}"/>
          </ac:spMkLst>
        </pc:spChg>
      </pc:sldChg>
      <pc:sldChg chg="modSp">
        <pc:chgData name="Govind Mohan" userId="S::gmohan@optimusprime.ai::7237a9d8-eece-462d-aa61-af9a6061a2d3" providerId="AD" clId="Web-{CE21BA14-405B-291F-BDD9-B8B2115A88FE}" dt="2021-03-01T23:38:20.886" v="2256" actId="20577"/>
        <pc:sldMkLst>
          <pc:docMk/>
          <pc:sldMk cId="352245308" sldId="316"/>
        </pc:sldMkLst>
        <pc:spChg chg="mod">
          <ac:chgData name="Govind Mohan" userId="S::gmohan@optimusprime.ai::7237a9d8-eece-462d-aa61-af9a6061a2d3" providerId="AD" clId="Web-{CE21BA14-405B-291F-BDD9-B8B2115A88FE}" dt="2021-03-01T23:38:20.886" v="2256" actId="20577"/>
          <ac:spMkLst>
            <pc:docMk/>
            <pc:sldMk cId="352245308" sldId="316"/>
            <ac:spMk id="2" creationId="{398AD4E2-B16A-479A-B8CD-630C0B280622}"/>
          </ac:spMkLst>
        </pc:spChg>
        <pc:spChg chg="mod">
          <ac:chgData name="Govind Mohan" userId="S::gmohan@optimusprime.ai::7237a9d8-eece-462d-aa61-af9a6061a2d3" providerId="AD" clId="Web-{CE21BA14-405B-291F-BDD9-B8B2115A88FE}" dt="2021-03-01T23:37:59.620" v="2241" actId="20577"/>
          <ac:spMkLst>
            <pc:docMk/>
            <pc:sldMk cId="352245308" sldId="316"/>
            <ac:spMk id="3" creationId="{5F97FB82-3F59-4EFD-8175-FB0AD79AF5BA}"/>
          </ac:spMkLst>
        </pc:spChg>
      </pc:sldChg>
      <pc:sldChg chg="modSp">
        <pc:chgData name="Govind Mohan" userId="S::gmohan@optimusprime.ai::7237a9d8-eece-462d-aa61-af9a6061a2d3" providerId="AD" clId="Web-{CE21BA14-405B-291F-BDD9-B8B2115A88FE}" dt="2021-03-01T23:41:54.154" v="2289" actId="20577"/>
        <pc:sldMkLst>
          <pc:docMk/>
          <pc:sldMk cId="791189271" sldId="317"/>
        </pc:sldMkLst>
        <pc:spChg chg="mod">
          <ac:chgData name="Govind Mohan" userId="S::gmohan@optimusprime.ai::7237a9d8-eece-462d-aa61-af9a6061a2d3" providerId="AD" clId="Web-{CE21BA14-405B-291F-BDD9-B8B2115A88FE}" dt="2021-03-01T23:41:13.247" v="2268" actId="20577"/>
          <ac:spMkLst>
            <pc:docMk/>
            <pc:sldMk cId="791189271" sldId="317"/>
            <ac:spMk id="2" creationId="{398AD4E2-B16A-479A-B8CD-630C0B280622}"/>
          </ac:spMkLst>
        </pc:spChg>
        <pc:spChg chg="mod">
          <ac:chgData name="Govind Mohan" userId="S::gmohan@optimusprime.ai::7237a9d8-eece-462d-aa61-af9a6061a2d3" providerId="AD" clId="Web-{CE21BA14-405B-291F-BDD9-B8B2115A88FE}" dt="2021-03-01T23:41:54.154" v="2289" actId="20577"/>
          <ac:spMkLst>
            <pc:docMk/>
            <pc:sldMk cId="791189271" sldId="317"/>
            <ac:spMk id="3" creationId="{5F97FB82-3F59-4EFD-8175-FB0AD79AF5BA}"/>
          </ac:spMkLst>
        </pc:spChg>
      </pc:sldChg>
      <pc:sldChg chg="addSp delSp modSp">
        <pc:chgData name="Govind Mohan" userId="S::gmohan@optimusprime.ai::7237a9d8-eece-462d-aa61-af9a6061a2d3" providerId="AD" clId="Web-{CE21BA14-405B-291F-BDD9-B8B2115A88FE}" dt="2021-03-01T23:46:14.063" v="2305" actId="20577"/>
        <pc:sldMkLst>
          <pc:docMk/>
          <pc:sldMk cId="4219887729" sldId="318"/>
        </pc:sldMkLst>
        <pc:spChg chg="mod">
          <ac:chgData name="Govind Mohan" userId="S::gmohan@optimusprime.ai::7237a9d8-eece-462d-aa61-af9a6061a2d3" providerId="AD" clId="Web-{CE21BA14-405B-291F-BDD9-B8B2115A88FE}" dt="2021-03-01T23:46:14.063" v="2305" actId="20577"/>
          <ac:spMkLst>
            <pc:docMk/>
            <pc:sldMk cId="4219887729" sldId="318"/>
            <ac:spMk id="2" creationId="{398AD4E2-B16A-479A-B8CD-630C0B280622}"/>
          </ac:spMkLst>
        </pc:spChg>
        <pc:spChg chg="del mod">
          <ac:chgData name="Govind Mohan" userId="S::gmohan@optimusprime.ai::7237a9d8-eece-462d-aa61-af9a6061a2d3" providerId="AD" clId="Web-{CE21BA14-405B-291F-BDD9-B8B2115A88FE}" dt="2021-03-01T23:42:45.405" v="2291"/>
          <ac:spMkLst>
            <pc:docMk/>
            <pc:sldMk cId="4219887729" sldId="318"/>
            <ac:spMk id="3" creationId="{5F97FB82-3F59-4EFD-8175-FB0AD79AF5BA}"/>
          </ac:spMkLst>
        </pc:spChg>
        <pc:picChg chg="add mod ord">
          <ac:chgData name="Govind Mohan" userId="S::gmohan@optimusprime.ai::7237a9d8-eece-462d-aa61-af9a6061a2d3" providerId="AD" clId="Web-{CE21BA14-405B-291F-BDD9-B8B2115A88FE}" dt="2021-03-01T23:42:45.405" v="2291"/>
          <ac:picMkLst>
            <pc:docMk/>
            <pc:sldMk cId="4219887729" sldId="318"/>
            <ac:picMk id="4" creationId="{F3D3D623-09DF-4CA6-8CD5-3C0E3D44E7EC}"/>
          </ac:picMkLst>
        </pc:picChg>
      </pc:sldChg>
      <pc:sldChg chg="modSp">
        <pc:chgData name="Govind Mohan" userId="S::gmohan@optimusprime.ai::7237a9d8-eece-462d-aa61-af9a6061a2d3" providerId="AD" clId="Web-{CE21BA14-405B-291F-BDD9-B8B2115A88FE}" dt="2021-03-01T23:46:55.298" v="2338" actId="20577"/>
        <pc:sldMkLst>
          <pc:docMk/>
          <pc:sldMk cId="673025653" sldId="319"/>
        </pc:sldMkLst>
        <pc:spChg chg="mod">
          <ac:chgData name="Govind Mohan" userId="S::gmohan@optimusprime.ai::7237a9d8-eece-462d-aa61-af9a6061a2d3" providerId="AD" clId="Web-{CE21BA14-405B-291F-BDD9-B8B2115A88FE}" dt="2021-03-01T23:46:35.814" v="2332" actId="14100"/>
          <ac:spMkLst>
            <pc:docMk/>
            <pc:sldMk cId="673025653" sldId="319"/>
            <ac:spMk id="2" creationId="{398AD4E2-B16A-479A-B8CD-630C0B280622}"/>
          </ac:spMkLst>
        </pc:spChg>
        <pc:spChg chg="mod">
          <ac:chgData name="Govind Mohan" userId="S::gmohan@optimusprime.ai::7237a9d8-eece-462d-aa61-af9a6061a2d3" providerId="AD" clId="Web-{CE21BA14-405B-291F-BDD9-B8B2115A88FE}" dt="2021-03-01T23:46:55.298" v="2338" actId="20577"/>
          <ac:spMkLst>
            <pc:docMk/>
            <pc:sldMk cId="673025653" sldId="319"/>
            <ac:spMk id="3" creationId="{5F97FB82-3F59-4EFD-8175-FB0AD79AF5BA}"/>
          </ac:spMkLst>
        </pc:spChg>
      </pc:sldChg>
      <pc:sldChg chg="modSp">
        <pc:chgData name="Govind Mohan" userId="S::gmohan@optimusprime.ai::7237a9d8-eece-462d-aa61-af9a6061a2d3" providerId="AD" clId="Web-{CE21BA14-405B-291F-BDD9-B8B2115A88FE}" dt="2021-03-01T23:49:04.472" v="2387" actId="20577"/>
        <pc:sldMkLst>
          <pc:docMk/>
          <pc:sldMk cId="2872980870" sldId="320"/>
        </pc:sldMkLst>
        <pc:spChg chg="mod">
          <ac:chgData name="Govind Mohan" userId="S::gmohan@optimusprime.ai::7237a9d8-eece-462d-aa61-af9a6061a2d3" providerId="AD" clId="Web-{CE21BA14-405B-291F-BDD9-B8B2115A88FE}" dt="2021-03-01T23:47:12.939" v="2343" actId="20577"/>
          <ac:spMkLst>
            <pc:docMk/>
            <pc:sldMk cId="2872980870" sldId="320"/>
            <ac:spMk id="2" creationId="{398AD4E2-B16A-479A-B8CD-630C0B280622}"/>
          </ac:spMkLst>
        </pc:spChg>
        <pc:spChg chg="mod">
          <ac:chgData name="Govind Mohan" userId="S::gmohan@optimusprime.ai::7237a9d8-eece-462d-aa61-af9a6061a2d3" providerId="AD" clId="Web-{CE21BA14-405B-291F-BDD9-B8B2115A88FE}" dt="2021-03-01T23:49:04.472" v="2387" actId="20577"/>
          <ac:spMkLst>
            <pc:docMk/>
            <pc:sldMk cId="2872980870" sldId="320"/>
            <ac:spMk id="3" creationId="{5F97FB82-3F59-4EFD-8175-FB0AD79AF5BA}"/>
          </ac:spMkLst>
        </pc:spChg>
      </pc:sldChg>
      <pc:sldChg chg="modSp del">
        <pc:chgData name="Govind Mohan" userId="S::gmohan@optimusprime.ai::7237a9d8-eece-462d-aa61-af9a6061a2d3" providerId="AD" clId="Web-{CE21BA14-405B-291F-BDD9-B8B2115A88FE}" dt="2021-03-01T23:50:32.176" v="2404"/>
        <pc:sldMkLst>
          <pc:docMk/>
          <pc:sldMk cId="2130001729" sldId="321"/>
        </pc:sldMkLst>
        <pc:spChg chg="mod">
          <ac:chgData name="Govind Mohan" userId="S::gmohan@optimusprime.ai::7237a9d8-eece-462d-aa61-af9a6061a2d3" providerId="AD" clId="Web-{CE21BA14-405B-291F-BDD9-B8B2115A88FE}" dt="2021-03-01T23:49:20.097" v="2395" actId="14100"/>
          <ac:spMkLst>
            <pc:docMk/>
            <pc:sldMk cId="2130001729" sldId="321"/>
            <ac:spMk id="2" creationId="{398AD4E2-B16A-479A-B8CD-630C0B280622}"/>
          </ac:spMkLst>
        </pc:spChg>
        <pc:spChg chg="mod">
          <ac:chgData name="Govind Mohan" userId="S::gmohan@optimusprime.ai::7237a9d8-eece-462d-aa61-af9a6061a2d3" providerId="AD" clId="Web-{CE21BA14-405B-291F-BDD9-B8B2115A88FE}" dt="2021-03-01T23:49:22.566" v="2396" actId="20577"/>
          <ac:spMkLst>
            <pc:docMk/>
            <pc:sldMk cId="2130001729" sldId="321"/>
            <ac:spMk id="3" creationId="{5F97FB82-3F59-4EFD-8175-FB0AD79AF5BA}"/>
          </ac:spMkLst>
        </pc:spChg>
      </pc:sldChg>
      <pc:sldChg chg="del">
        <pc:chgData name="Govind Mohan" userId="S::gmohan@optimusprime.ai::7237a9d8-eece-462d-aa61-af9a6061a2d3" providerId="AD" clId="Web-{CE21BA14-405B-291F-BDD9-B8B2115A88FE}" dt="2021-03-01T23:50:32.176" v="2403"/>
        <pc:sldMkLst>
          <pc:docMk/>
          <pc:sldMk cId="1968154621" sldId="322"/>
        </pc:sldMkLst>
      </pc:sldChg>
      <pc:sldChg chg="del">
        <pc:chgData name="Govind Mohan" userId="S::gmohan@optimusprime.ai::7237a9d8-eece-462d-aa61-af9a6061a2d3" providerId="AD" clId="Web-{CE21BA14-405B-291F-BDD9-B8B2115A88FE}" dt="2021-03-01T23:50:32.176" v="2402"/>
        <pc:sldMkLst>
          <pc:docMk/>
          <pc:sldMk cId="3909507797" sldId="323"/>
        </pc:sldMkLst>
      </pc:sldChg>
      <pc:sldChg chg="del">
        <pc:chgData name="Govind Mohan" userId="S::gmohan@optimusprime.ai::7237a9d8-eece-462d-aa61-af9a6061a2d3" providerId="AD" clId="Web-{CE21BA14-405B-291F-BDD9-B8B2115A88FE}" dt="2021-03-01T23:50:32.176" v="2401"/>
        <pc:sldMkLst>
          <pc:docMk/>
          <pc:sldMk cId="1528753981" sldId="324"/>
        </pc:sldMkLst>
      </pc:sldChg>
      <pc:sldChg chg="del">
        <pc:chgData name="Govind Mohan" userId="S::gmohan@optimusprime.ai::7237a9d8-eece-462d-aa61-af9a6061a2d3" providerId="AD" clId="Web-{CE21BA14-405B-291F-BDD9-B8B2115A88FE}" dt="2021-03-01T23:50:32.176" v="2400"/>
        <pc:sldMkLst>
          <pc:docMk/>
          <pc:sldMk cId="356853156" sldId="325"/>
        </pc:sldMkLst>
      </pc:sldChg>
      <pc:sldChg chg="del">
        <pc:chgData name="Govind Mohan" userId="S::gmohan@optimusprime.ai::7237a9d8-eece-462d-aa61-af9a6061a2d3" providerId="AD" clId="Web-{CE21BA14-405B-291F-BDD9-B8B2115A88FE}" dt="2021-03-01T23:50:32.176" v="2399"/>
        <pc:sldMkLst>
          <pc:docMk/>
          <pc:sldMk cId="3291494089" sldId="326"/>
        </pc:sldMkLst>
      </pc:sldChg>
      <pc:sldChg chg="del">
        <pc:chgData name="Govind Mohan" userId="S::gmohan@optimusprime.ai::7237a9d8-eece-462d-aa61-af9a6061a2d3" providerId="AD" clId="Web-{CE21BA14-405B-291F-BDD9-B8B2115A88FE}" dt="2021-03-01T23:50:32.176" v="2398"/>
        <pc:sldMkLst>
          <pc:docMk/>
          <pc:sldMk cId="3555244664" sldId="327"/>
        </pc:sldMkLst>
      </pc:sldChg>
      <pc:sldChg chg="del">
        <pc:chgData name="Govind Mohan" userId="S::gmohan@optimusprime.ai::7237a9d8-eece-462d-aa61-af9a6061a2d3" providerId="AD" clId="Web-{CE21BA14-405B-291F-BDD9-B8B2115A88FE}" dt="2021-03-01T23:50:32.176" v="2397"/>
        <pc:sldMkLst>
          <pc:docMk/>
          <pc:sldMk cId="202389247" sldId="328"/>
        </pc:sldMkLst>
      </pc:sldChg>
      <pc:sldChg chg="addSp delSp modSp add replId">
        <pc:chgData name="Govind Mohan" userId="S::gmohan@optimusprime.ai::7237a9d8-eece-462d-aa61-af9a6061a2d3" providerId="AD" clId="Web-{CE21BA14-405B-291F-BDD9-B8B2115A88FE}" dt="2021-03-01T23:51:32.396" v="2407" actId="20577"/>
        <pc:sldMkLst>
          <pc:docMk/>
          <pc:sldMk cId="1924919368" sldId="329"/>
        </pc:sldMkLst>
        <pc:spChg chg="mod">
          <ac:chgData name="Govind Mohan" userId="S::gmohan@optimusprime.ai::7237a9d8-eece-462d-aa61-af9a6061a2d3" providerId="AD" clId="Web-{CE21BA14-405B-291F-BDD9-B8B2115A88FE}" dt="2021-03-01T23:51:32.396" v="2407" actId="20577"/>
          <ac:spMkLst>
            <pc:docMk/>
            <pc:sldMk cId="1924919368" sldId="329"/>
            <ac:spMk id="2" creationId="{398AD4E2-B16A-479A-B8CD-630C0B280622}"/>
          </ac:spMkLst>
        </pc:spChg>
        <pc:spChg chg="del mod">
          <ac:chgData name="Govind Mohan" userId="S::gmohan@optimusprime.ai::7237a9d8-eece-462d-aa61-af9a6061a2d3" providerId="AD" clId="Web-{CE21BA14-405B-291F-BDD9-B8B2115A88FE}" dt="2021-03-01T22:42:26.766" v="1415"/>
          <ac:spMkLst>
            <pc:docMk/>
            <pc:sldMk cId="1924919368" sldId="329"/>
            <ac:spMk id="3" creationId="{5F97FB82-3F59-4EFD-8175-FB0AD79AF5BA}"/>
          </ac:spMkLst>
        </pc:spChg>
        <pc:graphicFrameChg chg="add mod ord modGraphic">
          <ac:chgData name="Govind Mohan" userId="S::gmohan@optimusprime.ai::7237a9d8-eece-462d-aa61-af9a6061a2d3" providerId="AD" clId="Web-{CE21BA14-405B-291F-BDD9-B8B2115A88FE}" dt="2021-03-01T22:43:17.423" v="1447" actId="1076"/>
          <ac:graphicFrameMkLst>
            <pc:docMk/>
            <pc:sldMk cId="1924919368" sldId="329"/>
            <ac:graphicFrameMk id="5" creationId="{CA1D5E32-D38C-4A28-AC47-589692E89F1A}"/>
          </ac:graphicFrameMkLst>
        </pc:graphicFrameChg>
      </pc:sldChg>
      <pc:sldChg chg="addSp delSp modSp add replId">
        <pc:chgData name="Govind Mohan" userId="S::gmohan@optimusprime.ai::7237a9d8-eece-462d-aa61-af9a6061a2d3" providerId="AD" clId="Web-{CE21BA14-405B-291F-BDD9-B8B2115A88FE}" dt="2021-03-01T23:51:35.724" v="2408" actId="20577"/>
        <pc:sldMkLst>
          <pc:docMk/>
          <pc:sldMk cId="291627389" sldId="330"/>
        </pc:sldMkLst>
        <pc:spChg chg="mod">
          <ac:chgData name="Govind Mohan" userId="S::gmohan@optimusprime.ai::7237a9d8-eece-462d-aa61-af9a6061a2d3" providerId="AD" clId="Web-{CE21BA14-405B-291F-BDD9-B8B2115A88FE}" dt="2021-03-01T23:51:35.724" v="2408" actId="20577"/>
          <ac:spMkLst>
            <pc:docMk/>
            <pc:sldMk cId="291627389" sldId="330"/>
            <ac:spMk id="2" creationId="{398AD4E2-B16A-479A-B8CD-630C0B280622}"/>
          </ac:spMkLst>
        </pc:spChg>
        <pc:spChg chg="add del mod">
          <ac:chgData name="Govind Mohan" userId="S::gmohan@optimusprime.ai::7237a9d8-eece-462d-aa61-af9a6061a2d3" providerId="AD" clId="Web-{CE21BA14-405B-291F-BDD9-B8B2115A88FE}" dt="2021-03-01T22:43:49.142" v="1450"/>
          <ac:spMkLst>
            <pc:docMk/>
            <pc:sldMk cId="291627389" sldId="330"/>
            <ac:spMk id="4" creationId="{33CA18A1-83BA-4617-89E6-EAD4C725D164}"/>
          </ac:spMkLst>
        </pc:spChg>
        <pc:graphicFrameChg chg="del">
          <ac:chgData name="Govind Mohan" userId="S::gmohan@optimusprime.ai::7237a9d8-eece-462d-aa61-af9a6061a2d3" providerId="AD" clId="Web-{CE21BA14-405B-291F-BDD9-B8B2115A88FE}" dt="2021-03-01T22:43:47.204" v="1449"/>
          <ac:graphicFrameMkLst>
            <pc:docMk/>
            <pc:sldMk cId="291627389" sldId="330"/>
            <ac:graphicFrameMk id="5" creationId="{CA1D5E32-D38C-4A28-AC47-589692E89F1A}"/>
          </ac:graphicFrameMkLst>
        </pc:graphicFrameChg>
        <pc:picChg chg="add mod ord modCrop">
          <ac:chgData name="Govind Mohan" userId="S::gmohan@optimusprime.ai::7237a9d8-eece-462d-aa61-af9a6061a2d3" providerId="AD" clId="Web-{CE21BA14-405B-291F-BDD9-B8B2115A88FE}" dt="2021-03-01T22:44:28.205" v="1458" actId="1076"/>
          <ac:picMkLst>
            <pc:docMk/>
            <pc:sldMk cId="291627389" sldId="330"/>
            <ac:picMk id="6" creationId="{8AE4DEF2-4CC5-4232-BE37-23C653CC2AFC}"/>
          </ac:picMkLst>
        </pc:picChg>
      </pc:sldChg>
      <pc:sldChg chg="addSp delSp modSp add replId">
        <pc:chgData name="Govind Mohan" userId="S::gmohan@optimusprime.ai::7237a9d8-eece-462d-aa61-af9a6061a2d3" providerId="AD" clId="Web-{CE21BA14-405B-291F-BDD9-B8B2115A88FE}" dt="2021-03-01T23:38:44.870" v="2260" actId="1076"/>
        <pc:sldMkLst>
          <pc:docMk/>
          <pc:sldMk cId="1976825539" sldId="331"/>
        </pc:sldMkLst>
        <pc:spChg chg="del mod">
          <ac:chgData name="Govind Mohan" userId="S::gmohan@optimusprime.ai::7237a9d8-eece-462d-aa61-af9a6061a2d3" providerId="AD" clId="Web-{CE21BA14-405B-291F-BDD9-B8B2115A88FE}" dt="2021-03-01T23:38:35.089" v="2257"/>
          <ac:spMkLst>
            <pc:docMk/>
            <pc:sldMk cId="1976825539" sldId="331"/>
            <ac:spMk id="3" creationId="{5F97FB82-3F59-4EFD-8175-FB0AD79AF5BA}"/>
          </ac:spMkLst>
        </pc:spChg>
        <pc:picChg chg="add mod ord">
          <ac:chgData name="Govind Mohan" userId="S::gmohan@optimusprime.ai::7237a9d8-eece-462d-aa61-af9a6061a2d3" providerId="AD" clId="Web-{CE21BA14-405B-291F-BDD9-B8B2115A88FE}" dt="2021-03-01T23:38:44.870" v="2260" actId="1076"/>
          <ac:picMkLst>
            <pc:docMk/>
            <pc:sldMk cId="1976825539" sldId="331"/>
            <ac:picMk id="4" creationId="{3B6ABCB2-572A-4960-B7FB-D6E8E63A6517}"/>
          </ac:picMkLst>
        </pc:picChg>
      </pc:sldChg>
    </pc:docChg>
  </pc:docChgLst>
  <pc:docChgLst>
    <pc:chgData name="Govind Mohan" userId="S::gmohan@optimusprime.ai::7237a9d8-eece-462d-aa61-af9a6061a2d3" providerId="AD" clId="Web-{4B3FAD9F-00E3-0000-A4C1-575D07E9BDD6}"/>
    <pc:docChg chg="addSld delSld modSld">
      <pc:chgData name="Govind Mohan" userId="S::gmohan@optimusprime.ai::7237a9d8-eece-462d-aa61-af9a6061a2d3" providerId="AD" clId="Web-{4B3FAD9F-00E3-0000-A4C1-575D07E9BDD6}" dt="2021-02-20T23:55:50.937" v="125"/>
      <pc:docMkLst>
        <pc:docMk/>
      </pc:docMkLst>
      <pc:sldChg chg="modSp">
        <pc:chgData name="Govind Mohan" userId="S::gmohan@optimusprime.ai::7237a9d8-eece-462d-aa61-af9a6061a2d3" providerId="AD" clId="Web-{4B3FAD9F-00E3-0000-A4C1-575D07E9BDD6}" dt="2021-02-20T23:30:51.817" v="2" actId="20577"/>
        <pc:sldMkLst>
          <pc:docMk/>
          <pc:sldMk cId="1564154635" sldId="259"/>
        </pc:sldMkLst>
        <pc:spChg chg="mod">
          <ac:chgData name="Govind Mohan" userId="S::gmohan@optimusprime.ai::7237a9d8-eece-462d-aa61-af9a6061a2d3" providerId="AD" clId="Web-{4B3FAD9F-00E3-0000-A4C1-575D07E9BDD6}" dt="2021-02-20T23:30:51.817" v="2" actId="20577"/>
          <ac:spMkLst>
            <pc:docMk/>
            <pc:sldMk cId="1564154635" sldId="259"/>
            <ac:spMk id="2" creationId="{398AD4E2-B16A-479A-B8CD-630C0B280622}"/>
          </ac:spMkLst>
        </pc:spChg>
      </pc:sldChg>
      <pc:sldChg chg="modSp">
        <pc:chgData name="Govind Mohan" userId="S::gmohan@optimusprime.ai::7237a9d8-eece-462d-aa61-af9a6061a2d3" providerId="AD" clId="Web-{4B3FAD9F-00E3-0000-A4C1-575D07E9BDD6}" dt="2021-02-20T23:55:23.124" v="81" actId="20577"/>
        <pc:sldMkLst>
          <pc:docMk/>
          <pc:sldMk cId="2904984398" sldId="286"/>
        </pc:sldMkLst>
        <pc:spChg chg="mod">
          <ac:chgData name="Govind Mohan" userId="S::gmohan@optimusprime.ai::7237a9d8-eece-462d-aa61-af9a6061a2d3" providerId="AD" clId="Web-{4B3FAD9F-00E3-0000-A4C1-575D07E9BDD6}" dt="2021-02-20T23:43:39.484" v="4" actId="20577"/>
          <ac:spMkLst>
            <pc:docMk/>
            <pc:sldMk cId="2904984398" sldId="286"/>
            <ac:spMk id="2" creationId="{398AD4E2-B16A-479A-B8CD-630C0B280622}"/>
          </ac:spMkLst>
        </pc:spChg>
        <pc:spChg chg="mod">
          <ac:chgData name="Govind Mohan" userId="S::gmohan@optimusprime.ai::7237a9d8-eece-462d-aa61-af9a6061a2d3" providerId="AD" clId="Web-{4B3FAD9F-00E3-0000-A4C1-575D07E9BDD6}" dt="2021-02-20T23:55:23.124" v="81" actId="20577"/>
          <ac:spMkLst>
            <pc:docMk/>
            <pc:sldMk cId="2904984398" sldId="286"/>
            <ac:spMk id="3" creationId="{5F97FB82-3F59-4EFD-8175-FB0AD79AF5BA}"/>
          </ac:spMkLst>
        </pc:spChg>
      </pc:sldChg>
      <pc:sldChg chg="del">
        <pc:chgData name="Govind Mohan" userId="S::gmohan@optimusprime.ai::7237a9d8-eece-462d-aa61-af9a6061a2d3" providerId="AD" clId="Web-{4B3FAD9F-00E3-0000-A4C1-575D07E9BDD6}" dt="2021-02-20T23:55:33.968" v="83"/>
        <pc:sldMkLst>
          <pc:docMk/>
          <pc:sldMk cId="692152111" sldId="287"/>
        </pc:sldMkLst>
      </pc:sldChg>
      <pc:sldChg chg="add replId">
        <pc:chgData name="Govind Mohan" userId="S::gmohan@optimusprime.ai::7237a9d8-eece-462d-aa61-af9a6061a2d3" providerId="AD" clId="Web-{4B3FAD9F-00E3-0000-A4C1-575D07E9BDD6}" dt="2021-02-20T23:55:37.655" v="84"/>
        <pc:sldMkLst>
          <pc:docMk/>
          <pc:sldMk cId="3299132941" sldId="287"/>
        </pc:sldMkLst>
      </pc:sldChg>
      <pc:sldChg chg="del">
        <pc:chgData name="Govind Mohan" userId="S::gmohan@optimusprime.ai::7237a9d8-eece-462d-aa61-af9a6061a2d3" providerId="AD" clId="Web-{4B3FAD9F-00E3-0000-A4C1-575D07E9BDD6}" dt="2021-02-20T23:55:33.968" v="82"/>
        <pc:sldMkLst>
          <pc:docMk/>
          <pc:sldMk cId="1142992994" sldId="288"/>
        </pc:sldMkLst>
      </pc:sldChg>
      <pc:sldChg chg="add replId">
        <pc:chgData name="Govind Mohan" userId="S::gmohan@optimusprime.ai::7237a9d8-eece-462d-aa61-af9a6061a2d3" providerId="AD" clId="Web-{4B3FAD9F-00E3-0000-A4C1-575D07E9BDD6}" dt="2021-02-20T23:55:38.343" v="85"/>
        <pc:sldMkLst>
          <pc:docMk/>
          <pc:sldMk cId="3527212228" sldId="288"/>
        </pc:sldMkLst>
      </pc:sldChg>
      <pc:sldChg chg="add replId">
        <pc:chgData name="Govind Mohan" userId="S::gmohan@optimusprime.ai::7237a9d8-eece-462d-aa61-af9a6061a2d3" providerId="AD" clId="Web-{4B3FAD9F-00E3-0000-A4C1-575D07E9BDD6}" dt="2021-02-20T23:55:38.546" v="86"/>
        <pc:sldMkLst>
          <pc:docMk/>
          <pc:sldMk cId="2396965028" sldId="289"/>
        </pc:sldMkLst>
      </pc:sldChg>
      <pc:sldChg chg="add replId">
        <pc:chgData name="Govind Mohan" userId="S::gmohan@optimusprime.ai::7237a9d8-eece-462d-aa61-af9a6061a2d3" providerId="AD" clId="Web-{4B3FAD9F-00E3-0000-A4C1-575D07E9BDD6}" dt="2021-02-20T23:55:38.780" v="87"/>
        <pc:sldMkLst>
          <pc:docMk/>
          <pc:sldMk cId="3508449876" sldId="290"/>
        </pc:sldMkLst>
      </pc:sldChg>
      <pc:sldChg chg="add replId">
        <pc:chgData name="Govind Mohan" userId="S::gmohan@optimusprime.ai::7237a9d8-eece-462d-aa61-af9a6061a2d3" providerId="AD" clId="Web-{4B3FAD9F-00E3-0000-A4C1-575D07E9BDD6}" dt="2021-02-20T23:55:38.983" v="88"/>
        <pc:sldMkLst>
          <pc:docMk/>
          <pc:sldMk cId="2892474198" sldId="291"/>
        </pc:sldMkLst>
      </pc:sldChg>
      <pc:sldChg chg="add replId">
        <pc:chgData name="Govind Mohan" userId="S::gmohan@optimusprime.ai::7237a9d8-eece-462d-aa61-af9a6061a2d3" providerId="AD" clId="Web-{4B3FAD9F-00E3-0000-A4C1-575D07E9BDD6}" dt="2021-02-20T23:55:39.218" v="89"/>
        <pc:sldMkLst>
          <pc:docMk/>
          <pc:sldMk cId="1554761191" sldId="292"/>
        </pc:sldMkLst>
      </pc:sldChg>
      <pc:sldChg chg="add replId">
        <pc:chgData name="Govind Mohan" userId="S::gmohan@optimusprime.ai::7237a9d8-eece-462d-aa61-af9a6061a2d3" providerId="AD" clId="Web-{4B3FAD9F-00E3-0000-A4C1-575D07E9BDD6}" dt="2021-02-20T23:55:40.233" v="90"/>
        <pc:sldMkLst>
          <pc:docMk/>
          <pc:sldMk cId="1126378781" sldId="293"/>
        </pc:sldMkLst>
      </pc:sldChg>
      <pc:sldChg chg="add replId">
        <pc:chgData name="Govind Mohan" userId="S::gmohan@optimusprime.ai::7237a9d8-eece-462d-aa61-af9a6061a2d3" providerId="AD" clId="Web-{4B3FAD9F-00E3-0000-A4C1-575D07E9BDD6}" dt="2021-02-20T23:55:40.593" v="91"/>
        <pc:sldMkLst>
          <pc:docMk/>
          <pc:sldMk cId="2937042292" sldId="294"/>
        </pc:sldMkLst>
      </pc:sldChg>
      <pc:sldChg chg="add replId">
        <pc:chgData name="Govind Mohan" userId="S::gmohan@optimusprime.ai::7237a9d8-eece-462d-aa61-af9a6061a2d3" providerId="AD" clId="Web-{4B3FAD9F-00E3-0000-A4C1-575D07E9BDD6}" dt="2021-02-20T23:55:40.811" v="92"/>
        <pc:sldMkLst>
          <pc:docMk/>
          <pc:sldMk cId="4135652663" sldId="295"/>
        </pc:sldMkLst>
      </pc:sldChg>
      <pc:sldChg chg="add replId">
        <pc:chgData name="Govind Mohan" userId="S::gmohan@optimusprime.ai::7237a9d8-eece-462d-aa61-af9a6061a2d3" providerId="AD" clId="Web-{4B3FAD9F-00E3-0000-A4C1-575D07E9BDD6}" dt="2021-02-20T23:55:41.015" v="93"/>
        <pc:sldMkLst>
          <pc:docMk/>
          <pc:sldMk cId="4068020190" sldId="296"/>
        </pc:sldMkLst>
      </pc:sldChg>
      <pc:sldChg chg="add replId">
        <pc:chgData name="Govind Mohan" userId="S::gmohan@optimusprime.ai::7237a9d8-eece-462d-aa61-af9a6061a2d3" providerId="AD" clId="Web-{4B3FAD9F-00E3-0000-A4C1-575D07E9BDD6}" dt="2021-02-20T23:55:41.249" v="94"/>
        <pc:sldMkLst>
          <pc:docMk/>
          <pc:sldMk cId="3593997376" sldId="297"/>
        </pc:sldMkLst>
      </pc:sldChg>
      <pc:sldChg chg="add replId">
        <pc:chgData name="Govind Mohan" userId="S::gmohan@optimusprime.ai::7237a9d8-eece-462d-aa61-af9a6061a2d3" providerId="AD" clId="Web-{4B3FAD9F-00E3-0000-A4C1-575D07E9BDD6}" dt="2021-02-20T23:55:41.499" v="95"/>
        <pc:sldMkLst>
          <pc:docMk/>
          <pc:sldMk cId="272741135" sldId="298"/>
        </pc:sldMkLst>
      </pc:sldChg>
      <pc:sldChg chg="add replId">
        <pc:chgData name="Govind Mohan" userId="S::gmohan@optimusprime.ai::7237a9d8-eece-462d-aa61-af9a6061a2d3" providerId="AD" clId="Web-{4B3FAD9F-00E3-0000-A4C1-575D07E9BDD6}" dt="2021-02-20T23:55:41.686" v="96"/>
        <pc:sldMkLst>
          <pc:docMk/>
          <pc:sldMk cId="4013634205" sldId="299"/>
        </pc:sldMkLst>
      </pc:sldChg>
      <pc:sldChg chg="add replId">
        <pc:chgData name="Govind Mohan" userId="S::gmohan@optimusprime.ai::7237a9d8-eece-462d-aa61-af9a6061a2d3" providerId="AD" clId="Web-{4B3FAD9F-00E3-0000-A4C1-575D07E9BDD6}" dt="2021-02-20T23:55:41.936" v="97"/>
        <pc:sldMkLst>
          <pc:docMk/>
          <pc:sldMk cId="2151668568" sldId="300"/>
        </pc:sldMkLst>
      </pc:sldChg>
      <pc:sldChg chg="add replId">
        <pc:chgData name="Govind Mohan" userId="S::gmohan@optimusprime.ai::7237a9d8-eece-462d-aa61-af9a6061a2d3" providerId="AD" clId="Web-{4B3FAD9F-00E3-0000-A4C1-575D07E9BDD6}" dt="2021-02-20T23:55:42.140" v="98"/>
        <pc:sldMkLst>
          <pc:docMk/>
          <pc:sldMk cId="2586705919" sldId="301"/>
        </pc:sldMkLst>
      </pc:sldChg>
      <pc:sldChg chg="add replId">
        <pc:chgData name="Govind Mohan" userId="S::gmohan@optimusprime.ai::7237a9d8-eece-462d-aa61-af9a6061a2d3" providerId="AD" clId="Web-{4B3FAD9F-00E3-0000-A4C1-575D07E9BDD6}" dt="2021-02-20T23:55:42.421" v="99"/>
        <pc:sldMkLst>
          <pc:docMk/>
          <pc:sldMk cId="3378353068" sldId="302"/>
        </pc:sldMkLst>
      </pc:sldChg>
      <pc:sldChg chg="add replId">
        <pc:chgData name="Govind Mohan" userId="S::gmohan@optimusprime.ai::7237a9d8-eece-462d-aa61-af9a6061a2d3" providerId="AD" clId="Web-{4B3FAD9F-00E3-0000-A4C1-575D07E9BDD6}" dt="2021-02-20T23:55:42.624" v="100"/>
        <pc:sldMkLst>
          <pc:docMk/>
          <pc:sldMk cId="335427884" sldId="303"/>
        </pc:sldMkLst>
      </pc:sldChg>
      <pc:sldChg chg="add replId">
        <pc:chgData name="Govind Mohan" userId="S::gmohan@optimusprime.ai::7237a9d8-eece-462d-aa61-af9a6061a2d3" providerId="AD" clId="Web-{4B3FAD9F-00E3-0000-A4C1-575D07E9BDD6}" dt="2021-02-20T23:55:43.108" v="101"/>
        <pc:sldMkLst>
          <pc:docMk/>
          <pc:sldMk cId="3122313540" sldId="304"/>
        </pc:sldMkLst>
      </pc:sldChg>
      <pc:sldChg chg="add replId">
        <pc:chgData name="Govind Mohan" userId="S::gmohan@optimusprime.ai::7237a9d8-eece-462d-aa61-af9a6061a2d3" providerId="AD" clId="Web-{4B3FAD9F-00E3-0000-A4C1-575D07E9BDD6}" dt="2021-02-20T23:55:43.312" v="102"/>
        <pc:sldMkLst>
          <pc:docMk/>
          <pc:sldMk cId="3769065875" sldId="305"/>
        </pc:sldMkLst>
      </pc:sldChg>
      <pc:sldChg chg="add replId">
        <pc:chgData name="Govind Mohan" userId="S::gmohan@optimusprime.ai::7237a9d8-eece-462d-aa61-af9a6061a2d3" providerId="AD" clId="Web-{4B3FAD9F-00E3-0000-A4C1-575D07E9BDD6}" dt="2021-02-20T23:55:43.515" v="103"/>
        <pc:sldMkLst>
          <pc:docMk/>
          <pc:sldMk cId="2154415087" sldId="306"/>
        </pc:sldMkLst>
      </pc:sldChg>
      <pc:sldChg chg="add replId">
        <pc:chgData name="Govind Mohan" userId="S::gmohan@optimusprime.ai::7237a9d8-eece-462d-aa61-af9a6061a2d3" providerId="AD" clId="Web-{4B3FAD9F-00E3-0000-A4C1-575D07E9BDD6}" dt="2021-02-20T23:55:44.390" v="104"/>
        <pc:sldMkLst>
          <pc:docMk/>
          <pc:sldMk cId="4131778514" sldId="307"/>
        </pc:sldMkLst>
      </pc:sldChg>
      <pc:sldChg chg="add replId">
        <pc:chgData name="Govind Mohan" userId="S::gmohan@optimusprime.ai::7237a9d8-eece-462d-aa61-af9a6061a2d3" providerId="AD" clId="Web-{4B3FAD9F-00E3-0000-A4C1-575D07E9BDD6}" dt="2021-02-20T23:55:44.624" v="105"/>
        <pc:sldMkLst>
          <pc:docMk/>
          <pc:sldMk cId="708648894" sldId="308"/>
        </pc:sldMkLst>
      </pc:sldChg>
      <pc:sldChg chg="add replId">
        <pc:chgData name="Govind Mohan" userId="S::gmohan@optimusprime.ai::7237a9d8-eece-462d-aa61-af9a6061a2d3" providerId="AD" clId="Web-{4B3FAD9F-00E3-0000-A4C1-575D07E9BDD6}" dt="2021-02-20T23:55:44.827" v="106"/>
        <pc:sldMkLst>
          <pc:docMk/>
          <pc:sldMk cId="3765642174" sldId="309"/>
        </pc:sldMkLst>
      </pc:sldChg>
      <pc:sldChg chg="add replId">
        <pc:chgData name="Govind Mohan" userId="S::gmohan@optimusprime.ai::7237a9d8-eece-462d-aa61-af9a6061a2d3" providerId="AD" clId="Web-{4B3FAD9F-00E3-0000-A4C1-575D07E9BDD6}" dt="2021-02-20T23:55:45.030" v="107"/>
        <pc:sldMkLst>
          <pc:docMk/>
          <pc:sldMk cId="2416135038" sldId="310"/>
        </pc:sldMkLst>
      </pc:sldChg>
      <pc:sldChg chg="add replId">
        <pc:chgData name="Govind Mohan" userId="S::gmohan@optimusprime.ai::7237a9d8-eece-462d-aa61-af9a6061a2d3" providerId="AD" clId="Web-{4B3FAD9F-00E3-0000-A4C1-575D07E9BDD6}" dt="2021-02-20T23:55:45.296" v="108"/>
        <pc:sldMkLst>
          <pc:docMk/>
          <pc:sldMk cId="1639236553" sldId="311"/>
        </pc:sldMkLst>
      </pc:sldChg>
      <pc:sldChg chg="add replId">
        <pc:chgData name="Govind Mohan" userId="S::gmohan@optimusprime.ai::7237a9d8-eece-462d-aa61-af9a6061a2d3" providerId="AD" clId="Web-{4B3FAD9F-00E3-0000-A4C1-575D07E9BDD6}" dt="2021-02-20T23:55:45.483" v="109"/>
        <pc:sldMkLst>
          <pc:docMk/>
          <pc:sldMk cId="3073926832" sldId="312"/>
        </pc:sldMkLst>
      </pc:sldChg>
      <pc:sldChg chg="add replId">
        <pc:chgData name="Govind Mohan" userId="S::gmohan@optimusprime.ai::7237a9d8-eece-462d-aa61-af9a6061a2d3" providerId="AD" clId="Web-{4B3FAD9F-00E3-0000-A4C1-575D07E9BDD6}" dt="2021-02-20T23:55:45.687" v="110"/>
        <pc:sldMkLst>
          <pc:docMk/>
          <pc:sldMk cId="1838860565" sldId="313"/>
        </pc:sldMkLst>
      </pc:sldChg>
      <pc:sldChg chg="add replId">
        <pc:chgData name="Govind Mohan" userId="S::gmohan@optimusprime.ai::7237a9d8-eece-462d-aa61-af9a6061a2d3" providerId="AD" clId="Web-{4B3FAD9F-00E3-0000-A4C1-575D07E9BDD6}" dt="2021-02-20T23:55:45.937" v="111"/>
        <pc:sldMkLst>
          <pc:docMk/>
          <pc:sldMk cId="1145521618" sldId="314"/>
        </pc:sldMkLst>
      </pc:sldChg>
      <pc:sldChg chg="add replId">
        <pc:chgData name="Govind Mohan" userId="S::gmohan@optimusprime.ai::7237a9d8-eece-462d-aa61-af9a6061a2d3" providerId="AD" clId="Web-{4B3FAD9F-00E3-0000-A4C1-575D07E9BDD6}" dt="2021-02-20T23:55:46.155" v="112"/>
        <pc:sldMkLst>
          <pc:docMk/>
          <pc:sldMk cId="2184292763" sldId="315"/>
        </pc:sldMkLst>
      </pc:sldChg>
      <pc:sldChg chg="add replId">
        <pc:chgData name="Govind Mohan" userId="S::gmohan@optimusprime.ai::7237a9d8-eece-462d-aa61-af9a6061a2d3" providerId="AD" clId="Web-{4B3FAD9F-00E3-0000-A4C1-575D07E9BDD6}" dt="2021-02-20T23:55:46.343" v="113"/>
        <pc:sldMkLst>
          <pc:docMk/>
          <pc:sldMk cId="352245308" sldId="316"/>
        </pc:sldMkLst>
      </pc:sldChg>
      <pc:sldChg chg="add replId">
        <pc:chgData name="Govind Mohan" userId="S::gmohan@optimusprime.ai::7237a9d8-eece-462d-aa61-af9a6061a2d3" providerId="AD" clId="Web-{4B3FAD9F-00E3-0000-A4C1-575D07E9BDD6}" dt="2021-02-20T23:55:47.046" v="114"/>
        <pc:sldMkLst>
          <pc:docMk/>
          <pc:sldMk cId="791189271" sldId="317"/>
        </pc:sldMkLst>
      </pc:sldChg>
      <pc:sldChg chg="add replId">
        <pc:chgData name="Govind Mohan" userId="S::gmohan@optimusprime.ai::7237a9d8-eece-462d-aa61-af9a6061a2d3" providerId="AD" clId="Web-{4B3FAD9F-00E3-0000-A4C1-575D07E9BDD6}" dt="2021-02-20T23:55:47.765" v="115"/>
        <pc:sldMkLst>
          <pc:docMk/>
          <pc:sldMk cId="4219887729" sldId="318"/>
        </pc:sldMkLst>
      </pc:sldChg>
      <pc:sldChg chg="add replId">
        <pc:chgData name="Govind Mohan" userId="S::gmohan@optimusprime.ai::7237a9d8-eece-462d-aa61-af9a6061a2d3" providerId="AD" clId="Web-{4B3FAD9F-00E3-0000-A4C1-575D07E9BDD6}" dt="2021-02-20T23:55:47.983" v="116"/>
        <pc:sldMkLst>
          <pc:docMk/>
          <pc:sldMk cId="673025653" sldId="319"/>
        </pc:sldMkLst>
      </pc:sldChg>
      <pc:sldChg chg="add replId">
        <pc:chgData name="Govind Mohan" userId="S::gmohan@optimusprime.ai::7237a9d8-eece-462d-aa61-af9a6061a2d3" providerId="AD" clId="Web-{4B3FAD9F-00E3-0000-A4C1-575D07E9BDD6}" dt="2021-02-20T23:55:48.405" v="117"/>
        <pc:sldMkLst>
          <pc:docMk/>
          <pc:sldMk cId="2872980870" sldId="320"/>
        </pc:sldMkLst>
      </pc:sldChg>
      <pc:sldChg chg="add replId">
        <pc:chgData name="Govind Mohan" userId="S::gmohan@optimusprime.ai::7237a9d8-eece-462d-aa61-af9a6061a2d3" providerId="AD" clId="Web-{4B3FAD9F-00E3-0000-A4C1-575D07E9BDD6}" dt="2021-02-20T23:55:48.608" v="118"/>
        <pc:sldMkLst>
          <pc:docMk/>
          <pc:sldMk cId="2130001729" sldId="321"/>
        </pc:sldMkLst>
      </pc:sldChg>
      <pc:sldChg chg="add replId">
        <pc:chgData name="Govind Mohan" userId="S::gmohan@optimusprime.ai::7237a9d8-eece-462d-aa61-af9a6061a2d3" providerId="AD" clId="Web-{4B3FAD9F-00E3-0000-A4C1-575D07E9BDD6}" dt="2021-02-20T23:55:48.812" v="119"/>
        <pc:sldMkLst>
          <pc:docMk/>
          <pc:sldMk cId="1968154621" sldId="322"/>
        </pc:sldMkLst>
      </pc:sldChg>
      <pc:sldChg chg="add replId">
        <pc:chgData name="Govind Mohan" userId="S::gmohan@optimusprime.ai::7237a9d8-eece-462d-aa61-af9a6061a2d3" providerId="AD" clId="Web-{4B3FAD9F-00E3-0000-A4C1-575D07E9BDD6}" dt="2021-02-20T23:55:49.280" v="120"/>
        <pc:sldMkLst>
          <pc:docMk/>
          <pc:sldMk cId="3909507797" sldId="323"/>
        </pc:sldMkLst>
      </pc:sldChg>
      <pc:sldChg chg="add replId">
        <pc:chgData name="Govind Mohan" userId="S::gmohan@optimusprime.ai::7237a9d8-eece-462d-aa61-af9a6061a2d3" providerId="AD" clId="Web-{4B3FAD9F-00E3-0000-A4C1-575D07E9BDD6}" dt="2021-02-20T23:55:49.827" v="121"/>
        <pc:sldMkLst>
          <pc:docMk/>
          <pc:sldMk cId="1528753981" sldId="324"/>
        </pc:sldMkLst>
      </pc:sldChg>
      <pc:sldChg chg="add replId">
        <pc:chgData name="Govind Mohan" userId="S::gmohan@optimusprime.ai::7237a9d8-eece-462d-aa61-af9a6061a2d3" providerId="AD" clId="Web-{4B3FAD9F-00E3-0000-A4C1-575D07E9BDD6}" dt="2021-02-20T23:55:50.030" v="122"/>
        <pc:sldMkLst>
          <pc:docMk/>
          <pc:sldMk cId="356853156" sldId="325"/>
        </pc:sldMkLst>
      </pc:sldChg>
      <pc:sldChg chg="add replId">
        <pc:chgData name="Govind Mohan" userId="S::gmohan@optimusprime.ai::7237a9d8-eece-462d-aa61-af9a6061a2d3" providerId="AD" clId="Web-{4B3FAD9F-00E3-0000-A4C1-575D07E9BDD6}" dt="2021-02-20T23:55:50.530" v="123"/>
        <pc:sldMkLst>
          <pc:docMk/>
          <pc:sldMk cId="3291494089" sldId="326"/>
        </pc:sldMkLst>
      </pc:sldChg>
      <pc:sldChg chg="add replId">
        <pc:chgData name="Govind Mohan" userId="S::gmohan@optimusprime.ai::7237a9d8-eece-462d-aa61-af9a6061a2d3" providerId="AD" clId="Web-{4B3FAD9F-00E3-0000-A4C1-575D07E9BDD6}" dt="2021-02-20T23:55:50.733" v="124"/>
        <pc:sldMkLst>
          <pc:docMk/>
          <pc:sldMk cId="3555244664" sldId="327"/>
        </pc:sldMkLst>
      </pc:sldChg>
      <pc:sldChg chg="add replId">
        <pc:chgData name="Govind Mohan" userId="S::gmohan@optimusprime.ai::7237a9d8-eece-462d-aa61-af9a6061a2d3" providerId="AD" clId="Web-{4B3FAD9F-00E3-0000-A4C1-575D07E9BDD6}" dt="2021-02-20T23:55:50.937" v="125"/>
        <pc:sldMkLst>
          <pc:docMk/>
          <pc:sldMk cId="202389247" sldId="328"/>
        </pc:sldMkLst>
      </pc:sldChg>
    </pc:docChg>
  </pc:docChgLst>
  <pc:docChgLst>
    <pc:chgData name="Govind Mohan" userId="S::gmohan@optimusprime.ai::7237a9d8-eece-462d-aa61-af9a6061a2d3" providerId="AD" clId="Web-{4CFBA08D-81F5-FA3F-5DC3-DED566FEE60E}"/>
    <pc:docChg chg="addSld delSld modSld">
      <pc:chgData name="Govind Mohan" userId="S::gmohan@optimusprime.ai::7237a9d8-eece-462d-aa61-af9a6061a2d3" providerId="AD" clId="Web-{4CFBA08D-81F5-FA3F-5DC3-DED566FEE60E}" dt="2021-02-08T02:40:16.093" v="554"/>
      <pc:docMkLst>
        <pc:docMk/>
      </pc:docMkLst>
      <pc:sldChg chg="modNotes">
        <pc:chgData name="Govind Mohan" userId="S::gmohan@optimusprime.ai::7237a9d8-eece-462d-aa61-af9a6061a2d3" providerId="AD" clId="Web-{4CFBA08D-81F5-FA3F-5DC3-DED566FEE60E}" dt="2021-02-08T02:40:16.093" v="554"/>
        <pc:sldMkLst>
          <pc:docMk/>
          <pc:sldMk cId="3526872363" sldId="262"/>
        </pc:sldMkLst>
      </pc:sldChg>
      <pc:sldChg chg="modNotes">
        <pc:chgData name="Govind Mohan" userId="S::gmohan@optimusprime.ai::7237a9d8-eece-462d-aa61-af9a6061a2d3" providerId="AD" clId="Web-{4CFBA08D-81F5-FA3F-5DC3-DED566FEE60E}" dt="2021-02-08T02:40:09.109" v="552"/>
        <pc:sldMkLst>
          <pc:docMk/>
          <pc:sldMk cId="2493699402" sldId="264"/>
        </pc:sldMkLst>
      </pc:sldChg>
      <pc:sldChg chg="addSp modSp">
        <pc:chgData name="Govind Mohan" userId="S::gmohan@optimusprime.ai::7237a9d8-eece-462d-aa61-af9a6061a2d3" providerId="AD" clId="Web-{4CFBA08D-81F5-FA3F-5DC3-DED566FEE60E}" dt="2021-02-08T02:28:20.678" v="214" actId="20577"/>
        <pc:sldMkLst>
          <pc:docMk/>
          <pc:sldMk cId="2219676722" sldId="276"/>
        </pc:sldMkLst>
        <pc:spChg chg="mod">
          <ac:chgData name="Govind Mohan" userId="S::gmohan@optimusprime.ai::7237a9d8-eece-462d-aa61-af9a6061a2d3" providerId="AD" clId="Web-{4CFBA08D-81F5-FA3F-5DC3-DED566FEE60E}" dt="2021-02-08T02:23:58.899" v="143" actId="20577"/>
          <ac:spMkLst>
            <pc:docMk/>
            <pc:sldMk cId="2219676722" sldId="276"/>
            <ac:spMk id="2" creationId="{398AD4E2-B16A-479A-B8CD-630C0B280622}"/>
          </ac:spMkLst>
        </pc:spChg>
        <pc:spChg chg="mod">
          <ac:chgData name="Govind Mohan" userId="S::gmohan@optimusprime.ai::7237a9d8-eece-462d-aa61-af9a6061a2d3" providerId="AD" clId="Web-{4CFBA08D-81F5-FA3F-5DC3-DED566FEE60E}" dt="2021-02-08T02:28:20.678" v="214" actId="20577"/>
          <ac:spMkLst>
            <pc:docMk/>
            <pc:sldMk cId="2219676722" sldId="276"/>
            <ac:spMk id="3" creationId="{536AE558-7995-48E9-A5D5-7BBDBBBB6FCC}"/>
          </ac:spMkLst>
        </pc:spChg>
        <pc:picChg chg="add mod">
          <ac:chgData name="Govind Mohan" userId="S::gmohan@optimusprime.ai::7237a9d8-eece-462d-aa61-af9a6061a2d3" providerId="AD" clId="Web-{4CFBA08D-81F5-FA3F-5DC3-DED566FEE60E}" dt="2021-02-08T02:27:20.756" v="167" actId="14100"/>
          <ac:picMkLst>
            <pc:docMk/>
            <pc:sldMk cId="2219676722" sldId="276"/>
            <ac:picMk id="4" creationId="{0534DF3A-756D-45E2-9FEF-01CF475279C4}"/>
          </ac:picMkLst>
        </pc:picChg>
      </pc:sldChg>
      <pc:sldChg chg="modSp">
        <pc:chgData name="Govind Mohan" userId="S::gmohan@optimusprime.ai::7237a9d8-eece-462d-aa61-af9a6061a2d3" providerId="AD" clId="Web-{4CFBA08D-81F5-FA3F-5DC3-DED566FEE60E}" dt="2021-02-08T02:20:03.057" v="130" actId="20577"/>
        <pc:sldMkLst>
          <pc:docMk/>
          <pc:sldMk cId="3473530854" sldId="280"/>
        </pc:sldMkLst>
        <pc:spChg chg="mod">
          <ac:chgData name="Govind Mohan" userId="S::gmohan@optimusprime.ai::7237a9d8-eece-462d-aa61-af9a6061a2d3" providerId="AD" clId="Web-{4CFBA08D-81F5-FA3F-5DC3-DED566FEE60E}" dt="2021-02-08T02:20:03.057" v="130" actId="20577"/>
          <ac:spMkLst>
            <pc:docMk/>
            <pc:sldMk cId="3473530854" sldId="280"/>
            <ac:spMk id="3" creationId="{536AE558-7995-48E9-A5D5-7BBDBBBB6FCC}"/>
          </ac:spMkLst>
        </pc:spChg>
      </pc:sldChg>
      <pc:sldChg chg="modSp add replId">
        <pc:chgData name="Govind Mohan" userId="S::gmohan@optimusprime.ai::7237a9d8-eece-462d-aa61-af9a6061a2d3" providerId="AD" clId="Web-{4CFBA08D-81F5-FA3F-5DC3-DED566FEE60E}" dt="2021-02-08T02:34:05.175" v="414" actId="20577"/>
        <pc:sldMkLst>
          <pc:docMk/>
          <pc:sldMk cId="2283328861" sldId="281"/>
        </pc:sldMkLst>
        <pc:spChg chg="mod">
          <ac:chgData name="Govind Mohan" userId="S::gmohan@optimusprime.ai::7237a9d8-eece-462d-aa61-af9a6061a2d3" providerId="AD" clId="Web-{4CFBA08D-81F5-FA3F-5DC3-DED566FEE60E}" dt="2021-02-08T02:23:47.414" v="137" actId="20577"/>
          <ac:spMkLst>
            <pc:docMk/>
            <pc:sldMk cId="2283328861" sldId="281"/>
            <ac:spMk id="2" creationId="{398AD4E2-B16A-479A-B8CD-630C0B280622}"/>
          </ac:spMkLst>
        </pc:spChg>
        <pc:spChg chg="mod">
          <ac:chgData name="Govind Mohan" userId="S::gmohan@optimusprime.ai::7237a9d8-eece-462d-aa61-af9a6061a2d3" providerId="AD" clId="Web-{4CFBA08D-81F5-FA3F-5DC3-DED566FEE60E}" dt="2021-02-08T02:34:05.175" v="414" actId="20577"/>
          <ac:spMkLst>
            <pc:docMk/>
            <pc:sldMk cId="2283328861" sldId="281"/>
            <ac:spMk id="3" creationId="{536AE558-7995-48E9-A5D5-7BBDBBBB6FCC}"/>
          </ac:spMkLst>
        </pc:spChg>
      </pc:sldChg>
      <pc:sldChg chg="add replId">
        <pc:chgData name="Govind Mohan" userId="S::gmohan@optimusprime.ai::7237a9d8-eece-462d-aa61-af9a6061a2d3" providerId="AD" clId="Web-{4CFBA08D-81F5-FA3F-5DC3-DED566FEE60E}" dt="2021-02-08T02:23:53.289" v="138"/>
        <pc:sldMkLst>
          <pc:docMk/>
          <pc:sldMk cId="1577896747" sldId="282"/>
        </pc:sldMkLst>
      </pc:sldChg>
      <pc:sldChg chg="addSp modSp add replId">
        <pc:chgData name="Govind Mohan" userId="S::gmohan@optimusprime.ai::7237a9d8-eece-462d-aa61-af9a6061a2d3" providerId="AD" clId="Web-{4CFBA08D-81F5-FA3F-5DC3-DED566FEE60E}" dt="2021-02-08T02:37:57.204" v="501" actId="20577"/>
        <pc:sldMkLst>
          <pc:docMk/>
          <pc:sldMk cId="436994870" sldId="283"/>
        </pc:sldMkLst>
        <pc:spChg chg="mod">
          <ac:chgData name="Govind Mohan" userId="S::gmohan@optimusprime.ai::7237a9d8-eece-462d-aa61-af9a6061a2d3" providerId="AD" clId="Web-{4CFBA08D-81F5-FA3F-5DC3-DED566FEE60E}" dt="2021-02-08T02:37:57.204" v="501" actId="20577"/>
          <ac:spMkLst>
            <pc:docMk/>
            <pc:sldMk cId="436994870" sldId="283"/>
            <ac:spMk id="3" creationId="{536AE558-7995-48E9-A5D5-7BBDBBBB6FCC}"/>
          </ac:spMkLst>
        </pc:spChg>
        <pc:picChg chg="add mod">
          <ac:chgData name="Govind Mohan" userId="S::gmohan@optimusprime.ai::7237a9d8-eece-462d-aa61-af9a6061a2d3" providerId="AD" clId="Web-{4CFBA08D-81F5-FA3F-5DC3-DED566FEE60E}" dt="2021-02-08T02:35:21.393" v="440" actId="1076"/>
          <ac:picMkLst>
            <pc:docMk/>
            <pc:sldMk cId="436994870" sldId="283"/>
            <ac:picMk id="4" creationId="{0494D670-8F69-41FD-A3A0-F5B004E83AB5}"/>
          </ac:picMkLst>
        </pc:picChg>
      </pc:sldChg>
      <pc:sldChg chg="addSp delSp modSp add replId">
        <pc:chgData name="Govind Mohan" userId="S::gmohan@optimusprime.ai::7237a9d8-eece-462d-aa61-af9a6061a2d3" providerId="AD" clId="Web-{4CFBA08D-81F5-FA3F-5DC3-DED566FEE60E}" dt="2021-02-08T02:38:15.532" v="508" actId="20577"/>
        <pc:sldMkLst>
          <pc:docMk/>
          <pc:sldMk cId="4143117278" sldId="284"/>
        </pc:sldMkLst>
        <pc:spChg chg="mod">
          <ac:chgData name="Govind Mohan" userId="S::gmohan@optimusprime.ai::7237a9d8-eece-462d-aa61-af9a6061a2d3" providerId="AD" clId="Web-{4CFBA08D-81F5-FA3F-5DC3-DED566FEE60E}" dt="2021-02-08T02:38:15.532" v="508" actId="20577"/>
          <ac:spMkLst>
            <pc:docMk/>
            <pc:sldMk cId="4143117278" sldId="284"/>
            <ac:spMk id="2" creationId="{398AD4E2-B16A-479A-B8CD-630C0B280622}"/>
          </ac:spMkLst>
        </pc:spChg>
        <pc:spChg chg="del">
          <ac:chgData name="Govind Mohan" userId="S::gmohan@optimusprime.ai::7237a9d8-eece-462d-aa61-af9a6061a2d3" providerId="AD" clId="Web-{4CFBA08D-81F5-FA3F-5DC3-DED566FEE60E}" dt="2021-02-08T02:38:07.313" v="503"/>
          <ac:spMkLst>
            <pc:docMk/>
            <pc:sldMk cId="4143117278" sldId="284"/>
            <ac:spMk id="3" creationId="{536AE558-7995-48E9-A5D5-7BBDBBBB6FCC}"/>
          </ac:spMkLst>
        </pc:spChg>
        <pc:spChg chg="add mod">
          <ac:chgData name="Govind Mohan" userId="S::gmohan@optimusprime.ai::7237a9d8-eece-462d-aa61-af9a6061a2d3" providerId="AD" clId="Web-{4CFBA08D-81F5-FA3F-5DC3-DED566FEE60E}" dt="2021-02-08T02:38:07.313" v="503"/>
          <ac:spMkLst>
            <pc:docMk/>
            <pc:sldMk cId="4143117278" sldId="284"/>
            <ac:spMk id="6" creationId="{516CA7B3-3636-45F3-8AF7-7B965493CBA5}"/>
          </ac:spMkLst>
        </pc:spChg>
        <pc:picChg chg="del">
          <ac:chgData name="Govind Mohan" userId="S::gmohan@optimusprime.ai::7237a9d8-eece-462d-aa61-af9a6061a2d3" providerId="AD" clId="Web-{4CFBA08D-81F5-FA3F-5DC3-DED566FEE60E}" dt="2021-02-08T02:38:09.019" v="504"/>
          <ac:picMkLst>
            <pc:docMk/>
            <pc:sldMk cId="4143117278" sldId="284"/>
            <ac:picMk id="4" creationId="{0494D670-8F69-41FD-A3A0-F5B004E83AB5}"/>
          </ac:picMkLst>
        </pc:picChg>
      </pc:sldChg>
      <pc:sldChg chg="new del">
        <pc:chgData name="Govind Mohan" userId="S::gmohan@optimusprime.ai::7237a9d8-eece-462d-aa61-af9a6061a2d3" providerId="AD" clId="Web-{4CFBA08D-81F5-FA3F-5DC3-DED566FEE60E}" dt="2021-02-08T02:38:22.313" v="510"/>
        <pc:sldMkLst>
          <pc:docMk/>
          <pc:sldMk cId="185649375" sldId="285"/>
        </pc:sldMkLst>
      </pc:sldChg>
      <pc:sldChg chg="delSp modSp add replId">
        <pc:chgData name="Govind Mohan" userId="S::gmohan@optimusprime.ai::7237a9d8-eece-462d-aa61-af9a6061a2d3" providerId="AD" clId="Web-{4CFBA08D-81F5-FA3F-5DC3-DED566FEE60E}" dt="2021-02-08T02:39:07.516" v="549"/>
        <pc:sldMkLst>
          <pc:docMk/>
          <pc:sldMk cId="1702952137" sldId="285"/>
        </pc:sldMkLst>
        <pc:spChg chg="mod">
          <ac:chgData name="Govind Mohan" userId="S::gmohan@optimusprime.ai::7237a9d8-eece-462d-aa61-af9a6061a2d3" providerId="AD" clId="Web-{4CFBA08D-81F5-FA3F-5DC3-DED566FEE60E}" dt="2021-02-08T02:39:03.688" v="548" actId="20577"/>
          <ac:spMkLst>
            <pc:docMk/>
            <pc:sldMk cId="1702952137" sldId="285"/>
            <ac:spMk id="2" creationId="{398AD4E2-B16A-479A-B8CD-630C0B280622}"/>
          </ac:spMkLst>
        </pc:spChg>
        <pc:spChg chg="del">
          <ac:chgData name="Govind Mohan" userId="S::gmohan@optimusprime.ai::7237a9d8-eece-462d-aa61-af9a6061a2d3" providerId="AD" clId="Web-{4CFBA08D-81F5-FA3F-5DC3-DED566FEE60E}" dt="2021-02-08T02:39:07.516" v="549"/>
          <ac:spMkLst>
            <pc:docMk/>
            <pc:sldMk cId="1702952137" sldId="285"/>
            <ac:spMk id="6" creationId="{516CA7B3-3636-45F3-8AF7-7B965493CBA5}"/>
          </ac:spMkLst>
        </pc:spChg>
      </pc:sldChg>
    </pc:docChg>
  </pc:docChgLst>
  <pc:docChgLst>
    <pc:chgData name="Govind Mohan" userId="S::gmohan@optimusprime.ai::7237a9d8-eece-462d-aa61-af9a6061a2d3" providerId="AD" clId="Web-{8731ED4B-0E4A-43E2-A4E1-44A70EC028EA}"/>
    <pc:docChg chg="addSld delSld modSld sldOrd addMainMaster delMainMaster">
      <pc:chgData name="Govind Mohan" userId="S::gmohan@optimusprime.ai::7237a9d8-eece-462d-aa61-af9a6061a2d3" providerId="AD" clId="Web-{8731ED4B-0E4A-43E2-A4E1-44A70EC028EA}" dt="2021-02-08T00:11:16.489" v="1241" actId="20577"/>
      <pc:docMkLst>
        <pc:docMk/>
      </pc:docMkLst>
      <pc:sldChg chg="addSp delSp modSp mod setBg modClrScheme chgLayout">
        <pc:chgData name="Govind Mohan" userId="S::gmohan@optimusprime.ai::7237a9d8-eece-462d-aa61-af9a6061a2d3" providerId="AD" clId="Web-{8731ED4B-0E4A-43E2-A4E1-44A70EC028EA}" dt="2021-02-07T22:49:12.968" v="141"/>
        <pc:sldMkLst>
          <pc:docMk/>
          <pc:sldMk cId="109857222" sldId="256"/>
        </pc:sldMkLst>
        <pc:spChg chg="mod">
          <ac:chgData name="Govind Mohan" userId="S::gmohan@optimusprime.ai::7237a9d8-eece-462d-aa61-af9a6061a2d3" providerId="AD" clId="Web-{8731ED4B-0E4A-43E2-A4E1-44A70EC028EA}" dt="2021-02-07T22:49:12.968" v="141"/>
          <ac:spMkLst>
            <pc:docMk/>
            <pc:sldMk cId="109857222" sldId="256"/>
            <ac:spMk id="2" creationId="{00000000-0000-0000-0000-000000000000}"/>
          </ac:spMkLst>
        </pc:spChg>
        <pc:spChg chg="mod">
          <ac:chgData name="Govind Mohan" userId="S::gmohan@optimusprime.ai::7237a9d8-eece-462d-aa61-af9a6061a2d3" providerId="AD" clId="Web-{8731ED4B-0E4A-43E2-A4E1-44A70EC028EA}" dt="2021-02-07T22:49:12.968" v="141"/>
          <ac:spMkLst>
            <pc:docMk/>
            <pc:sldMk cId="109857222" sldId="256"/>
            <ac:spMk id="3" creationId="{00000000-0000-0000-0000-000000000000}"/>
          </ac:spMkLst>
        </pc:spChg>
        <pc:spChg chg="add del">
          <ac:chgData name="Govind Mohan" userId="S::gmohan@optimusprime.ai::7237a9d8-eece-462d-aa61-af9a6061a2d3" providerId="AD" clId="Web-{8731ED4B-0E4A-43E2-A4E1-44A70EC028EA}" dt="2021-02-07T22:49:12.968" v="141"/>
          <ac:spMkLst>
            <pc:docMk/>
            <pc:sldMk cId="109857222" sldId="256"/>
            <ac:spMk id="9" creationId="{EA164D6B-6878-4B9F-A2D0-985D39B17B46}"/>
          </ac:spMkLst>
        </pc:spChg>
        <pc:spChg chg="add del">
          <ac:chgData name="Govind Mohan" userId="S::gmohan@optimusprime.ai::7237a9d8-eece-462d-aa61-af9a6061a2d3" providerId="AD" clId="Web-{8731ED4B-0E4A-43E2-A4E1-44A70EC028EA}" dt="2021-02-07T22:49:12.968" v="141"/>
          <ac:spMkLst>
            <pc:docMk/>
            <pc:sldMk cId="109857222" sldId="256"/>
            <ac:spMk id="11" creationId="{362F176A-9349-4CD7-8042-59C0200C8CE9}"/>
          </ac:spMkLst>
        </pc:spChg>
        <pc:spChg chg="add del">
          <ac:chgData name="Govind Mohan" userId="S::gmohan@optimusprime.ai::7237a9d8-eece-462d-aa61-af9a6061a2d3" providerId="AD" clId="Web-{8731ED4B-0E4A-43E2-A4E1-44A70EC028EA}" dt="2021-02-07T22:49:12.968" v="141"/>
          <ac:spMkLst>
            <pc:docMk/>
            <pc:sldMk cId="109857222" sldId="256"/>
            <ac:spMk id="13" creationId="{4E9A171F-91A7-42F8-B25C-E38B244E757C}"/>
          </ac:spMkLst>
        </pc:spChg>
        <pc:spChg chg="add del">
          <ac:chgData name="Govind Mohan" userId="S::gmohan@optimusprime.ai::7237a9d8-eece-462d-aa61-af9a6061a2d3" providerId="AD" clId="Web-{8731ED4B-0E4A-43E2-A4E1-44A70EC028EA}" dt="2021-02-07T22:49:12.968" v="141"/>
          <ac:spMkLst>
            <pc:docMk/>
            <pc:sldMk cId="109857222" sldId="256"/>
            <ac:spMk id="15" creationId="{064738AB-B6BE-4867-889A-52CE4AC8DBD0}"/>
          </ac:spMkLst>
        </pc:spChg>
        <pc:spChg chg="add del">
          <ac:chgData name="Govind Mohan" userId="S::gmohan@optimusprime.ai::7237a9d8-eece-462d-aa61-af9a6061a2d3" providerId="AD" clId="Web-{8731ED4B-0E4A-43E2-A4E1-44A70EC028EA}" dt="2021-02-07T22:49:12.968" v="141"/>
          <ac:spMkLst>
            <pc:docMk/>
            <pc:sldMk cId="109857222" sldId="256"/>
            <ac:spMk id="17" creationId="{57851D67-7085-40E2-B146-F91433A28E08}"/>
          </ac:spMkLst>
        </pc:spChg>
        <pc:spChg chg="add del">
          <ac:chgData name="Govind Mohan" userId="S::gmohan@optimusprime.ai::7237a9d8-eece-462d-aa61-af9a6061a2d3" providerId="AD" clId="Web-{8731ED4B-0E4A-43E2-A4E1-44A70EC028EA}" dt="2021-02-07T22:49:12.968" v="141"/>
          <ac:spMkLst>
            <pc:docMk/>
            <pc:sldMk cId="109857222" sldId="256"/>
            <ac:spMk id="19" creationId="{985AAE23-FCB6-4663-907C-0110B0FDC58E}"/>
          </ac:spMkLst>
        </pc:spChg>
        <pc:spChg chg="add del">
          <ac:chgData name="Govind Mohan" userId="S::gmohan@optimusprime.ai::7237a9d8-eece-462d-aa61-af9a6061a2d3" providerId="AD" clId="Web-{8731ED4B-0E4A-43E2-A4E1-44A70EC028EA}" dt="2021-02-07T22:49:12.968" v="141"/>
          <ac:spMkLst>
            <pc:docMk/>
            <pc:sldMk cId="109857222" sldId="256"/>
            <ac:spMk id="21" creationId="{9C969C2C-E7E3-4052-87D4-61E733EC1BBD}"/>
          </ac:spMkLst>
        </pc:spChg>
        <pc:spChg chg="add del">
          <ac:chgData name="Govind Mohan" userId="S::gmohan@optimusprime.ai::7237a9d8-eece-462d-aa61-af9a6061a2d3" providerId="AD" clId="Web-{8731ED4B-0E4A-43E2-A4E1-44A70EC028EA}" dt="2021-02-07T22:49:12.968" v="141"/>
          <ac:spMkLst>
            <pc:docMk/>
            <pc:sldMk cId="109857222" sldId="256"/>
            <ac:spMk id="23" creationId="{7C60369F-A41B-4D6E-8990-30E2715C5730}"/>
          </ac:spMkLst>
        </pc:spChg>
        <pc:spChg chg="add">
          <ac:chgData name="Govind Mohan" userId="S::gmohan@optimusprime.ai::7237a9d8-eece-462d-aa61-af9a6061a2d3" providerId="AD" clId="Web-{8731ED4B-0E4A-43E2-A4E1-44A70EC028EA}" dt="2021-02-07T22:49:12.968" v="141"/>
          <ac:spMkLst>
            <pc:docMk/>
            <pc:sldMk cId="109857222" sldId="256"/>
            <ac:spMk id="28" creationId="{CA22F210-7186-4074-94C5-FAD2C2EB15B2}"/>
          </ac:spMkLst>
        </pc:spChg>
        <pc:spChg chg="add">
          <ac:chgData name="Govind Mohan" userId="S::gmohan@optimusprime.ai::7237a9d8-eece-462d-aa61-af9a6061a2d3" providerId="AD" clId="Web-{8731ED4B-0E4A-43E2-A4E1-44A70EC028EA}" dt="2021-02-07T22:49:12.968" v="141"/>
          <ac:spMkLst>
            <pc:docMk/>
            <pc:sldMk cId="109857222" sldId="256"/>
            <ac:spMk id="30" creationId="{11C4FED8-D85F-4B52-875F-AB6873B50373}"/>
          </ac:spMkLst>
        </pc:spChg>
        <pc:picChg chg="add mod">
          <ac:chgData name="Govind Mohan" userId="S::gmohan@optimusprime.ai::7237a9d8-eece-462d-aa61-af9a6061a2d3" providerId="AD" clId="Web-{8731ED4B-0E4A-43E2-A4E1-44A70EC028EA}" dt="2021-02-07T22:49:12.968" v="141"/>
          <ac:picMkLst>
            <pc:docMk/>
            <pc:sldMk cId="109857222" sldId="256"/>
            <ac:picMk id="4" creationId="{9D7D4B96-F1A9-45DE-88AA-5512C2F2903B}"/>
          </ac:picMkLst>
        </pc:picChg>
      </pc:sldChg>
      <pc:sldChg chg="addSp modSp new del mod setBg">
        <pc:chgData name="Govind Mohan" userId="S::gmohan@optimusprime.ai::7237a9d8-eece-462d-aa61-af9a6061a2d3" providerId="AD" clId="Web-{8731ED4B-0E4A-43E2-A4E1-44A70EC028EA}" dt="2021-02-07T22:54:03.105" v="278"/>
        <pc:sldMkLst>
          <pc:docMk/>
          <pc:sldMk cId="3634451792" sldId="257"/>
        </pc:sldMkLst>
        <pc:spChg chg="mod">
          <ac:chgData name="Govind Mohan" userId="S::gmohan@optimusprime.ai::7237a9d8-eece-462d-aa61-af9a6061a2d3" providerId="AD" clId="Web-{8731ED4B-0E4A-43E2-A4E1-44A70EC028EA}" dt="2021-02-07T22:45:05.735" v="58" actId="20577"/>
          <ac:spMkLst>
            <pc:docMk/>
            <pc:sldMk cId="3634451792" sldId="257"/>
            <ac:spMk id="2" creationId="{398AD4E2-B16A-479A-B8CD-630C0B280622}"/>
          </ac:spMkLst>
        </pc:spChg>
        <pc:spChg chg="mod">
          <ac:chgData name="Govind Mohan" userId="S::gmohan@optimusprime.ai::7237a9d8-eece-462d-aa61-af9a6061a2d3" providerId="AD" clId="Web-{8731ED4B-0E4A-43E2-A4E1-44A70EC028EA}" dt="2021-02-07T22:52:13.559" v="199" actId="20577"/>
          <ac:spMkLst>
            <pc:docMk/>
            <pc:sldMk cId="3634451792" sldId="257"/>
            <ac:spMk id="3" creationId="{5F97FB82-3F59-4EFD-8175-FB0AD79AF5BA}"/>
          </ac:spMkLst>
        </pc:spChg>
        <pc:spChg chg="add">
          <ac:chgData name="Govind Mohan" userId="S::gmohan@optimusprime.ai::7237a9d8-eece-462d-aa61-af9a6061a2d3" providerId="AD" clId="Web-{8731ED4B-0E4A-43E2-A4E1-44A70EC028EA}" dt="2021-02-07T22:44:22.798" v="42"/>
          <ac:spMkLst>
            <pc:docMk/>
            <pc:sldMk cId="3634451792" sldId="257"/>
            <ac:spMk id="8" creationId="{72526924-84D3-45FB-A5FE-62D8FCBF53B6}"/>
          </ac:spMkLst>
        </pc:spChg>
        <pc:spChg chg="add">
          <ac:chgData name="Govind Mohan" userId="S::gmohan@optimusprime.ai::7237a9d8-eece-462d-aa61-af9a6061a2d3" providerId="AD" clId="Web-{8731ED4B-0E4A-43E2-A4E1-44A70EC028EA}" dt="2021-02-07T22:44:22.798" v="42"/>
          <ac:spMkLst>
            <pc:docMk/>
            <pc:sldMk cId="3634451792" sldId="257"/>
            <ac:spMk id="10" creationId="{5C2A6256-1DD0-4E4B-A8B3-9A711B4DBE0C}"/>
          </ac:spMkLst>
        </pc:spChg>
        <pc:spChg chg="add">
          <ac:chgData name="Govind Mohan" userId="S::gmohan@optimusprime.ai::7237a9d8-eece-462d-aa61-af9a6061a2d3" providerId="AD" clId="Web-{8731ED4B-0E4A-43E2-A4E1-44A70EC028EA}" dt="2021-02-07T22:44:22.798" v="42"/>
          <ac:spMkLst>
            <pc:docMk/>
            <pc:sldMk cId="3634451792" sldId="257"/>
            <ac:spMk id="12" creationId="{41760540-185E-4652-BFD2-9B362EF3BC99}"/>
          </ac:spMkLst>
        </pc:spChg>
        <pc:spChg chg="add">
          <ac:chgData name="Govind Mohan" userId="S::gmohan@optimusprime.ai::7237a9d8-eece-462d-aa61-af9a6061a2d3" providerId="AD" clId="Web-{8731ED4B-0E4A-43E2-A4E1-44A70EC028EA}" dt="2021-02-07T22:44:22.798" v="42"/>
          <ac:spMkLst>
            <pc:docMk/>
            <pc:sldMk cId="3634451792" sldId="257"/>
            <ac:spMk id="14" creationId="{729789F4-85C1-41A0-83EB-992E22210CB9}"/>
          </ac:spMkLst>
        </pc:spChg>
        <pc:spChg chg="add">
          <ac:chgData name="Govind Mohan" userId="S::gmohan@optimusprime.ai::7237a9d8-eece-462d-aa61-af9a6061a2d3" providerId="AD" clId="Web-{8731ED4B-0E4A-43E2-A4E1-44A70EC028EA}" dt="2021-02-07T22:44:22.798" v="42"/>
          <ac:spMkLst>
            <pc:docMk/>
            <pc:sldMk cId="3634451792" sldId="257"/>
            <ac:spMk id="16" creationId="{9D9D367D-6DD2-4A7C-8918-0DCAC297559A}"/>
          </ac:spMkLst>
        </pc:spChg>
      </pc:sldChg>
      <pc:sldChg chg="modSp add replId">
        <pc:chgData name="Govind Mohan" userId="S::gmohan@optimusprime.ai::7237a9d8-eece-462d-aa61-af9a6061a2d3" providerId="AD" clId="Web-{8731ED4B-0E4A-43E2-A4E1-44A70EC028EA}" dt="2021-02-07T23:02:45.676" v="458" actId="20577"/>
        <pc:sldMkLst>
          <pc:docMk/>
          <pc:sldMk cId="721937056" sldId="258"/>
        </pc:sldMkLst>
        <pc:spChg chg="mod">
          <ac:chgData name="Govind Mohan" userId="S::gmohan@optimusprime.ai::7237a9d8-eece-462d-aa61-af9a6061a2d3" providerId="AD" clId="Web-{8731ED4B-0E4A-43E2-A4E1-44A70EC028EA}" dt="2021-02-07T23:02:45.676" v="458" actId="20577"/>
          <ac:spMkLst>
            <pc:docMk/>
            <pc:sldMk cId="721937056" sldId="258"/>
            <ac:spMk id="2" creationId="{398AD4E2-B16A-479A-B8CD-630C0B280622}"/>
          </ac:spMkLst>
        </pc:spChg>
        <pc:spChg chg="mod">
          <ac:chgData name="Govind Mohan" userId="S::gmohan@optimusprime.ai::7237a9d8-eece-462d-aa61-af9a6061a2d3" providerId="AD" clId="Web-{8731ED4B-0E4A-43E2-A4E1-44A70EC028EA}" dt="2021-02-07T22:52:04.153" v="195" actId="20577"/>
          <ac:spMkLst>
            <pc:docMk/>
            <pc:sldMk cId="721937056" sldId="258"/>
            <ac:spMk id="3" creationId="{5F97FB82-3F59-4EFD-8175-FB0AD79AF5BA}"/>
          </ac:spMkLst>
        </pc:spChg>
      </pc:sldChg>
      <pc:sldChg chg="new del">
        <pc:chgData name="Govind Mohan" userId="S::gmohan@optimusprime.ai::7237a9d8-eece-462d-aa61-af9a6061a2d3" providerId="AD" clId="Web-{8731ED4B-0E4A-43E2-A4E1-44A70EC028EA}" dt="2021-02-07T22:49:48.108" v="143"/>
        <pc:sldMkLst>
          <pc:docMk/>
          <pc:sldMk cId="999253348" sldId="258"/>
        </pc:sldMkLst>
      </pc:sldChg>
      <pc:sldChg chg="new del">
        <pc:chgData name="Govind Mohan" userId="S::gmohan@optimusprime.ai::7237a9d8-eece-462d-aa61-af9a6061a2d3" providerId="AD" clId="Web-{8731ED4B-0E4A-43E2-A4E1-44A70EC028EA}" dt="2021-02-07T22:50:06.920" v="145"/>
        <pc:sldMkLst>
          <pc:docMk/>
          <pc:sldMk cId="3623399417" sldId="258"/>
        </pc:sldMkLst>
      </pc:sldChg>
      <pc:sldChg chg="modSp add replId">
        <pc:chgData name="Govind Mohan" userId="S::gmohan@optimusprime.ai::7237a9d8-eece-462d-aa61-af9a6061a2d3" providerId="AD" clId="Web-{8731ED4B-0E4A-43E2-A4E1-44A70EC028EA}" dt="2021-02-07T23:02:30.692" v="443" actId="20577"/>
        <pc:sldMkLst>
          <pc:docMk/>
          <pc:sldMk cId="1564154635" sldId="259"/>
        </pc:sldMkLst>
        <pc:spChg chg="mod">
          <ac:chgData name="Govind Mohan" userId="S::gmohan@optimusprime.ai::7237a9d8-eece-462d-aa61-af9a6061a2d3" providerId="AD" clId="Web-{8731ED4B-0E4A-43E2-A4E1-44A70EC028EA}" dt="2021-02-07T23:02:30.692" v="443" actId="20577"/>
          <ac:spMkLst>
            <pc:docMk/>
            <pc:sldMk cId="1564154635" sldId="259"/>
            <ac:spMk id="2" creationId="{398AD4E2-B16A-479A-B8CD-630C0B280622}"/>
          </ac:spMkLst>
        </pc:spChg>
        <pc:spChg chg="mod">
          <ac:chgData name="Govind Mohan" userId="S::gmohan@optimusprime.ai::7237a9d8-eece-462d-aa61-af9a6061a2d3" providerId="AD" clId="Web-{8731ED4B-0E4A-43E2-A4E1-44A70EC028EA}" dt="2021-02-07T22:54:00.651" v="277" actId="20577"/>
          <ac:spMkLst>
            <pc:docMk/>
            <pc:sldMk cId="1564154635" sldId="259"/>
            <ac:spMk id="3" creationId="{5F97FB82-3F59-4EFD-8175-FB0AD79AF5BA}"/>
          </ac:spMkLst>
        </pc:spChg>
      </pc:sldChg>
      <pc:sldChg chg="addSp delSp modSp add replId">
        <pc:chgData name="Govind Mohan" userId="S::gmohan@optimusprime.ai::7237a9d8-eece-462d-aa61-af9a6061a2d3" providerId="AD" clId="Web-{8731ED4B-0E4A-43E2-A4E1-44A70EC028EA}" dt="2021-02-07T23:02:23.942" v="441" actId="20577"/>
        <pc:sldMkLst>
          <pc:docMk/>
          <pc:sldMk cId="2268540264" sldId="260"/>
        </pc:sldMkLst>
        <pc:spChg chg="mod">
          <ac:chgData name="Govind Mohan" userId="S::gmohan@optimusprime.ai::7237a9d8-eece-462d-aa61-af9a6061a2d3" providerId="AD" clId="Web-{8731ED4B-0E4A-43E2-A4E1-44A70EC028EA}" dt="2021-02-07T23:02:23.942" v="441" actId="20577"/>
          <ac:spMkLst>
            <pc:docMk/>
            <pc:sldMk cId="2268540264" sldId="260"/>
            <ac:spMk id="2" creationId="{398AD4E2-B16A-479A-B8CD-630C0B280622}"/>
          </ac:spMkLst>
        </pc:spChg>
        <pc:spChg chg="del mod">
          <ac:chgData name="Govind Mohan" userId="S::gmohan@optimusprime.ai::7237a9d8-eece-462d-aa61-af9a6061a2d3" providerId="AD" clId="Web-{8731ED4B-0E4A-43E2-A4E1-44A70EC028EA}" dt="2021-02-07T22:57:40.602" v="281"/>
          <ac:spMkLst>
            <pc:docMk/>
            <pc:sldMk cId="2268540264" sldId="260"/>
            <ac:spMk id="3" creationId="{5F97FB82-3F59-4EFD-8175-FB0AD79AF5BA}"/>
          </ac:spMkLst>
        </pc:spChg>
        <pc:spChg chg="add del mod">
          <ac:chgData name="Govind Mohan" userId="S::gmohan@optimusprime.ai::7237a9d8-eece-462d-aa61-af9a6061a2d3" providerId="AD" clId="Web-{8731ED4B-0E4A-43E2-A4E1-44A70EC028EA}" dt="2021-02-07T22:58:02.352" v="288"/>
          <ac:spMkLst>
            <pc:docMk/>
            <pc:sldMk cId="2268540264" sldId="260"/>
            <ac:spMk id="6" creationId="{EF618453-4285-41DB-8571-2F9BF73708DB}"/>
          </ac:spMkLst>
        </pc:spChg>
        <pc:graphicFrameChg chg="add mod ord modGraphic">
          <ac:chgData name="Govind Mohan" userId="S::gmohan@optimusprime.ai::7237a9d8-eece-462d-aa61-af9a6061a2d3" providerId="AD" clId="Web-{8731ED4B-0E4A-43E2-A4E1-44A70EC028EA}" dt="2021-02-07T23:01:18.380" v="434" actId="1076"/>
          <ac:graphicFrameMkLst>
            <pc:docMk/>
            <pc:sldMk cId="2268540264" sldId="260"/>
            <ac:graphicFrameMk id="5" creationId="{5FBE8BAE-092A-4FE4-9066-B56362344E18}"/>
          </ac:graphicFrameMkLst>
        </pc:graphicFrameChg>
      </pc:sldChg>
      <pc:sldChg chg="add replId">
        <pc:chgData name="Govind Mohan" userId="S::gmohan@optimusprime.ai::7237a9d8-eece-462d-aa61-af9a6061a2d3" providerId="AD" clId="Web-{8731ED4B-0E4A-43E2-A4E1-44A70EC028EA}" dt="2021-02-07T23:02:53.051" v="459"/>
        <pc:sldMkLst>
          <pc:docMk/>
          <pc:sldMk cId="3429673437" sldId="261"/>
        </pc:sldMkLst>
      </pc:sldChg>
      <pc:sldChg chg="modSp add replId">
        <pc:chgData name="Govind Mohan" userId="S::gmohan@optimusprime.ai::7237a9d8-eece-462d-aa61-af9a6061a2d3" providerId="AD" clId="Web-{8731ED4B-0E4A-43E2-A4E1-44A70EC028EA}" dt="2021-02-07T23:09:26.937" v="488" actId="20577"/>
        <pc:sldMkLst>
          <pc:docMk/>
          <pc:sldMk cId="3526872363" sldId="262"/>
        </pc:sldMkLst>
        <pc:spChg chg="mod">
          <ac:chgData name="Govind Mohan" userId="S::gmohan@optimusprime.ai::7237a9d8-eece-462d-aa61-af9a6061a2d3" providerId="AD" clId="Web-{8731ED4B-0E4A-43E2-A4E1-44A70EC028EA}" dt="2021-02-07T23:09:18.781" v="472" actId="20577"/>
          <ac:spMkLst>
            <pc:docMk/>
            <pc:sldMk cId="3526872363" sldId="262"/>
            <ac:spMk id="2" creationId="{398AD4E2-B16A-479A-B8CD-630C0B280622}"/>
          </ac:spMkLst>
        </pc:spChg>
        <pc:spChg chg="mod">
          <ac:chgData name="Govind Mohan" userId="S::gmohan@optimusprime.ai::7237a9d8-eece-462d-aa61-af9a6061a2d3" providerId="AD" clId="Web-{8731ED4B-0E4A-43E2-A4E1-44A70EC028EA}" dt="2021-02-07T23:09:26.937" v="488" actId="20577"/>
          <ac:spMkLst>
            <pc:docMk/>
            <pc:sldMk cId="3526872363" sldId="262"/>
            <ac:spMk id="3" creationId="{5F97FB82-3F59-4EFD-8175-FB0AD79AF5BA}"/>
          </ac:spMkLst>
        </pc:spChg>
      </pc:sldChg>
      <pc:sldChg chg="modSp add replId">
        <pc:chgData name="Govind Mohan" userId="S::gmohan@optimusprime.ai::7237a9d8-eece-462d-aa61-af9a6061a2d3" providerId="AD" clId="Web-{8731ED4B-0E4A-43E2-A4E1-44A70EC028EA}" dt="2021-02-07T23:17:42.609" v="525" actId="20577"/>
        <pc:sldMkLst>
          <pc:docMk/>
          <pc:sldMk cId="539127150" sldId="263"/>
        </pc:sldMkLst>
        <pc:spChg chg="mod">
          <ac:chgData name="Govind Mohan" userId="S::gmohan@optimusprime.ai::7237a9d8-eece-462d-aa61-af9a6061a2d3" providerId="AD" clId="Web-{8731ED4B-0E4A-43E2-A4E1-44A70EC028EA}" dt="2021-02-07T23:09:52.609" v="496" actId="20577"/>
          <ac:spMkLst>
            <pc:docMk/>
            <pc:sldMk cId="539127150" sldId="263"/>
            <ac:spMk id="2" creationId="{398AD4E2-B16A-479A-B8CD-630C0B280622}"/>
          </ac:spMkLst>
        </pc:spChg>
        <pc:spChg chg="mod">
          <ac:chgData name="Govind Mohan" userId="S::gmohan@optimusprime.ai::7237a9d8-eece-462d-aa61-af9a6061a2d3" providerId="AD" clId="Web-{8731ED4B-0E4A-43E2-A4E1-44A70EC028EA}" dt="2021-02-07T23:17:42.609" v="525" actId="20577"/>
          <ac:spMkLst>
            <pc:docMk/>
            <pc:sldMk cId="539127150" sldId="263"/>
            <ac:spMk id="3" creationId="{5F97FB82-3F59-4EFD-8175-FB0AD79AF5BA}"/>
          </ac:spMkLst>
        </pc:spChg>
      </pc:sldChg>
      <pc:sldChg chg="modSp add replId">
        <pc:chgData name="Govind Mohan" userId="S::gmohan@optimusprime.ai::7237a9d8-eece-462d-aa61-af9a6061a2d3" providerId="AD" clId="Web-{8731ED4B-0E4A-43E2-A4E1-44A70EC028EA}" dt="2021-02-07T23:38:17.679" v="613" actId="20577"/>
        <pc:sldMkLst>
          <pc:docMk/>
          <pc:sldMk cId="2493699402" sldId="264"/>
        </pc:sldMkLst>
        <pc:spChg chg="mod">
          <ac:chgData name="Govind Mohan" userId="S::gmohan@optimusprime.ai::7237a9d8-eece-462d-aa61-af9a6061a2d3" providerId="AD" clId="Web-{8731ED4B-0E4A-43E2-A4E1-44A70EC028EA}" dt="2021-02-07T23:38:17.679" v="613" actId="20577"/>
          <ac:spMkLst>
            <pc:docMk/>
            <pc:sldMk cId="2493699402" sldId="264"/>
            <ac:spMk id="3" creationId="{5F97FB82-3F59-4EFD-8175-FB0AD79AF5BA}"/>
          </ac:spMkLst>
        </pc:spChg>
      </pc:sldChg>
      <pc:sldChg chg="modSp add replId modNotes">
        <pc:chgData name="Govind Mohan" userId="S::gmohan@optimusprime.ai::7237a9d8-eece-462d-aa61-af9a6061a2d3" providerId="AD" clId="Web-{8731ED4B-0E4A-43E2-A4E1-44A70EC028EA}" dt="2021-02-07T23:48:18.395" v="758" actId="20577"/>
        <pc:sldMkLst>
          <pc:docMk/>
          <pc:sldMk cId="1469695668" sldId="265"/>
        </pc:sldMkLst>
        <pc:spChg chg="mod">
          <ac:chgData name="Govind Mohan" userId="S::gmohan@optimusprime.ai::7237a9d8-eece-462d-aa61-af9a6061a2d3" providerId="AD" clId="Web-{8731ED4B-0E4A-43E2-A4E1-44A70EC028EA}" dt="2021-02-07T23:39:36.900" v="650" actId="20577"/>
          <ac:spMkLst>
            <pc:docMk/>
            <pc:sldMk cId="1469695668" sldId="265"/>
            <ac:spMk id="2" creationId="{398AD4E2-B16A-479A-B8CD-630C0B280622}"/>
          </ac:spMkLst>
        </pc:spChg>
        <pc:spChg chg="mod">
          <ac:chgData name="Govind Mohan" userId="S::gmohan@optimusprime.ai::7237a9d8-eece-462d-aa61-af9a6061a2d3" providerId="AD" clId="Web-{8731ED4B-0E4A-43E2-A4E1-44A70EC028EA}" dt="2021-02-07T23:48:18.395" v="758" actId="20577"/>
          <ac:spMkLst>
            <pc:docMk/>
            <pc:sldMk cId="1469695668" sldId="265"/>
            <ac:spMk id="3" creationId="{5F97FB82-3F59-4EFD-8175-FB0AD79AF5BA}"/>
          </ac:spMkLst>
        </pc:spChg>
      </pc:sldChg>
      <pc:sldChg chg="addSp delSp modSp add replId modNotes">
        <pc:chgData name="Govind Mohan" userId="S::gmohan@optimusprime.ai::7237a9d8-eece-462d-aa61-af9a6061a2d3" providerId="AD" clId="Web-{8731ED4B-0E4A-43E2-A4E1-44A70EC028EA}" dt="2021-02-08T00:09:08.968" v="1187"/>
        <pc:sldMkLst>
          <pc:docMk/>
          <pc:sldMk cId="2316603678" sldId="266"/>
        </pc:sldMkLst>
        <pc:spChg chg="mod">
          <ac:chgData name="Govind Mohan" userId="S::gmohan@optimusprime.ai::7237a9d8-eece-462d-aa61-af9a6061a2d3" providerId="AD" clId="Web-{8731ED4B-0E4A-43E2-A4E1-44A70EC028EA}" dt="2021-02-07T23:49:08.677" v="779" actId="20577"/>
          <ac:spMkLst>
            <pc:docMk/>
            <pc:sldMk cId="2316603678" sldId="266"/>
            <ac:spMk id="2" creationId="{398AD4E2-B16A-479A-B8CD-630C0B280622}"/>
          </ac:spMkLst>
        </pc:spChg>
        <pc:spChg chg="del">
          <ac:chgData name="Govind Mohan" userId="S::gmohan@optimusprime.ai::7237a9d8-eece-462d-aa61-af9a6061a2d3" providerId="AD" clId="Web-{8731ED4B-0E4A-43E2-A4E1-44A70EC028EA}" dt="2021-02-07T23:49:10.771" v="780"/>
          <ac:spMkLst>
            <pc:docMk/>
            <pc:sldMk cId="2316603678" sldId="266"/>
            <ac:spMk id="3" creationId="{5F97FB82-3F59-4EFD-8175-FB0AD79AF5BA}"/>
          </ac:spMkLst>
        </pc:spChg>
        <pc:spChg chg="add del mod">
          <ac:chgData name="Govind Mohan" userId="S::gmohan@optimusprime.ai::7237a9d8-eece-462d-aa61-af9a6061a2d3" providerId="AD" clId="Web-{8731ED4B-0E4A-43E2-A4E1-44A70EC028EA}" dt="2021-02-07T23:49:15.240" v="781"/>
          <ac:spMkLst>
            <pc:docMk/>
            <pc:sldMk cId="2316603678" sldId="266"/>
            <ac:spMk id="5" creationId="{77FA3628-793B-4968-A8ED-535F3977F92A}"/>
          </ac:spMkLst>
        </pc:spChg>
        <pc:picChg chg="add mod">
          <ac:chgData name="Govind Mohan" userId="S::gmohan@optimusprime.ai::7237a9d8-eece-462d-aa61-af9a6061a2d3" providerId="AD" clId="Web-{8731ED4B-0E4A-43E2-A4E1-44A70EC028EA}" dt="2021-02-07T23:49:38.271" v="786" actId="1076"/>
          <ac:picMkLst>
            <pc:docMk/>
            <pc:sldMk cId="2316603678" sldId="266"/>
            <ac:picMk id="6" creationId="{0C8B41F5-1C3E-4BE6-8711-EA6FAAD1C5E3}"/>
          </ac:picMkLst>
        </pc:picChg>
      </pc:sldChg>
      <pc:sldChg chg="addSp delSp modSp add ord replId modNotes">
        <pc:chgData name="Govind Mohan" userId="S::gmohan@optimusprime.ai::7237a9d8-eece-462d-aa61-af9a6061a2d3" providerId="AD" clId="Web-{8731ED4B-0E4A-43E2-A4E1-44A70EC028EA}" dt="2021-02-08T00:09:16.968" v="1190"/>
        <pc:sldMkLst>
          <pc:docMk/>
          <pc:sldMk cId="3752854958" sldId="267"/>
        </pc:sldMkLst>
        <pc:spChg chg="mod">
          <ac:chgData name="Govind Mohan" userId="S::gmohan@optimusprime.ai::7237a9d8-eece-462d-aa61-af9a6061a2d3" providerId="AD" clId="Web-{8731ED4B-0E4A-43E2-A4E1-44A70EC028EA}" dt="2021-02-07T23:56:41.436" v="848" actId="20577"/>
          <ac:spMkLst>
            <pc:docMk/>
            <pc:sldMk cId="3752854958" sldId="267"/>
            <ac:spMk id="2" creationId="{398AD4E2-B16A-479A-B8CD-630C0B280622}"/>
          </ac:spMkLst>
        </pc:spChg>
        <pc:spChg chg="add mod">
          <ac:chgData name="Govind Mohan" userId="S::gmohan@optimusprime.ai::7237a9d8-eece-462d-aa61-af9a6061a2d3" providerId="AD" clId="Web-{8731ED4B-0E4A-43E2-A4E1-44A70EC028EA}" dt="2021-02-08T00:06:17.636" v="1112" actId="20577"/>
          <ac:spMkLst>
            <pc:docMk/>
            <pc:sldMk cId="3752854958" sldId="267"/>
            <ac:spMk id="3" creationId="{536AE558-7995-48E9-A5D5-7BBDBBBB6FCC}"/>
          </ac:spMkLst>
        </pc:spChg>
        <pc:spChg chg="add del">
          <ac:chgData name="Govind Mohan" userId="S::gmohan@optimusprime.ai::7237a9d8-eece-462d-aa61-af9a6061a2d3" providerId="AD" clId="Web-{8731ED4B-0E4A-43E2-A4E1-44A70EC028EA}" dt="2021-02-07T23:59:42.706" v="913"/>
          <ac:spMkLst>
            <pc:docMk/>
            <pc:sldMk cId="3752854958" sldId="267"/>
            <ac:spMk id="4" creationId="{11534710-E5CC-4F40-990A-95B446741F6B}"/>
          </ac:spMkLst>
        </pc:spChg>
        <pc:spChg chg="add del">
          <ac:chgData name="Govind Mohan" userId="S::gmohan@optimusprime.ai::7237a9d8-eece-462d-aa61-af9a6061a2d3" providerId="AD" clId="Web-{8731ED4B-0E4A-43E2-A4E1-44A70EC028EA}" dt="2021-02-07T23:59:34.909" v="912"/>
          <ac:spMkLst>
            <pc:docMk/>
            <pc:sldMk cId="3752854958" sldId="267"/>
            <ac:spMk id="5" creationId="{8EED8989-4A6E-4E8B-A951-41ED9A8A9F18}"/>
          </ac:spMkLst>
        </pc:spChg>
        <pc:picChg chg="del">
          <ac:chgData name="Govind Mohan" userId="S::gmohan@optimusprime.ai::7237a9d8-eece-462d-aa61-af9a6061a2d3" providerId="AD" clId="Web-{8731ED4B-0E4A-43E2-A4E1-44A70EC028EA}" dt="2021-02-07T23:50:14.538" v="794"/>
          <ac:picMkLst>
            <pc:docMk/>
            <pc:sldMk cId="3752854958" sldId="267"/>
            <ac:picMk id="6" creationId="{0C8B41F5-1C3E-4BE6-8711-EA6FAAD1C5E3}"/>
          </ac:picMkLst>
        </pc:picChg>
      </pc:sldChg>
      <pc:sldChg chg="modSp add replId modNotes">
        <pc:chgData name="Govind Mohan" userId="S::gmohan@optimusprime.ai::7237a9d8-eece-462d-aa61-af9a6061a2d3" providerId="AD" clId="Web-{8731ED4B-0E4A-43E2-A4E1-44A70EC028EA}" dt="2021-02-08T00:09:12.390" v="1188"/>
        <pc:sldMkLst>
          <pc:docMk/>
          <pc:sldMk cId="1570689470" sldId="268"/>
        </pc:sldMkLst>
        <pc:spChg chg="mod">
          <ac:chgData name="Govind Mohan" userId="S::gmohan@optimusprime.ai::7237a9d8-eece-462d-aa61-af9a6061a2d3" providerId="AD" clId="Web-{8731ED4B-0E4A-43E2-A4E1-44A70EC028EA}" dt="2021-02-07T23:52:17.056" v="842" actId="20577"/>
          <ac:spMkLst>
            <pc:docMk/>
            <pc:sldMk cId="1570689470" sldId="268"/>
            <ac:spMk id="2" creationId="{398AD4E2-B16A-479A-B8CD-630C0B280622}"/>
          </ac:spMkLst>
        </pc:spChg>
      </pc:sldChg>
      <pc:sldChg chg="modSp add replId modNotes">
        <pc:chgData name="Govind Mohan" userId="S::gmohan@optimusprime.ai::7237a9d8-eece-462d-aa61-af9a6061a2d3" providerId="AD" clId="Web-{8731ED4B-0E4A-43E2-A4E1-44A70EC028EA}" dt="2021-02-08T00:11:16.489" v="1241" actId="20577"/>
        <pc:sldMkLst>
          <pc:docMk/>
          <pc:sldMk cId="2176551312" sldId="269"/>
        </pc:sldMkLst>
        <pc:spChg chg="mod">
          <ac:chgData name="Govind Mohan" userId="S::gmohan@optimusprime.ai::7237a9d8-eece-462d-aa61-af9a6061a2d3" providerId="AD" clId="Web-{8731ED4B-0E4A-43E2-A4E1-44A70EC028EA}" dt="2021-02-08T00:05:37.323" v="1095" actId="20577"/>
          <ac:spMkLst>
            <pc:docMk/>
            <pc:sldMk cId="2176551312" sldId="269"/>
            <ac:spMk id="2" creationId="{398AD4E2-B16A-479A-B8CD-630C0B280622}"/>
          </ac:spMkLst>
        </pc:spChg>
        <pc:spChg chg="mod">
          <ac:chgData name="Govind Mohan" userId="S::gmohan@optimusprime.ai::7237a9d8-eece-462d-aa61-af9a6061a2d3" providerId="AD" clId="Web-{8731ED4B-0E4A-43E2-A4E1-44A70EC028EA}" dt="2021-02-08T00:11:16.489" v="1241" actId="20577"/>
          <ac:spMkLst>
            <pc:docMk/>
            <pc:sldMk cId="2176551312" sldId="269"/>
            <ac:spMk id="3" creationId="{536AE558-7995-48E9-A5D5-7BBDBBBB6FCC}"/>
          </ac:spMkLst>
        </pc:spChg>
      </pc:sldChg>
      <pc:sldMasterChg chg="del delSldLayout">
        <pc:chgData name="Govind Mohan" userId="S::gmohan@optimusprime.ai::7237a9d8-eece-462d-aa61-af9a6061a2d3" providerId="AD" clId="Web-{8731ED4B-0E4A-43E2-A4E1-44A70EC028EA}" dt="2021-02-07T22:43:52.392" v="40"/>
        <pc:sldMasterMkLst>
          <pc:docMk/>
          <pc:sldMasterMk cId="2460954070" sldId="2147483660"/>
        </pc:sldMasterMkLst>
        <pc:sldLayoutChg chg="del">
          <pc:chgData name="Govind Mohan" userId="S::gmohan@optimusprime.ai::7237a9d8-eece-462d-aa61-af9a6061a2d3" providerId="AD" clId="Web-{8731ED4B-0E4A-43E2-A4E1-44A70EC028EA}" dt="2021-02-07T22:43:52.392" v="40"/>
          <pc:sldLayoutMkLst>
            <pc:docMk/>
            <pc:sldMasterMk cId="2460954070" sldId="2147483660"/>
            <pc:sldLayoutMk cId="2385387890" sldId="2147483661"/>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949138452" sldId="2147483662"/>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2591524520" sldId="2147483663"/>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1203092039" sldId="2147483664"/>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733172339" sldId="2147483665"/>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210312558" sldId="2147483666"/>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146388984" sldId="2147483667"/>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171841454" sldId="2147483668"/>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1718958274" sldId="2147483669"/>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2202905451" sldId="2147483670"/>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479445657" sldId="2147483671"/>
          </pc:sldLayoutMkLst>
        </pc:sldLayoutChg>
      </pc:sldMasterChg>
      <pc:sldMasterChg chg="add addSldLayout">
        <pc:chgData name="Govind Mohan" userId="S::gmohan@optimusprime.ai::7237a9d8-eece-462d-aa61-af9a6061a2d3" providerId="AD" clId="Web-{8731ED4B-0E4A-43E2-A4E1-44A70EC028EA}" dt="2021-02-07T22:43:52.392" v="40"/>
        <pc:sldMasterMkLst>
          <pc:docMk/>
          <pc:sldMasterMk cId="2257078600" sldId="2147483685"/>
        </pc:sldMasterMkLst>
        <pc:sldLayoutChg chg="add">
          <pc:chgData name="Govind Mohan" userId="S::gmohan@optimusprime.ai::7237a9d8-eece-462d-aa61-af9a6061a2d3" providerId="AD" clId="Web-{8731ED4B-0E4A-43E2-A4E1-44A70EC028EA}" dt="2021-02-07T22:43:52.392" v="40"/>
          <pc:sldLayoutMkLst>
            <pc:docMk/>
            <pc:sldMasterMk cId="2257078600" sldId="2147483685"/>
            <pc:sldLayoutMk cId="3033788227" sldId="2147483674"/>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094557832" sldId="2147483675"/>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3448464482" sldId="2147483676"/>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1641585560" sldId="2147483677"/>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3410657786" sldId="2147483678"/>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526055308" sldId="2147483679"/>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4026062090" sldId="2147483680"/>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543509223" sldId="2147483681"/>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1150971680" sldId="2147483682"/>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072078865" sldId="2147483683"/>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439334019" sldId="2147483684"/>
          </pc:sldLayoutMkLst>
        </pc:sldLayoutChg>
      </pc:sldMasterChg>
    </pc:docChg>
  </pc:docChgLst>
  <pc:docChgLst>
    <pc:chgData name="Govind Mohan" userId="S::gmohan@optimusprime.ai::7237a9d8-eece-462d-aa61-af9a6061a2d3" providerId="AD" clId="Web-{B70F6C28-7C50-40B3-2A4F-199EB799FC71}"/>
    <pc:docChg chg="modSld">
      <pc:chgData name="Govind Mohan" userId="S::gmohan@optimusprime.ai::7237a9d8-eece-462d-aa61-af9a6061a2d3" providerId="AD" clId="Web-{B70F6C28-7C50-40B3-2A4F-199EB799FC71}" dt="2021-02-15T23:16:31.129" v="2" actId="20577"/>
      <pc:docMkLst>
        <pc:docMk/>
      </pc:docMkLst>
      <pc:sldChg chg="modSp">
        <pc:chgData name="Govind Mohan" userId="S::gmohan@optimusprime.ai::7237a9d8-eece-462d-aa61-af9a6061a2d3" providerId="AD" clId="Web-{B70F6C28-7C50-40B3-2A4F-199EB799FC71}" dt="2021-02-15T23:16:31.129" v="2" actId="20577"/>
        <pc:sldMkLst>
          <pc:docMk/>
          <pc:sldMk cId="1564154635" sldId="259"/>
        </pc:sldMkLst>
        <pc:spChg chg="mod">
          <ac:chgData name="Govind Mohan" userId="S::gmohan@optimusprime.ai::7237a9d8-eece-462d-aa61-af9a6061a2d3" providerId="AD" clId="Web-{B70F6C28-7C50-40B3-2A4F-199EB799FC71}" dt="2021-02-15T23:16:31.129" v="2" actId="20577"/>
          <ac:spMkLst>
            <pc:docMk/>
            <pc:sldMk cId="1564154635" sldId="259"/>
            <ac:spMk id="3" creationId="{5F97FB82-3F59-4EFD-8175-FB0AD79AF5BA}"/>
          </ac:spMkLst>
        </pc:spChg>
      </pc:sldChg>
    </pc:docChg>
  </pc:docChgLst>
  <pc:docChgLst>
    <pc:chgData name="Govind Mohan" userId="S::gmohan@optimusprime.ai::7237a9d8-eece-462d-aa61-af9a6061a2d3" providerId="AD" clId="Web-{068AAF60-B740-1215-A4C7-B7C91A04CBF1}"/>
    <pc:docChg chg="addSld delSld modSld sldOrd">
      <pc:chgData name="Govind Mohan" userId="S::gmohan@optimusprime.ai::7237a9d8-eece-462d-aa61-af9a6061a2d3" providerId="AD" clId="Web-{068AAF60-B740-1215-A4C7-B7C91A04CBF1}" dt="2021-02-08T02:16:08.214" v="1234" actId="20577"/>
      <pc:docMkLst>
        <pc:docMk/>
      </pc:docMkLst>
      <pc:sldChg chg="ord">
        <pc:chgData name="Govind Mohan" userId="S::gmohan@optimusprime.ai::7237a9d8-eece-462d-aa61-af9a6061a2d3" providerId="AD" clId="Web-{068AAF60-B740-1215-A4C7-B7C91A04CBF1}" dt="2021-02-08T00:32:50.779" v="261"/>
        <pc:sldMkLst>
          <pc:docMk/>
          <pc:sldMk cId="2268540264" sldId="260"/>
        </pc:sldMkLst>
      </pc:sldChg>
      <pc:sldChg chg="modSp">
        <pc:chgData name="Govind Mohan" userId="S::gmohan@optimusprime.ai::7237a9d8-eece-462d-aa61-af9a6061a2d3" providerId="AD" clId="Web-{068AAF60-B740-1215-A4C7-B7C91A04CBF1}" dt="2021-02-08T00:45:12.065" v="607" actId="20577"/>
        <pc:sldMkLst>
          <pc:docMk/>
          <pc:sldMk cId="3526872363" sldId="262"/>
        </pc:sldMkLst>
        <pc:spChg chg="mod">
          <ac:chgData name="Govind Mohan" userId="S::gmohan@optimusprime.ai::7237a9d8-eece-462d-aa61-af9a6061a2d3" providerId="AD" clId="Web-{068AAF60-B740-1215-A4C7-B7C91A04CBF1}" dt="2021-02-08T00:45:12.065" v="607" actId="20577"/>
          <ac:spMkLst>
            <pc:docMk/>
            <pc:sldMk cId="3526872363" sldId="262"/>
            <ac:spMk id="3" creationId="{5F97FB82-3F59-4EFD-8175-FB0AD79AF5BA}"/>
          </ac:spMkLst>
        </pc:spChg>
      </pc:sldChg>
      <pc:sldChg chg="addSp modSp">
        <pc:chgData name="Govind Mohan" userId="S::gmohan@optimusprime.ai::7237a9d8-eece-462d-aa61-af9a6061a2d3" providerId="AD" clId="Web-{068AAF60-B740-1215-A4C7-B7C91A04CBF1}" dt="2021-02-08T01:53:54.513" v="740" actId="1076"/>
        <pc:sldMkLst>
          <pc:docMk/>
          <pc:sldMk cId="1469695668" sldId="265"/>
        </pc:sldMkLst>
        <pc:spChg chg="mod">
          <ac:chgData name="Govind Mohan" userId="S::gmohan@optimusprime.ai::7237a9d8-eece-462d-aa61-af9a6061a2d3" providerId="AD" clId="Web-{068AAF60-B740-1215-A4C7-B7C91A04CBF1}" dt="2021-02-08T01:46:27.500" v="613" actId="20577"/>
          <ac:spMkLst>
            <pc:docMk/>
            <pc:sldMk cId="1469695668" sldId="265"/>
            <ac:spMk id="2" creationId="{398AD4E2-B16A-479A-B8CD-630C0B280622}"/>
          </ac:spMkLst>
        </pc:spChg>
        <pc:spChg chg="mod">
          <ac:chgData name="Govind Mohan" userId="S::gmohan@optimusprime.ai::7237a9d8-eece-462d-aa61-af9a6061a2d3" providerId="AD" clId="Web-{068AAF60-B740-1215-A4C7-B7C91A04CBF1}" dt="2021-02-08T01:52:33.810" v="729" actId="20577"/>
          <ac:spMkLst>
            <pc:docMk/>
            <pc:sldMk cId="1469695668" sldId="265"/>
            <ac:spMk id="3" creationId="{5F97FB82-3F59-4EFD-8175-FB0AD79AF5BA}"/>
          </ac:spMkLst>
        </pc:spChg>
        <pc:spChg chg="add mod">
          <ac:chgData name="Govind Mohan" userId="S::gmohan@optimusprime.ai::7237a9d8-eece-462d-aa61-af9a6061a2d3" providerId="AD" clId="Web-{068AAF60-B740-1215-A4C7-B7C91A04CBF1}" dt="2021-02-08T01:53:54.513" v="740" actId="1076"/>
          <ac:spMkLst>
            <pc:docMk/>
            <pc:sldMk cId="1469695668" sldId="265"/>
            <ac:spMk id="5" creationId="{4F2C8684-C265-40EE-BEC7-F6F21D40AB90}"/>
          </ac:spMkLst>
        </pc:spChg>
        <pc:picChg chg="add mod">
          <ac:chgData name="Govind Mohan" userId="S::gmohan@optimusprime.ai::7237a9d8-eece-462d-aa61-af9a6061a2d3" providerId="AD" clId="Web-{068AAF60-B740-1215-A4C7-B7C91A04CBF1}" dt="2021-02-08T01:52:46.591" v="731"/>
          <ac:picMkLst>
            <pc:docMk/>
            <pc:sldMk cId="1469695668" sldId="265"/>
            <ac:picMk id="4" creationId="{43C1183F-EEF5-46A0-9F0A-D37DCFE492AC}"/>
          </ac:picMkLst>
        </pc:picChg>
      </pc:sldChg>
      <pc:sldChg chg="modSp">
        <pc:chgData name="Govind Mohan" userId="S::gmohan@optimusprime.ai::7237a9d8-eece-462d-aa61-af9a6061a2d3" providerId="AD" clId="Web-{068AAF60-B740-1215-A4C7-B7C91A04CBF1}" dt="2021-02-08T00:20:30.152" v="212" actId="20577"/>
        <pc:sldMkLst>
          <pc:docMk/>
          <pc:sldMk cId="3752854958" sldId="267"/>
        </pc:sldMkLst>
        <pc:spChg chg="mod">
          <ac:chgData name="Govind Mohan" userId="S::gmohan@optimusprime.ai::7237a9d8-eece-462d-aa61-af9a6061a2d3" providerId="AD" clId="Web-{068AAF60-B740-1215-A4C7-B7C91A04CBF1}" dt="2021-02-08T00:20:30.152" v="212" actId="20577"/>
          <ac:spMkLst>
            <pc:docMk/>
            <pc:sldMk cId="3752854958" sldId="267"/>
            <ac:spMk id="2" creationId="{398AD4E2-B16A-479A-B8CD-630C0B280622}"/>
          </ac:spMkLst>
        </pc:spChg>
        <pc:spChg chg="mod">
          <ac:chgData name="Govind Mohan" userId="S::gmohan@optimusprime.ai::7237a9d8-eece-462d-aa61-af9a6061a2d3" providerId="AD" clId="Web-{068AAF60-B740-1215-A4C7-B7C91A04CBF1}" dt="2021-02-08T00:12:33.901" v="18" actId="20577"/>
          <ac:spMkLst>
            <pc:docMk/>
            <pc:sldMk cId="3752854958" sldId="267"/>
            <ac:spMk id="3" creationId="{536AE558-7995-48E9-A5D5-7BBDBBBB6FCC}"/>
          </ac:spMkLst>
        </pc:spChg>
      </pc:sldChg>
      <pc:sldChg chg="modSp">
        <pc:chgData name="Govind Mohan" userId="S::gmohan@optimusprime.ai::7237a9d8-eece-462d-aa61-af9a6061a2d3" providerId="AD" clId="Web-{068AAF60-B740-1215-A4C7-B7C91A04CBF1}" dt="2021-02-08T00:20:17.012" v="205" actId="20577"/>
        <pc:sldMkLst>
          <pc:docMk/>
          <pc:sldMk cId="1570689470" sldId="268"/>
        </pc:sldMkLst>
        <pc:spChg chg="mod">
          <ac:chgData name="Govind Mohan" userId="S::gmohan@optimusprime.ai::7237a9d8-eece-462d-aa61-af9a6061a2d3" providerId="AD" clId="Web-{068AAF60-B740-1215-A4C7-B7C91A04CBF1}" dt="2021-02-08T00:20:17.012" v="205" actId="20577"/>
          <ac:spMkLst>
            <pc:docMk/>
            <pc:sldMk cId="1570689470" sldId="268"/>
            <ac:spMk id="2" creationId="{398AD4E2-B16A-479A-B8CD-630C0B280622}"/>
          </ac:spMkLst>
        </pc:spChg>
      </pc:sldChg>
      <pc:sldChg chg="modSp">
        <pc:chgData name="Govind Mohan" userId="S::gmohan@optimusprime.ai::7237a9d8-eece-462d-aa61-af9a6061a2d3" providerId="AD" clId="Web-{068AAF60-B740-1215-A4C7-B7C91A04CBF1}" dt="2021-02-08T00:20:22.933" v="206" actId="20577"/>
        <pc:sldMkLst>
          <pc:docMk/>
          <pc:sldMk cId="2176551312" sldId="269"/>
        </pc:sldMkLst>
        <pc:spChg chg="mod">
          <ac:chgData name="Govind Mohan" userId="S::gmohan@optimusprime.ai::7237a9d8-eece-462d-aa61-af9a6061a2d3" providerId="AD" clId="Web-{068AAF60-B740-1215-A4C7-B7C91A04CBF1}" dt="2021-02-08T00:20:22.933" v="206" actId="20577"/>
          <ac:spMkLst>
            <pc:docMk/>
            <pc:sldMk cId="2176551312" sldId="269"/>
            <ac:spMk id="2" creationId="{398AD4E2-B16A-479A-B8CD-630C0B280622}"/>
          </ac:spMkLst>
        </pc:spChg>
        <pc:spChg chg="mod">
          <ac:chgData name="Govind Mohan" userId="S::gmohan@optimusprime.ai::7237a9d8-eece-462d-aa61-af9a6061a2d3" providerId="AD" clId="Web-{068AAF60-B740-1215-A4C7-B7C91A04CBF1}" dt="2021-02-08T00:12:25.323" v="14" actId="20577"/>
          <ac:spMkLst>
            <pc:docMk/>
            <pc:sldMk cId="2176551312" sldId="269"/>
            <ac:spMk id="3" creationId="{536AE558-7995-48E9-A5D5-7BBDBBBB6FCC}"/>
          </ac:spMkLst>
        </pc:spChg>
      </pc:sldChg>
      <pc:sldChg chg="modSp add replId">
        <pc:chgData name="Govind Mohan" userId="S::gmohan@optimusprime.ai::7237a9d8-eece-462d-aa61-af9a6061a2d3" providerId="AD" clId="Web-{068AAF60-B740-1215-A4C7-B7C91A04CBF1}" dt="2021-02-08T00:20:50.340" v="217" actId="20577"/>
        <pc:sldMkLst>
          <pc:docMk/>
          <pc:sldMk cId="1270718481" sldId="270"/>
        </pc:sldMkLst>
        <pc:spChg chg="mod">
          <ac:chgData name="Govind Mohan" userId="S::gmohan@optimusprime.ai::7237a9d8-eece-462d-aa61-af9a6061a2d3" providerId="AD" clId="Web-{068AAF60-B740-1215-A4C7-B7C91A04CBF1}" dt="2021-02-08T00:20:50.340" v="217" actId="20577"/>
          <ac:spMkLst>
            <pc:docMk/>
            <pc:sldMk cId="1270718481" sldId="270"/>
            <ac:spMk id="2" creationId="{398AD4E2-B16A-479A-B8CD-630C0B280622}"/>
          </ac:spMkLst>
        </pc:spChg>
        <pc:spChg chg="mod">
          <ac:chgData name="Govind Mohan" userId="S::gmohan@optimusprime.ai::7237a9d8-eece-462d-aa61-af9a6061a2d3" providerId="AD" clId="Web-{068AAF60-B740-1215-A4C7-B7C91A04CBF1}" dt="2021-02-08T00:14:01.932" v="89" actId="20577"/>
          <ac:spMkLst>
            <pc:docMk/>
            <pc:sldMk cId="1270718481" sldId="270"/>
            <ac:spMk id="3" creationId="{536AE558-7995-48E9-A5D5-7BBDBBBB6FCC}"/>
          </ac:spMkLst>
        </pc:spChg>
      </pc:sldChg>
      <pc:sldChg chg="modSp add ord replId">
        <pc:chgData name="Govind Mohan" userId="S::gmohan@optimusprime.ai::7237a9d8-eece-462d-aa61-af9a6061a2d3" providerId="AD" clId="Web-{068AAF60-B740-1215-A4C7-B7C91A04CBF1}" dt="2021-02-08T00:25:37.139" v="218"/>
        <pc:sldMkLst>
          <pc:docMk/>
          <pc:sldMk cId="3517344234" sldId="271"/>
        </pc:sldMkLst>
        <pc:spChg chg="mod">
          <ac:chgData name="Govind Mohan" userId="S::gmohan@optimusprime.ai::7237a9d8-eece-462d-aa61-af9a6061a2d3" providerId="AD" clId="Web-{068AAF60-B740-1215-A4C7-B7C91A04CBF1}" dt="2021-02-08T00:20:43.261" v="216" actId="20577"/>
          <ac:spMkLst>
            <pc:docMk/>
            <pc:sldMk cId="3517344234" sldId="271"/>
            <ac:spMk id="2" creationId="{398AD4E2-B16A-479A-B8CD-630C0B280622}"/>
          </ac:spMkLst>
        </pc:spChg>
        <pc:spChg chg="mod">
          <ac:chgData name="Govind Mohan" userId="S::gmohan@optimusprime.ai::7237a9d8-eece-462d-aa61-af9a6061a2d3" providerId="AD" clId="Web-{068AAF60-B740-1215-A4C7-B7C91A04CBF1}" dt="2021-02-08T00:18:32.918" v="200" actId="20577"/>
          <ac:spMkLst>
            <pc:docMk/>
            <pc:sldMk cId="3517344234" sldId="271"/>
            <ac:spMk id="3" creationId="{536AE558-7995-48E9-A5D5-7BBDBBBB6FCC}"/>
          </ac:spMkLst>
        </pc:spChg>
      </pc:sldChg>
      <pc:sldChg chg="addSp delSp modSp add replId modNotes">
        <pc:chgData name="Govind Mohan" userId="S::gmohan@optimusprime.ai::7237a9d8-eece-462d-aa61-af9a6061a2d3" providerId="AD" clId="Web-{068AAF60-B740-1215-A4C7-B7C91A04CBF1}" dt="2021-02-08T00:27:16.029" v="236"/>
        <pc:sldMkLst>
          <pc:docMk/>
          <pc:sldMk cId="3807776608" sldId="272"/>
        </pc:sldMkLst>
        <pc:spChg chg="del mod">
          <ac:chgData name="Govind Mohan" userId="S::gmohan@optimusprime.ai::7237a9d8-eece-462d-aa61-af9a6061a2d3" providerId="AD" clId="Web-{068AAF60-B740-1215-A4C7-B7C91A04CBF1}" dt="2021-02-08T00:26:44.623" v="230"/>
          <ac:spMkLst>
            <pc:docMk/>
            <pc:sldMk cId="3807776608" sldId="272"/>
            <ac:spMk id="3" creationId="{536AE558-7995-48E9-A5D5-7BBDBBBB6FCC}"/>
          </ac:spMkLst>
        </pc:spChg>
        <pc:spChg chg="add del mod">
          <ac:chgData name="Govind Mohan" userId="S::gmohan@optimusprime.ai::7237a9d8-eece-462d-aa61-af9a6061a2d3" providerId="AD" clId="Web-{068AAF60-B740-1215-A4C7-B7C91A04CBF1}" dt="2021-02-08T00:26:46.217" v="231"/>
          <ac:spMkLst>
            <pc:docMk/>
            <pc:sldMk cId="3807776608" sldId="272"/>
            <ac:spMk id="5" creationId="{46C5092D-6F0F-4286-9557-08E64A8BA615}"/>
          </ac:spMkLst>
        </pc:spChg>
        <pc:picChg chg="add mod ord">
          <ac:chgData name="Govind Mohan" userId="S::gmohan@optimusprime.ai::7237a9d8-eece-462d-aa61-af9a6061a2d3" providerId="AD" clId="Web-{068AAF60-B740-1215-A4C7-B7C91A04CBF1}" dt="2021-02-08T00:26:57.779" v="234" actId="1076"/>
          <ac:picMkLst>
            <pc:docMk/>
            <pc:sldMk cId="3807776608" sldId="272"/>
            <ac:picMk id="6" creationId="{5C40510B-9F16-44FB-8062-D1A1468948D9}"/>
          </ac:picMkLst>
        </pc:picChg>
      </pc:sldChg>
      <pc:sldChg chg="modSp add replId">
        <pc:chgData name="Govind Mohan" userId="S::gmohan@optimusprime.ai::7237a9d8-eece-462d-aa61-af9a6061a2d3" providerId="AD" clId="Web-{068AAF60-B740-1215-A4C7-B7C91A04CBF1}" dt="2021-02-08T00:28:34.576" v="247" actId="20577"/>
        <pc:sldMkLst>
          <pc:docMk/>
          <pc:sldMk cId="1694052801" sldId="273"/>
        </pc:sldMkLst>
        <pc:spChg chg="mod">
          <ac:chgData name="Govind Mohan" userId="S::gmohan@optimusprime.ai::7237a9d8-eece-462d-aa61-af9a6061a2d3" providerId="AD" clId="Web-{068AAF60-B740-1215-A4C7-B7C91A04CBF1}" dt="2021-02-08T00:28:34.576" v="247" actId="20577"/>
          <ac:spMkLst>
            <pc:docMk/>
            <pc:sldMk cId="1694052801" sldId="273"/>
            <ac:spMk id="3" creationId="{536AE558-7995-48E9-A5D5-7BBDBBBB6FCC}"/>
          </ac:spMkLst>
        </pc:spChg>
      </pc:sldChg>
      <pc:sldChg chg="add del replId">
        <pc:chgData name="Govind Mohan" userId="S::gmohan@optimusprime.ai::7237a9d8-eece-462d-aa61-af9a6061a2d3" providerId="AD" clId="Web-{068AAF60-B740-1215-A4C7-B7C91A04CBF1}" dt="2021-02-08T01:54:24.794" v="741"/>
        <pc:sldMkLst>
          <pc:docMk/>
          <pc:sldMk cId="446554594" sldId="274"/>
        </pc:sldMkLst>
      </pc:sldChg>
      <pc:sldChg chg="addSp delSp modSp add replId">
        <pc:chgData name="Govind Mohan" userId="S::gmohan@optimusprime.ai::7237a9d8-eece-462d-aa61-af9a6061a2d3" providerId="AD" clId="Web-{068AAF60-B740-1215-A4C7-B7C91A04CBF1}" dt="2021-02-08T00:31:27.092" v="260" actId="1076"/>
        <pc:sldMkLst>
          <pc:docMk/>
          <pc:sldMk cId="2119415813" sldId="275"/>
        </pc:sldMkLst>
        <pc:spChg chg="del">
          <ac:chgData name="Govind Mohan" userId="S::gmohan@optimusprime.ai::7237a9d8-eece-462d-aa61-af9a6061a2d3" providerId="AD" clId="Web-{068AAF60-B740-1215-A4C7-B7C91A04CBF1}" dt="2021-02-08T00:30:46.326" v="250"/>
          <ac:spMkLst>
            <pc:docMk/>
            <pc:sldMk cId="2119415813" sldId="275"/>
            <ac:spMk id="3" creationId="{536AE558-7995-48E9-A5D5-7BBDBBBB6FCC}"/>
          </ac:spMkLst>
        </pc:spChg>
        <pc:spChg chg="add del mod">
          <ac:chgData name="Govind Mohan" userId="S::gmohan@optimusprime.ai::7237a9d8-eece-462d-aa61-af9a6061a2d3" providerId="AD" clId="Web-{068AAF60-B740-1215-A4C7-B7C91A04CBF1}" dt="2021-02-08T00:31:03.045" v="255"/>
          <ac:spMkLst>
            <pc:docMk/>
            <pc:sldMk cId="2119415813" sldId="275"/>
            <ac:spMk id="5" creationId="{5F46EE8E-977A-49BD-8614-6B435EE94EC9}"/>
          </ac:spMkLst>
        </pc:spChg>
        <pc:spChg chg="add del mod">
          <ac:chgData name="Govind Mohan" userId="S::gmohan@optimusprime.ai::7237a9d8-eece-462d-aa61-af9a6061a2d3" providerId="AD" clId="Web-{068AAF60-B740-1215-A4C7-B7C91A04CBF1}" dt="2021-02-08T00:30:49.748" v="254"/>
          <ac:spMkLst>
            <pc:docMk/>
            <pc:sldMk cId="2119415813" sldId="275"/>
            <ac:spMk id="6" creationId="{C4C7F992-DDD4-48BC-B702-76702FAECA7F}"/>
          </ac:spMkLst>
        </pc:spChg>
        <pc:picChg chg="add mod ord">
          <ac:chgData name="Govind Mohan" userId="S::gmohan@optimusprime.ai::7237a9d8-eece-462d-aa61-af9a6061a2d3" providerId="AD" clId="Web-{068AAF60-B740-1215-A4C7-B7C91A04CBF1}" dt="2021-02-08T00:31:27.092" v="260" actId="1076"/>
          <ac:picMkLst>
            <pc:docMk/>
            <pc:sldMk cId="2119415813" sldId="275"/>
            <ac:picMk id="7" creationId="{7C8A6711-21C7-4FD3-B541-CC162750A95B}"/>
          </ac:picMkLst>
        </pc:picChg>
      </pc:sldChg>
      <pc:sldChg chg="modSp add ord replId">
        <pc:chgData name="Govind Mohan" userId="S::gmohan@optimusprime.ai::7237a9d8-eece-462d-aa61-af9a6061a2d3" providerId="AD" clId="Web-{068AAF60-B740-1215-A4C7-B7C91A04CBF1}" dt="2021-02-08T01:54:36.356" v="742" actId="20577"/>
        <pc:sldMkLst>
          <pc:docMk/>
          <pc:sldMk cId="2219676722" sldId="276"/>
        </pc:sldMkLst>
        <pc:spChg chg="mod">
          <ac:chgData name="Govind Mohan" userId="S::gmohan@optimusprime.ai::7237a9d8-eece-462d-aa61-af9a6061a2d3" providerId="AD" clId="Web-{068AAF60-B740-1215-A4C7-B7C91A04CBF1}" dt="2021-02-08T00:35:00.858" v="270" actId="20577"/>
          <ac:spMkLst>
            <pc:docMk/>
            <pc:sldMk cId="2219676722" sldId="276"/>
            <ac:spMk id="2" creationId="{398AD4E2-B16A-479A-B8CD-630C0B280622}"/>
          </ac:spMkLst>
        </pc:spChg>
        <pc:spChg chg="mod">
          <ac:chgData name="Govind Mohan" userId="S::gmohan@optimusprime.ai::7237a9d8-eece-462d-aa61-af9a6061a2d3" providerId="AD" clId="Web-{068AAF60-B740-1215-A4C7-B7C91A04CBF1}" dt="2021-02-08T01:54:36.356" v="742" actId="20577"/>
          <ac:spMkLst>
            <pc:docMk/>
            <pc:sldMk cId="2219676722" sldId="276"/>
            <ac:spMk id="3" creationId="{536AE558-7995-48E9-A5D5-7BBDBBBB6FCC}"/>
          </ac:spMkLst>
        </pc:spChg>
      </pc:sldChg>
      <pc:sldChg chg="modSp add replId">
        <pc:chgData name="Govind Mohan" userId="S::gmohan@optimusprime.ai::7237a9d8-eece-462d-aa61-af9a6061a2d3" providerId="AD" clId="Web-{068AAF60-B740-1215-A4C7-B7C91A04CBF1}" dt="2021-02-08T02:05:01.297" v="1083" actId="20577"/>
        <pc:sldMkLst>
          <pc:docMk/>
          <pc:sldMk cId="1753879971" sldId="277"/>
        </pc:sldMkLst>
        <pc:spChg chg="mod">
          <ac:chgData name="Govind Mohan" userId="S::gmohan@optimusprime.ai::7237a9d8-eece-462d-aa61-af9a6061a2d3" providerId="AD" clId="Web-{068AAF60-B740-1215-A4C7-B7C91A04CBF1}" dt="2021-02-08T00:42:02.534" v="506" actId="20577"/>
          <ac:spMkLst>
            <pc:docMk/>
            <pc:sldMk cId="1753879971" sldId="277"/>
            <ac:spMk id="2" creationId="{398AD4E2-B16A-479A-B8CD-630C0B280622}"/>
          </ac:spMkLst>
        </pc:spChg>
        <pc:spChg chg="mod">
          <ac:chgData name="Govind Mohan" userId="S::gmohan@optimusprime.ai::7237a9d8-eece-462d-aa61-af9a6061a2d3" providerId="AD" clId="Web-{068AAF60-B740-1215-A4C7-B7C91A04CBF1}" dt="2021-02-08T02:05:01.297" v="1083" actId="20577"/>
          <ac:spMkLst>
            <pc:docMk/>
            <pc:sldMk cId="1753879971" sldId="277"/>
            <ac:spMk id="3" creationId="{536AE558-7995-48E9-A5D5-7BBDBBBB6FCC}"/>
          </ac:spMkLst>
        </pc:spChg>
      </pc:sldChg>
      <pc:sldChg chg="add replId">
        <pc:chgData name="Govind Mohan" userId="S::gmohan@optimusprime.ai::7237a9d8-eece-462d-aa61-af9a6061a2d3" providerId="AD" clId="Web-{068AAF60-B740-1215-A4C7-B7C91A04CBF1}" dt="2021-02-08T01:46:16.734" v="608"/>
        <pc:sldMkLst>
          <pc:docMk/>
          <pc:sldMk cId="1911722046" sldId="278"/>
        </pc:sldMkLst>
      </pc:sldChg>
      <pc:sldChg chg="addSp modSp add replId">
        <pc:chgData name="Govind Mohan" userId="S::gmohan@optimusprime.ai::7237a9d8-eece-462d-aa61-af9a6061a2d3" providerId="AD" clId="Web-{068AAF60-B740-1215-A4C7-B7C91A04CBF1}" dt="2021-02-08T02:04:39.780" v="1071" actId="1076"/>
        <pc:sldMkLst>
          <pc:docMk/>
          <pc:sldMk cId="554145204" sldId="279"/>
        </pc:sldMkLst>
        <pc:spChg chg="mod">
          <ac:chgData name="Govind Mohan" userId="S::gmohan@optimusprime.ai::7237a9d8-eece-462d-aa61-af9a6061a2d3" providerId="AD" clId="Web-{068AAF60-B740-1215-A4C7-B7C91A04CBF1}" dt="2021-02-08T02:00:57.230" v="957" actId="20577"/>
          <ac:spMkLst>
            <pc:docMk/>
            <pc:sldMk cId="554145204" sldId="279"/>
            <ac:spMk id="2" creationId="{398AD4E2-B16A-479A-B8CD-630C0B280622}"/>
          </ac:spMkLst>
        </pc:spChg>
        <pc:spChg chg="mod">
          <ac:chgData name="Govind Mohan" userId="S::gmohan@optimusprime.ai::7237a9d8-eece-462d-aa61-af9a6061a2d3" providerId="AD" clId="Web-{068AAF60-B740-1215-A4C7-B7C91A04CBF1}" dt="2021-02-08T02:04:33.937" v="1070" actId="20577"/>
          <ac:spMkLst>
            <pc:docMk/>
            <pc:sldMk cId="554145204" sldId="279"/>
            <ac:spMk id="3" creationId="{536AE558-7995-48E9-A5D5-7BBDBBBB6FCC}"/>
          </ac:spMkLst>
        </pc:spChg>
        <pc:picChg chg="add mod">
          <ac:chgData name="Govind Mohan" userId="S::gmohan@optimusprime.ai::7237a9d8-eece-462d-aa61-af9a6061a2d3" providerId="AD" clId="Web-{068AAF60-B740-1215-A4C7-B7C91A04CBF1}" dt="2021-02-08T02:04:39.780" v="1071" actId="1076"/>
          <ac:picMkLst>
            <pc:docMk/>
            <pc:sldMk cId="554145204" sldId="279"/>
            <ac:picMk id="4" creationId="{2A61D87F-F5D1-4A83-9DB3-2BD6FB4F2AD1}"/>
          </ac:picMkLst>
        </pc:picChg>
      </pc:sldChg>
      <pc:sldChg chg="delSp modSp add replId">
        <pc:chgData name="Govind Mohan" userId="S::gmohan@optimusprime.ai::7237a9d8-eece-462d-aa61-af9a6061a2d3" providerId="AD" clId="Web-{068AAF60-B740-1215-A4C7-B7C91A04CBF1}" dt="2021-02-08T02:16:08.214" v="1234" actId="20577"/>
        <pc:sldMkLst>
          <pc:docMk/>
          <pc:sldMk cId="3473530854" sldId="280"/>
        </pc:sldMkLst>
        <pc:spChg chg="mod">
          <ac:chgData name="Govind Mohan" userId="S::gmohan@optimusprime.ai::7237a9d8-eece-462d-aa61-af9a6061a2d3" providerId="AD" clId="Web-{068AAF60-B740-1215-A4C7-B7C91A04CBF1}" dt="2021-02-08T02:05:09.577" v="1088" actId="20577"/>
          <ac:spMkLst>
            <pc:docMk/>
            <pc:sldMk cId="3473530854" sldId="280"/>
            <ac:spMk id="2" creationId="{398AD4E2-B16A-479A-B8CD-630C0B280622}"/>
          </ac:spMkLst>
        </pc:spChg>
        <pc:spChg chg="mod">
          <ac:chgData name="Govind Mohan" userId="S::gmohan@optimusprime.ai::7237a9d8-eece-462d-aa61-af9a6061a2d3" providerId="AD" clId="Web-{068AAF60-B740-1215-A4C7-B7C91A04CBF1}" dt="2021-02-08T02:16:08.214" v="1234" actId="20577"/>
          <ac:spMkLst>
            <pc:docMk/>
            <pc:sldMk cId="3473530854" sldId="280"/>
            <ac:spMk id="3" creationId="{536AE558-7995-48E9-A5D5-7BBDBBBB6FCC}"/>
          </ac:spMkLst>
        </pc:spChg>
        <pc:picChg chg="del">
          <ac:chgData name="Govind Mohan" userId="S::gmohan@optimusprime.ai::7237a9d8-eece-462d-aa61-af9a6061a2d3" providerId="AD" clId="Web-{068AAF60-B740-1215-A4C7-B7C91A04CBF1}" dt="2021-02-08T02:05:10.546" v="1089"/>
          <ac:picMkLst>
            <pc:docMk/>
            <pc:sldMk cId="3473530854" sldId="280"/>
            <ac:picMk id="4" creationId="{2A61D87F-F5D1-4A83-9DB3-2BD6FB4F2AD1}"/>
          </ac:picMkLst>
        </pc:picChg>
      </pc:sldChg>
    </pc:docChg>
  </pc:docChgLst>
  <pc:docChgLst>
    <pc:chgData name="Govind Mohan" userId="S::gmohan@optimusprime.ai::7237a9d8-eece-462d-aa61-af9a6061a2d3" providerId="AD" clId="Web-{725131F4-5305-2734-9C18-580355C538BB}"/>
    <pc:docChg chg="delSld modSld">
      <pc:chgData name="Govind Mohan" userId="S::gmohan@optimusprime.ai::7237a9d8-eece-462d-aa61-af9a6061a2d3" providerId="AD" clId="Web-{725131F4-5305-2734-9C18-580355C538BB}" dt="2021-02-08T06:00:34.497" v="25" actId="20577"/>
      <pc:docMkLst>
        <pc:docMk/>
      </pc:docMkLst>
      <pc:sldChg chg="modSp del">
        <pc:chgData name="Govind Mohan" userId="S::gmohan@optimusprime.ai::7237a9d8-eece-462d-aa61-af9a6061a2d3" providerId="AD" clId="Web-{725131F4-5305-2734-9C18-580355C538BB}" dt="2021-02-08T05:52:04.879" v="1"/>
        <pc:sldMkLst>
          <pc:docMk/>
          <pc:sldMk cId="721937056" sldId="258"/>
        </pc:sldMkLst>
        <pc:spChg chg="mod">
          <ac:chgData name="Govind Mohan" userId="S::gmohan@optimusprime.ai::7237a9d8-eece-462d-aa61-af9a6061a2d3" providerId="AD" clId="Web-{725131F4-5305-2734-9C18-580355C538BB}" dt="2021-02-08T05:51:47.347" v="0" actId="20577"/>
          <ac:spMkLst>
            <pc:docMk/>
            <pc:sldMk cId="721937056" sldId="258"/>
            <ac:spMk id="3" creationId="{5F97FB82-3F59-4EFD-8175-FB0AD79AF5BA}"/>
          </ac:spMkLst>
        </pc:spChg>
      </pc:sldChg>
      <pc:sldChg chg="modSp">
        <pc:chgData name="Govind Mohan" userId="S::gmohan@optimusprime.ai::7237a9d8-eece-462d-aa61-af9a6061a2d3" providerId="AD" clId="Web-{725131F4-5305-2734-9C18-580355C538BB}" dt="2021-02-08T05:58:11.432" v="22" actId="20577"/>
        <pc:sldMkLst>
          <pc:docMk/>
          <pc:sldMk cId="1694052801" sldId="273"/>
        </pc:sldMkLst>
        <pc:spChg chg="mod">
          <ac:chgData name="Govind Mohan" userId="S::gmohan@optimusprime.ai::7237a9d8-eece-462d-aa61-af9a6061a2d3" providerId="AD" clId="Web-{725131F4-5305-2734-9C18-580355C538BB}" dt="2021-02-08T05:58:11.432" v="22" actId="20577"/>
          <ac:spMkLst>
            <pc:docMk/>
            <pc:sldMk cId="1694052801" sldId="273"/>
            <ac:spMk id="3" creationId="{536AE558-7995-48E9-A5D5-7BBDBBBB6FCC}"/>
          </ac:spMkLst>
        </pc:spChg>
      </pc:sldChg>
      <pc:sldChg chg="modSp">
        <pc:chgData name="Govind Mohan" userId="S::gmohan@optimusprime.ai::7237a9d8-eece-462d-aa61-af9a6061a2d3" providerId="AD" clId="Web-{725131F4-5305-2734-9C18-580355C538BB}" dt="2021-02-08T06:00:34.497" v="25" actId="20577"/>
        <pc:sldMkLst>
          <pc:docMk/>
          <pc:sldMk cId="331109848" sldId="286"/>
        </pc:sldMkLst>
        <pc:spChg chg="mod">
          <ac:chgData name="Govind Mohan" userId="S::gmohan@optimusprime.ai::7237a9d8-eece-462d-aa61-af9a6061a2d3" providerId="AD" clId="Web-{725131F4-5305-2734-9C18-580355C538BB}" dt="2021-02-08T06:00:34.497" v="25" actId="20577"/>
          <ac:spMkLst>
            <pc:docMk/>
            <pc:sldMk cId="331109848" sldId="286"/>
            <ac:spMk id="3" creationId="{536AE558-7995-48E9-A5D5-7BBDBBBB6FCC}"/>
          </ac:spMkLst>
        </pc:spChg>
      </pc:sldChg>
    </pc:docChg>
  </pc:docChgLst>
  <pc:docChgLst>
    <pc:chgData name="Govind Mohan" userId="S::gmohan@optimusprime.ai::7237a9d8-eece-462d-aa61-af9a6061a2d3" providerId="AD" clId="Web-{E0D28D8C-E29D-B6CB-45A6-89ED9EC0FE20}"/>
    <pc:docChg chg="addSld modSld">
      <pc:chgData name="Govind Mohan" userId="S::gmohan@optimusprime.ai::7237a9d8-eece-462d-aa61-af9a6061a2d3" providerId="AD" clId="Web-{E0D28D8C-E29D-B6CB-45A6-89ED9EC0FE20}" dt="2021-02-08T03:11:04.928" v="175" actId="14100"/>
      <pc:docMkLst>
        <pc:docMk/>
      </pc:docMkLst>
      <pc:sldChg chg="addSp delSp modSp add replId">
        <pc:chgData name="Govind Mohan" userId="S::gmohan@optimusprime.ai::7237a9d8-eece-462d-aa61-af9a6061a2d3" providerId="AD" clId="Web-{E0D28D8C-E29D-B6CB-45A6-89ED9EC0FE20}" dt="2021-02-08T03:11:04.928" v="175" actId="14100"/>
        <pc:sldMkLst>
          <pc:docMk/>
          <pc:sldMk cId="331109848" sldId="286"/>
        </pc:sldMkLst>
        <pc:spChg chg="mod">
          <ac:chgData name="Govind Mohan" userId="S::gmohan@optimusprime.ai::7237a9d8-eece-462d-aa61-af9a6061a2d3" providerId="AD" clId="Web-{E0D28D8C-E29D-B6CB-45A6-89ED9EC0FE20}" dt="2021-02-08T03:08:08.617" v="4" actId="20577"/>
          <ac:spMkLst>
            <pc:docMk/>
            <pc:sldMk cId="331109848" sldId="286"/>
            <ac:spMk id="2" creationId="{398AD4E2-B16A-479A-B8CD-630C0B280622}"/>
          </ac:spMkLst>
        </pc:spChg>
        <pc:spChg chg="mod">
          <ac:chgData name="Govind Mohan" userId="S::gmohan@optimusprime.ai::7237a9d8-eece-462d-aa61-af9a6061a2d3" providerId="AD" clId="Web-{E0D28D8C-E29D-B6CB-45A6-89ED9EC0FE20}" dt="2021-02-08T03:11:01.100" v="173" actId="20577"/>
          <ac:spMkLst>
            <pc:docMk/>
            <pc:sldMk cId="331109848" sldId="286"/>
            <ac:spMk id="3" creationId="{536AE558-7995-48E9-A5D5-7BBDBBBB6FCC}"/>
          </ac:spMkLst>
        </pc:spChg>
        <pc:picChg chg="del">
          <ac:chgData name="Govind Mohan" userId="S::gmohan@optimusprime.ai::7237a9d8-eece-462d-aa61-af9a6061a2d3" providerId="AD" clId="Web-{E0D28D8C-E29D-B6CB-45A6-89ED9EC0FE20}" dt="2021-02-08T03:08:09.367" v="5"/>
          <ac:picMkLst>
            <pc:docMk/>
            <pc:sldMk cId="331109848" sldId="286"/>
            <ac:picMk id="4" creationId="{0494D670-8F69-41FD-A3A0-F5B004E83AB5}"/>
          </ac:picMkLst>
        </pc:picChg>
        <pc:picChg chg="add mod">
          <ac:chgData name="Govind Mohan" userId="S::gmohan@optimusprime.ai::7237a9d8-eece-462d-aa61-af9a6061a2d3" providerId="AD" clId="Web-{E0D28D8C-E29D-B6CB-45A6-89ED9EC0FE20}" dt="2021-02-08T03:11:04.928" v="175" actId="14100"/>
          <ac:picMkLst>
            <pc:docMk/>
            <pc:sldMk cId="331109848" sldId="286"/>
            <ac:picMk id="5" creationId="{14B1FB52-F347-4E1B-9562-F360E35F0E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4DF39-FADA-4C2A-A208-B64F0AF1B2DC}" type="datetimeFigureOut">
              <a:rPr lang="en-US"/>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95667-3D56-4293-B5CA-44DDDBB34358}" type="slidenum">
              <a:rPr lang="en-US"/>
              <a:t>‹#›</a:t>
            </a:fld>
            <a:endParaRPr lang="en-US"/>
          </a:p>
        </p:txBody>
      </p:sp>
    </p:spTree>
    <p:extLst>
      <p:ext uri="{BB962C8B-B14F-4D97-AF65-F5344CB8AC3E}">
        <p14:creationId xmlns:p14="http://schemas.microsoft.com/office/powerpoint/2010/main" val="62402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8195667-3D56-4293-B5CA-44DDDBB34358}" type="slidenum">
              <a:rPr lang="en-US"/>
              <a:t>46</a:t>
            </a:fld>
            <a:endParaRPr lang="en-US"/>
          </a:p>
        </p:txBody>
      </p:sp>
    </p:spTree>
    <p:extLst>
      <p:ext uri="{BB962C8B-B14F-4D97-AF65-F5344CB8AC3E}">
        <p14:creationId xmlns:p14="http://schemas.microsoft.com/office/powerpoint/2010/main" val="169275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3/1/2021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5097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5260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3/1/2021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50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07207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3/1/2021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33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378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55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2606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3/1/2021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484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3/1/2021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4158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3/1/2021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4106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3/1/2021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0786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74"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D7D4B96-F1A9-45DE-88AA-5512C2F2903B}"/>
              </a:ext>
            </a:extLst>
          </p:cNvPr>
          <p:cNvPicPr>
            <a:picLocks noChangeAspect="1"/>
          </p:cNvPicPr>
          <p:nvPr/>
        </p:nvPicPr>
        <p:blipFill rotWithShape="1">
          <a:blip r:embed="rId2"/>
          <a:srcRect t="29687"/>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5663" y="863600"/>
            <a:ext cx="6007100" cy="3366494"/>
          </a:xfrm>
        </p:spPr>
        <p:txBody>
          <a:bodyPr anchor="b">
            <a:normAutofit/>
          </a:bodyPr>
          <a:lstStyle/>
          <a:p>
            <a:r>
              <a:rPr lang="en-US">
                <a:solidFill>
                  <a:schemeClr val="bg1"/>
                </a:solidFill>
                <a:cs typeface="Calibri Light"/>
              </a:rPr>
              <a:t>CSBC2000</a:t>
            </a:r>
          </a:p>
        </p:txBody>
      </p:sp>
      <p:sp>
        <p:nvSpPr>
          <p:cNvPr id="3" name="Subtitle 2"/>
          <p:cNvSpPr>
            <a:spLocks noGrp="1"/>
          </p:cNvSpPr>
          <p:nvPr>
            <p:ph type="subTitle" idx="1"/>
          </p:nvPr>
        </p:nvSpPr>
        <p:spPr>
          <a:xfrm>
            <a:off x="859536" y="4290191"/>
            <a:ext cx="6074001" cy="1345689"/>
          </a:xfrm>
        </p:spPr>
        <p:txBody>
          <a:bodyPr vert="horz" lIns="91440" tIns="45720" rIns="91440" bIns="45720" rtlCol="0" anchor="t">
            <a:normAutofit/>
          </a:bodyPr>
          <a:lstStyle/>
          <a:p>
            <a:pPr>
              <a:lnSpc>
                <a:spcPct val="140000"/>
              </a:lnSpc>
            </a:pPr>
            <a:r>
              <a:rPr lang="en-US" sz="1700" dirty="0">
                <a:solidFill>
                  <a:schemeClr val="bg1"/>
                </a:solidFill>
                <a:cs typeface="Calibri"/>
              </a:rPr>
              <a:t>Week 4 | Class 4</a:t>
            </a:r>
          </a:p>
          <a:p>
            <a:pPr>
              <a:lnSpc>
                <a:spcPct val="140000"/>
              </a:lnSpc>
            </a:pPr>
            <a:r>
              <a:rPr lang="en-US" sz="1700" dirty="0">
                <a:solidFill>
                  <a:schemeClr val="bg1"/>
                </a:solidFill>
                <a:ea typeface="Meiryo"/>
                <a:cs typeface="Calibri"/>
              </a:rPr>
              <a:t>Future of Blockchain</a:t>
            </a:r>
            <a:endParaRPr lang="en-US"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Interoperability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10;&#10;Description automatically generated">
            <a:extLst>
              <a:ext uri="{FF2B5EF4-FFF2-40B4-BE49-F238E27FC236}">
                <a16:creationId xmlns:a16="http://schemas.microsoft.com/office/drawing/2014/main" id="{8AE4DEF2-4CC5-4232-BE37-23C653CC2AFC}"/>
              </a:ext>
            </a:extLst>
          </p:cNvPr>
          <p:cNvPicPr>
            <a:picLocks noGrp="1" noChangeAspect="1"/>
          </p:cNvPicPr>
          <p:nvPr>
            <p:ph idx="1"/>
          </p:nvPr>
        </p:nvPicPr>
        <p:blipFill rotWithShape="1">
          <a:blip r:embed="rId2"/>
          <a:srcRect b="25787"/>
          <a:stretch/>
        </p:blipFill>
        <p:spPr>
          <a:xfrm>
            <a:off x="3115541" y="2342001"/>
            <a:ext cx="5953341" cy="4399106"/>
          </a:xfrm>
        </p:spPr>
      </p:pic>
    </p:spTree>
    <p:extLst>
      <p:ext uri="{BB962C8B-B14F-4D97-AF65-F5344CB8AC3E}">
        <p14:creationId xmlns:p14="http://schemas.microsoft.com/office/powerpoint/2010/main" val="29162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Interoperability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The vision of interoperable enterprise blockchains thereby rests on a number of functionalities and abilities: </a:t>
            </a:r>
            <a:endParaRPr lang="en-US">
              <a:ea typeface="+mn-lt"/>
              <a:cs typeface="+mn-lt"/>
            </a:endParaRPr>
          </a:p>
          <a:p>
            <a:pPr marL="285750" lvl="1">
              <a:buFont typeface="Arial" panose="020B0503020204020204" pitchFamily="34" charset="0"/>
              <a:buChar char="•"/>
            </a:pPr>
            <a:r>
              <a:rPr lang="en-US">
                <a:ea typeface="+mn-lt"/>
                <a:cs typeface="+mn-lt"/>
              </a:rPr>
              <a:t> Integration</a:t>
            </a:r>
            <a:r>
              <a:rPr lang="en-US" b="0">
                <a:ea typeface="+mn-lt"/>
                <a:cs typeface="+mn-lt"/>
              </a:rPr>
              <a:t> with existing </a:t>
            </a:r>
            <a:r>
              <a:rPr lang="en-US">
                <a:ea typeface="+mn-lt"/>
                <a:cs typeface="+mn-lt"/>
              </a:rPr>
              <a:t>systems</a:t>
            </a:r>
          </a:p>
          <a:p>
            <a:pPr marL="285750" lvl="1">
              <a:buFont typeface="Arial" panose="020B0503020204020204" pitchFamily="34" charset="0"/>
              <a:buChar char="•"/>
            </a:pPr>
            <a:r>
              <a:rPr lang="en-US">
                <a:ea typeface="+mn-lt"/>
                <a:cs typeface="+mn-lt"/>
              </a:rPr>
              <a:t> Initiate</a:t>
            </a:r>
            <a:r>
              <a:rPr lang="en-US" b="0">
                <a:ea typeface="+mn-lt"/>
                <a:cs typeface="+mn-lt"/>
              </a:rPr>
              <a:t> transactions on other </a:t>
            </a:r>
            <a:r>
              <a:rPr lang="en-US">
                <a:ea typeface="+mn-lt"/>
                <a:cs typeface="+mn-lt"/>
              </a:rPr>
              <a:t>networks</a:t>
            </a:r>
          </a:p>
          <a:p>
            <a:pPr marL="285750" lvl="1">
              <a:buFont typeface="Arial" panose="020B0503020204020204" pitchFamily="34" charset="0"/>
              <a:buChar char="•"/>
            </a:pPr>
            <a:r>
              <a:rPr lang="en-US">
                <a:ea typeface="+mn-lt"/>
                <a:cs typeface="+mn-lt"/>
              </a:rPr>
              <a:t> Conduct</a:t>
            </a:r>
            <a:r>
              <a:rPr lang="en-US" b="0">
                <a:ea typeface="+mn-lt"/>
                <a:cs typeface="+mn-lt"/>
              </a:rPr>
              <a:t> transactions with other </a:t>
            </a:r>
            <a:r>
              <a:rPr lang="en-US">
                <a:ea typeface="+mn-lt"/>
                <a:cs typeface="+mn-lt"/>
              </a:rPr>
              <a:t>chains</a:t>
            </a:r>
          </a:p>
          <a:p>
            <a:pPr marL="285750" lvl="1">
              <a:buFont typeface="Arial" panose="020B0503020204020204" pitchFamily="34" charset="0"/>
              <a:buChar char="•"/>
            </a:pPr>
            <a:r>
              <a:rPr lang="en-US">
                <a:ea typeface="+mn-lt"/>
                <a:cs typeface="+mn-lt"/>
              </a:rPr>
              <a:t> Transact</a:t>
            </a:r>
            <a:r>
              <a:rPr lang="en-US" b="0">
                <a:ea typeface="+mn-lt"/>
                <a:cs typeface="+mn-lt"/>
              </a:rPr>
              <a:t> between deployments on the same chain by integrating apps and making it easy to switch one underlying platform for </a:t>
            </a:r>
            <a:r>
              <a:rPr lang="en-US">
                <a:ea typeface="+mn-lt"/>
                <a:cs typeface="+mn-lt"/>
              </a:rPr>
              <a:t>another</a:t>
            </a:r>
            <a:endParaRPr lang="en-US">
              <a:ea typeface="Meiryo"/>
            </a:endParaRPr>
          </a:p>
        </p:txBody>
      </p:sp>
    </p:spTree>
    <p:extLst>
      <p:ext uri="{BB962C8B-B14F-4D97-AF65-F5344CB8AC3E}">
        <p14:creationId xmlns:p14="http://schemas.microsoft.com/office/powerpoint/2010/main" val="155476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Interoperability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a:buFont typeface="Arial" panose="020B0503020204020204" pitchFamily="34" charset="0"/>
              <a:buChar char="•"/>
            </a:pPr>
            <a:r>
              <a:rPr lang="en-US" b="0">
                <a:ea typeface="+mn-lt"/>
                <a:cs typeface="+mn-lt"/>
              </a:rPr>
              <a:t> Interoperability for blockchain is not only desirable, but critical</a:t>
            </a:r>
            <a:endParaRPr lang="en-US"/>
          </a:p>
          <a:p>
            <a:pPr>
              <a:buFont typeface="Arial" panose="020B0503020204020204" pitchFamily="34" charset="0"/>
              <a:buChar char="•"/>
            </a:pPr>
            <a:r>
              <a:rPr lang="en-US" b="0">
                <a:ea typeface="+mn-lt"/>
                <a:cs typeface="+mn-lt"/>
              </a:rPr>
              <a:t> Interoperability is crucial in any software system – it </a:t>
            </a:r>
            <a:r>
              <a:rPr lang="en-US" b="0" dirty="0">
                <a:ea typeface="+mn-lt"/>
                <a:cs typeface="+mn-lt"/>
              </a:rPr>
              <a:t>simply won’t work to its full potential if it can’t work with other </a:t>
            </a:r>
            <a:r>
              <a:rPr lang="en-US" b="0">
                <a:ea typeface="+mn-lt"/>
                <a:cs typeface="+mn-lt"/>
              </a:rPr>
              <a:t>software</a:t>
            </a:r>
          </a:p>
          <a:p>
            <a:pPr>
              <a:buFont typeface="Arial" panose="020B0503020204020204" pitchFamily="34" charset="0"/>
              <a:buChar char="•"/>
            </a:pPr>
            <a:r>
              <a:rPr lang="en-US" b="0">
                <a:ea typeface="+mn-lt"/>
                <a:cs typeface="+mn-lt"/>
              </a:rPr>
              <a:t> Interoperability would enable smooth information sharing, easier execution of smart contracts, a more user-friendly experience, the opportunity to develop partnerships, and the sharing of solutions</a:t>
            </a:r>
            <a:endParaRPr lang="en-US"/>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112637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eiryo"/>
              </a:rPr>
              <a:t>Case Study: Abu Dhabi Digital Authority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58271"/>
          </a:xfrm>
        </p:spPr>
        <p:txBody>
          <a:bodyPr anchor="t">
            <a:normAutofit fontScale="85000" lnSpcReduction="20000"/>
          </a:bodyPr>
          <a:lstStyle/>
          <a:p>
            <a:pPr marL="285750" indent="-285750">
              <a:buFont typeface="Arial" panose="020B0503020204020204" pitchFamily="34" charset="0"/>
              <a:buChar char="•"/>
            </a:pPr>
            <a:r>
              <a:rPr lang="en-US" b="0">
                <a:ea typeface="+mn-lt"/>
                <a:cs typeface="+mn-lt"/>
              </a:rPr>
              <a:t>WEF+UAE+Deloitte Govt blockchain study (Jan 2020</a:t>
            </a:r>
            <a:r>
              <a:rPr lang="en-US" b="0" dirty="0">
                <a:ea typeface="+mn-lt"/>
                <a:cs typeface="+mn-lt"/>
              </a:rPr>
              <a:t>)</a:t>
            </a:r>
            <a:endParaRPr lang="en-US" b="0">
              <a:ea typeface="+mn-lt"/>
              <a:cs typeface="+mn-lt"/>
            </a:endParaRPr>
          </a:p>
          <a:p>
            <a:pPr marL="285750" indent="-285750">
              <a:buFont typeface="Arial" panose="020B0503020204020204" pitchFamily="34" charset="0"/>
              <a:buChar char="•"/>
            </a:pPr>
            <a:r>
              <a:rPr lang="en-US" b="0">
                <a:ea typeface="+mn-lt"/>
                <a:cs typeface="+mn-lt"/>
              </a:rPr>
              <a:t>ADDA has been developing a government blockchain platform to enable and support a secure, trusted dataexchange mechanism between Abu Dhabi government entities and any other external organizations</a:t>
            </a:r>
            <a:endParaRPr lang="en-US" b="0" dirty="0">
              <a:ea typeface="+mn-lt"/>
              <a:cs typeface="+mn-lt"/>
            </a:endParaRPr>
          </a:p>
          <a:p>
            <a:pPr marL="285750" indent="-285750">
              <a:buFont typeface="Arial" panose="020B0503020204020204" pitchFamily="34" charset="0"/>
              <a:buChar char="•"/>
            </a:pPr>
            <a:r>
              <a:rPr lang="en-US" b="0">
                <a:ea typeface="+mn-lt"/>
                <a:cs typeface="+mn-lt"/>
              </a:rPr>
              <a:t>The blockchain platform would enable a “data marketplace” for the government, allowing a value-driven data-exchange programme. </a:t>
            </a:r>
          </a:p>
          <a:p>
            <a:pPr marL="285750" indent="-285750">
              <a:buFont typeface="Arial" panose="020B0503020204020204" pitchFamily="34" charset="0"/>
              <a:buChar char="•"/>
            </a:pPr>
            <a:r>
              <a:rPr lang="en-US" b="0">
                <a:ea typeface="+mn-lt"/>
                <a:cs typeface="+mn-lt"/>
              </a:rPr>
              <a:t>The blockchain platform is being designed with a unique abstraction layer that acts as a connector to enable communication between various blockchains, while minimizing the underlying complexities of each individual system</a:t>
            </a:r>
            <a:endParaRPr lang="en-US">
              <a:ea typeface="+mn-lt"/>
              <a:cs typeface="+mn-lt"/>
            </a:endParaRPr>
          </a:p>
          <a:p>
            <a:pPr marL="285750" indent="-285750">
              <a:buFont typeface="Arial" panose="020B0503020204020204" pitchFamily="34" charset="0"/>
              <a:buChar char="•"/>
            </a:pPr>
            <a:r>
              <a:rPr lang="en-US" b="0">
                <a:ea typeface="+mn-lt"/>
                <a:cs typeface="+mn-lt"/>
              </a:rPr>
              <a:t>This layer is targeted to address the challenge of lack of interoperability between different ledgers with different blockchain solutions, while enabling secure data sharing</a:t>
            </a:r>
            <a:endParaRPr lang="en-US">
              <a:ea typeface="Meiryo"/>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293704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j-lt"/>
                <a:cs typeface="+mj-lt"/>
              </a:rPr>
              <a:t>Case Study: Abu Dhabi Digital Authority</a:t>
            </a:r>
            <a:endParaRPr lang="en-US" b="0">
              <a:ea typeface="+mj-lt"/>
              <a:cs typeface="+mj-lt"/>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fontScale="70000" lnSpcReduction="20000"/>
          </a:bodyPr>
          <a:lstStyle/>
          <a:p>
            <a:pPr>
              <a:buFont typeface="Arial" panose="020B0503020204020204" pitchFamily="34" charset="0"/>
              <a:buChar char="•"/>
            </a:pPr>
            <a:r>
              <a:rPr lang="en-US" b="0">
                <a:ea typeface="+mn-lt"/>
                <a:cs typeface="+mn-lt"/>
              </a:rPr>
              <a:t> Key deployment challenges:</a:t>
            </a:r>
            <a:endParaRPr lang="en-US"/>
          </a:p>
          <a:p>
            <a:r>
              <a:rPr lang="en-US" b="0">
                <a:ea typeface="+mn-lt"/>
                <a:cs typeface="+mn-lt"/>
              </a:rPr>
              <a:t>1. Lack of clarity on standards, interoperability and other technical issues: To date, there is still a significant degree of uncertainty about the direction of emerging technical standards for blockchain, along with regulation, interoperability and other issues. These collective uncertainties add to the complexity of planning blockchain projects, which is a significant challenge to government organizations</a:t>
            </a:r>
            <a:endParaRPr lang="en-US">
              <a:ea typeface="Meiryo"/>
            </a:endParaRPr>
          </a:p>
          <a:p>
            <a:r>
              <a:rPr lang="en-US" b="0">
                <a:ea typeface="+mn-lt"/>
                <a:cs typeface="+mn-lt"/>
              </a:rPr>
              <a:t>2. Awareness and expertise across organizations: When considering a use case to be implemented, the level of awareness and capabilities with regards to blockchain is highly variable across involved organizations. Since blockchain entails collaboration by its nature, the project moves only as quickly as the slowest link in the chain. Therefore, ensuring a consistent level of understanding, expertise and engagement across participants is a significant challenge</a:t>
            </a:r>
            <a:endParaRPr lang="en-US">
              <a:ea typeface="Meiryo"/>
            </a:endParaRPr>
          </a:p>
        </p:txBody>
      </p:sp>
    </p:spTree>
    <p:extLst>
      <p:ext uri="{BB962C8B-B14F-4D97-AF65-F5344CB8AC3E}">
        <p14:creationId xmlns:p14="http://schemas.microsoft.com/office/powerpoint/2010/main" val="413565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eiryo"/>
              </a:rPr>
              <a:t>Case Study: Abu Dhabi Digital Authority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Table&#10;&#10;Description automatically generated">
            <a:extLst>
              <a:ext uri="{FF2B5EF4-FFF2-40B4-BE49-F238E27FC236}">
                <a16:creationId xmlns:a16="http://schemas.microsoft.com/office/drawing/2014/main" id="{EE31FB14-759D-46CE-BD69-DCFA1B34FBB7}"/>
              </a:ext>
            </a:extLst>
          </p:cNvPr>
          <p:cNvPicPr>
            <a:picLocks noGrp="1" noChangeAspect="1"/>
          </p:cNvPicPr>
          <p:nvPr>
            <p:ph idx="1"/>
          </p:nvPr>
        </p:nvPicPr>
        <p:blipFill>
          <a:blip r:embed="rId2"/>
          <a:stretch>
            <a:fillRect/>
          </a:stretch>
        </p:blipFill>
        <p:spPr>
          <a:xfrm>
            <a:off x="2421746" y="2702257"/>
            <a:ext cx="8387957" cy="3426158"/>
          </a:xfrm>
        </p:spPr>
      </p:pic>
    </p:spTree>
    <p:extLst>
      <p:ext uri="{BB962C8B-B14F-4D97-AF65-F5344CB8AC3E}">
        <p14:creationId xmlns:p14="http://schemas.microsoft.com/office/powerpoint/2010/main" val="406802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Interoperability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“Interoperability and compatibility issues are key to address in a world after the coronavirus pandemic. The challenge of interoperability is not only a technology problem, but even more so a problem in terms of governance, data ownerships and commercial business models.” Nadia Hewett, Blockchain and Digital Currency Project Lead at the World Economic Forum</a:t>
            </a:r>
            <a:endParaRPr lang="en-US">
              <a:ea typeface="+mn-lt"/>
              <a:cs typeface="+mn-lt"/>
            </a:endParaRPr>
          </a:p>
        </p:txBody>
      </p:sp>
    </p:spTree>
    <p:extLst>
      <p:ext uri="{BB962C8B-B14F-4D97-AF65-F5344CB8AC3E}">
        <p14:creationId xmlns:p14="http://schemas.microsoft.com/office/powerpoint/2010/main" val="3593997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Interoperability Solutions</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418830" y="2352634"/>
            <a:ext cx="10052112" cy="4416553"/>
          </a:xfrm>
        </p:spPr>
        <p:txBody>
          <a:bodyPr anchor="t">
            <a:normAutofit fontScale="85000" lnSpcReduction="10000"/>
          </a:bodyPr>
          <a:lstStyle/>
          <a:p>
            <a:pPr>
              <a:buFont typeface="Arial" panose="020B0503020204020204" pitchFamily="34" charset="0"/>
              <a:buChar char="•"/>
            </a:pPr>
            <a:r>
              <a:rPr lang="en-US" b="0">
                <a:ea typeface="+mn-lt"/>
                <a:cs typeface="+mn-lt"/>
              </a:rPr>
              <a:t> Most interoperability solutions until recently were focused on chain interoperability across public blockchains</a:t>
            </a:r>
            <a:endParaRPr lang="en-US">
              <a:ea typeface="+mn-lt"/>
              <a:cs typeface="+mn-lt"/>
            </a:endParaRPr>
          </a:p>
          <a:p>
            <a:pPr>
              <a:buFont typeface="Arial" panose="020B0503020204020204" pitchFamily="34" charset="0"/>
              <a:buChar char="•"/>
            </a:pPr>
            <a:r>
              <a:rPr lang="en-US" b="0">
                <a:ea typeface="+mn-lt"/>
                <a:cs typeface="+mn-lt"/>
              </a:rPr>
              <a:t> The focus however has increasingly shifted towards solutions for interoperability between private networks and/or between private networks and public blockchains.</a:t>
            </a:r>
            <a:endParaRPr lang="en-US">
              <a:ea typeface="Meiryo"/>
            </a:endParaRPr>
          </a:p>
          <a:p>
            <a:pPr>
              <a:buFont typeface="Arial" panose="020B0503020204020204" pitchFamily="34" charset="0"/>
              <a:buChar char="•"/>
            </a:pPr>
            <a:r>
              <a:rPr lang="en-US" b="0">
                <a:ea typeface="+mn-lt"/>
                <a:cs typeface="+mn-lt"/>
              </a:rPr>
              <a:t> One way to solve interoperability is to use a separate blockchain as a bridge to facilitate cross-communication. This is a third blockchain that sits in the middle and maintains a ledger of the transactional and messaging activity between the two</a:t>
            </a:r>
            <a:endParaRPr lang="en-US">
              <a:ea typeface="+mn-lt"/>
              <a:cs typeface="+mn-lt"/>
            </a:endParaRPr>
          </a:p>
          <a:p>
            <a:pPr>
              <a:buFont typeface="Arial" panose="020B0503020204020204" pitchFamily="34" charset="0"/>
              <a:buChar char="•"/>
            </a:pPr>
            <a:r>
              <a:rPr lang="en-US" b="0">
                <a:ea typeface="+mn-lt"/>
                <a:cs typeface="+mn-lt"/>
              </a:rPr>
              <a:t> Interoperability tools that are used range from hub and spoke, decentralised finance (DeFi) and general-purpose bridges</a:t>
            </a:r>
            <a:endParaRPr lang="en-US">
              <a:ea typeface="Meiryo"/>
            </a:endParaRPr>
          </a:p>
          <a:p>
            <a:pPr>
              <a:buFont typeface="Arial" panose="020B0503020204020204" pitchFamily="34" charset="0"/>
              <a:buChar char="•"/>
            </a:pPr>
            <a:r>
              <a:rPr lang="en-US" b="0">
                <a:ea typeface="+mn-lt"/>
                <a:cs typeface="+mn-lt"/>
              </a:rPr>
              <a:t> Another way to facilitate interoperability between systems is with off-chain or middleware systems. This so-called non-blockchain interoperability approach uses tools including atomic swaps, oracles and state channels</a:t>
            </a:r>
            <a:endParaRPr lang="en-US"/>
          </a:p>
        </p:txBody>
      </p:sp>
    </p:spTree>
    <p:extLst>
      <p:ext uri="{BB962C8B-B14F-4D97-AF65-F5344CB8AC3E}">
        <p14:creationId xmlns:p14="http://schemas.microsoft.com/office/powerpoint/2010/main" val="215166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fontScale="90000"/>
          </a:bodyPr>
          <a:lstStyle/>
          <a:p>
            <a:r>
              <a:rPr lang="en-US">
                <a:solidFill>
                  <a:schemeClr val="bg1"/>
                </a:solidFill>
                <a:ea typeface="Meiryo"/>
              </a:rPr>
              <a:t>Blockchain Interoperability: Mashup APIs</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63021"/>
          </a:xfrm>
        </p:spPr>
        <p:txBody>
          <a:bodyPr anchor="t">
            <a:normAutofit fontScale="92500" lnSpcReduction="10000"/>
          </a:bodyPr>
          <a:lstStyle/>
          <a:p>
            <a:pPr marL="285750" indent="-285750">
              <a:buFont typeface="Arial" panose="020B0503020204020204" pitchFamily="34" charset="0"/>
              <a:buChar char="•"/>
            </a:pPr>
            <a:r>
              <a:rPr lang="en-US" b="0">
                <a:ea typeface="+mn-lt"/>
                <a:cs typeface="+mn-lt"/>
              </a:rPr>
              <a:t>Blockchain networks and solutions could be brought together for an organization via a so called “mashup” application</a:t>
            </a:r>
            <a:endParaRPr lang="en-US" b="0" dirty="0">
              <a:ea typeface="+mn-lt"/>
              <a:cs typeface="+mn-lt"/>
            </a:endParaRPr>
          </a:p>
          <a:p>
            <a:pPr marL="285750" indent="-285750">
              <a:buFont typeface="Arial" panose="020B0503020204020204" pitchFamily="34" charset="0"/>
              <a:buChar char="•"/>
            </a:pPr>
            <a:r>
              <a:rPr lang="en-US" b="0">
                <a:ea typeface="+mn-lt"/>
                <a:cs typeface="+mn-lt"/>
              </a:rPr>
              <a:t>They only have to</a:t>
            </a:r>
            <a:r>
              <a:rPr lang="en-US" b="0" dirty="0">
                <a:ea typeface="+mn-lt"/>
                <a:cs typeface="+mn-lt"/>
              </a:rPr>
              <a:t> </a:t>
            </a:r>
            <a:r>
              <a:rPr lang="en-US" b="0">
                <a:ea typeface="+mn-lt"/>
                <a:cs typeface="+mn-lt"/>
              </a:rPr>
              <a:t>interact with one consistent application programming interface (API) and not an API for every network</a:t>
            </a:r>
            <a:endParaRPr lang="en-US" b="0" dirty="0">
              <a:ea typeface="+mn-lt"/>
              <a:cs typeface="+mn-lt"/>
            </a:endParaRPr>
          </a:p>
          <a:p>
            <a:pPr marL="285750" indent="-285750">
              <a:buFont typeface="Arial" panose="020B0503020204020204" pitchFamily="34" charset="0"/>
              <a:buChar char="•"/>
            </a:pPr>
            <a:r>
              <a:rPr lang="en-US" b="0">
                <a:ea typeface="+mn-lt"/>
                <a:cs typeface="+mn-lt"/>
              </a:rPr>
              <a:t>This mashup application can include a variety of capabilities defined in data models and smart contracts, but fundamentally, it will serve as “the glue that joins various networks together”</a:t>
            </a:r>
            <a:endParaRPr lang="en-US" b="0" dirty="0">
              <a:ea typeface="+mn-lt"/>
              <a:cs typeface="+mn-lt"/>
            </a:endParaRPr>
          </a:p>
          <a:p>
            <a:pPr marL="285750" indent="-285750">
              <a:buFont typeface="Arial" panose="020B0503020204020204" pitchFamily="34" charset="0"/>
              <a:buChar char="•"/>
            </a:pPr>
            <a:r>
              <a:rPr lang="en-US" b="0">
                <a:ea typeface="+mn-lt"/>
                <a:cs typeface="+mn-lt"/>
              </a:rPr>
              <a:t>However, APIs do not presuppose a governance structure, which makes them flexible and expedient but also a poor choice for organizing interoperability in the long run</a:t>
            </a:r>
          </a:p>
        </p:txBody>
      </p:sp>
    </p:spTree>
    <p:extLst>
      <p:ext uri="{BB962C8B-B14F-4D97-AF65-F5344CB8AC3E}">
        <p14:creationId xmlns:p14="http://schemas.microsoft.com/office/powerpoint/2010/main" val="27274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041802" y="1018077"/>
            <a:ext cx="11148049" cy="1030360"/>
          </a:xfrm>
        </p:spPr>
        <p:txBody>
          <a:bodyPr>
            <a:noAutofit/>
          </a:bodyPr>
          <a:lstStyle/>
          <a:p>
            <a:r>
              <a:rPr lang="en-US" sz="2800">
                <a:solidFill>
                  <a:schemeClr val="bg1"/>
                </a:solidFill>
                <a:ea typeface="Meiryo"/>
              </a:rPr>
              <a:t>Blockchain Interoperability: Network-of-Networks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45703"/>
          </a:xfrm>
        </p:spPr>
        <p:txBody>
          <a:bodyPr anchor="t">
            <a:normAutofit fontScale="92500" lnSpcReduction="20000"/>
          </a:bodyPr>
          <a:lstStyle/>
          <a:p>
            <a:pPr>
              <a:buFont typeface="Arial" panose="020B0503020204020204" pitchFamily="34" charset="0"/>
              <a:buChar char="•"/>
            </a:pPr>
            <a:r>
              <a:rPr lang="en-US" b="0">
                <a:ea typeface="+mn-lt"/>
                <a:cs typeface="+mn-lt"/>
              </a:rPr>
              <a:t> The most efficient and scalable way to build interoperability is through the joint effort of establishing industry standards as well as identifying a network of networks structure that industry networks can converge around</a:t>
            </a:r>
            <a:endParaRPr lang="en-US" b="0" dirty="0">
              <a:ea typeface="+mn-lt"/>
              <a:cs typeface="+mn-lt"/>
            </a:endParaRPr>
          </a:p>
          <a:p>
            <a:pPr>
              <a:buFont typeface="Arial" panose="020B0503020204020204" pitchFamily="34" charset="0"/>
              <a:buChar char="•"/>
            </a:pPr>
            <a:r>
              <a:rPr lang="en-US" b="0">
                <a:ea typeface="+mn-lt"/>
                <a:cs typeface="+mn-lt"/>
              </a:rPr>
              <a:t> An organization's blockchain network represents a ”web” of interconnected networks. This architecture would allow an organization to connect and transact with multiple solutions, not restrained to a single network, and open up a market of interoperability across solutions</a:t>
            </a:r>
            <a:endParaRPr lang="en-US"/>
          </a:p>
          <a:p>
            <a:pPr>
              <a:buFont typeface="Arial" panose="020B0503020204020204" pitchFamily="34" charset="0"/>
              <a:buChar char="•"/>
            </a:pPr>
            <a:r>
              <a:rPr lang="en-US" b="0">
                <a:ea typeface="+mn-lt"/>
                <a:cs typeface="+mn-lt"/>
              </a:rPr>
              <a:t> By unlocking the power of the peer, organizations can use their peer to connect into multiple blockchain networks via channels. This significantly reduces the complexity and optimizes an organizations interaction with different blockchain networks</a:t>
            </a:r>
            <a:endParaRPr lang="en-US" b="0">
              <a:ea typeface="Meiryo"/>
            </a:endParaRPr>
          </a:p>
        </p:txBody>
      </p:sp>
    </p:spTree>
    <p:extLst>
      <p:ext uri="{BB962C8B-B14F-4D97-AF65-F5344CB8AC3E}">
        <p14:creationId xmlns:p14="http://schemas.microsoft.com/office/powerpoint/2010/main" val="401363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Last Class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err="1">
                <a:ea typeface="+mn-lt"/>
                <a:cs typeface="+mn-lt"/>
              </a:rPr>
              <a:t>Cryptoeconomics</a:t>
            </a:r>
          </a:p>
          <a:p>
            <a:pPr marL="285750" indent="-285750">
              <a:buFont typeface="Arial" panose="020B0503020204020204" pitchFamily="34" charset="0"/>
              <a:buChar char="•"/>
            </a:pPr>
            <a:r>
              <a:rPr lang="en-US" b="0" dirty="0">
                <a:ea typeface="+mn-lt"/>
                <a:cs typeface="+mn-lt"/>
              </a:rPr>
              <a:t>Cost of verification/networking</a:t>
            </a:r>
          </a:p>
          <a:p>
            <a:pPr marL="285750" indent="-285750">
              <a:buFont typeface="Arial" panose="020B0503020204020204" pitchFamily="34" charset="0"/>
              <a:buChar char="•"/>
            </a:pPr>
            <a:r>
              <a:rPr lang="en-US" b="0" dirty="0">
                <a:ea typeface="+mn-lt"/>
                <a:cs typeface="+mn-lt"/>
              </a:rPr>
              <a:t>Use cases</a:t>
            </a: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156415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Chainlink</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325740"/>
            <a:ext cx="9935571" cy="4339538"/>
          </a:xfrm>
        </p:spPr>
        <p:txBody>
          <a:bodyPr anchor="t">
            <a:normAutofit fontScale="85000" lnSpcReduction="10000"/>
          </a:bodyPr>
          <a:lstStyle/>
          <a:p>
            <a:pPr>
              <a:buFont typeface="Arial" panose="020B0503020204020204" pitchFamily="34" charset="0"/>
              <a:buChar char="•"/>
            </a:pPr>
            <a:r>
              <a:rPr lang="en-US" b="0">
                <a:ea typeface="+mn-lt"/>
                <a:cs typeface="+mn-lt"/>
              </a:rPr>
              <a:t> Chainlink is a decentralised oracle network; an interoperability solution to facilitate secure and trustless communication between all disparate blockchain systems. The resources mostly revolve around off-chain data to trigger smart contracts and settlement outputs like established payment systems and cloud backend</a:t>
            </a:r>
            <a:endParaRPr lang="en-US">
              <a:ea typeface="+mn-lt"/>
              <a:cs typeface="+mn-lt"/>
            </a:endParaRPr>
          </a:p>
          <a:p>
            <a:pPr>
              <a:buFont typeface="Arial" panose="020B0503020204020204" pitchFamily="34" charset="0"/>
              <a:buChar char="•"/>
            </a:pPr>
            <a:r>
              <a:rPr lang="en-US" b="0" dirty="0">
                <a:ea typeface="+mn-lt"/>
                <a:cs typeface="+mn-lt"/>
              </a:rPr>
              <a:t> </a:t>
            </a:r>
            <a:r>
              <a:rPr lang="en-US" b="0">
                <a:ea typeface="+mn-lt"/>
                <a:cs typeface="+mn-lt"/>
              </a:rPr>
              <a:t>E.g. Get Crypto Prices in your Smart Contracts, Generate Verifiable Random Numbers, Call External APIs from Smart Contracts</a:t>
            </a:r>
            <a:endParaRPr lang="en-US">
              <a:ea typeface="Meiryo"/>
            </a:endParaRPr>
          </a:p>
          <a:p>
            <a:pPr>
              <a:buFont typeface="Arial" panose="020B0503020204020204" pitchFamily="34" charset="0"/>
              <a:buChar char="•"/>
            </a:pPr>
            <a:r>
              <a:rPr lang="en-US" b="0">
                <a:ea typeface="+mn-lt"/>
                <a:cs typeface="+mn-lt"/>
              </a:rPr>
              <a:t> Chainlink nodes can format messaging and data from public APIs into a readable format for smart contracts. These nodes can connect to any API, whether it is a blockchain, enterprise system, Web API, or IoT device</a:t>
            </a:r>
            <a:endParaRPr lang="en-US"/>
          </a:p>
          <a:p>
            <a:pPr>
              <a:buFont typeface="Arial" panose="020B0503020204020204" pitchFamily="34" charset="0"/>
              <a:buChar char="•"/>
            </a:pPr>
            <a:r>
              <a:rPr lang="en-US" b="0">
                <a:ea typeface="+mn-lt"/>
                <a:cs typeface="+mn-lt"/>
              </a:rPr>
              <a:t> Chainlink also collaborates with other interoperability protocols. E.g. Polkadot, Ethereum, Wanchain is integrating with Chainlink to provide off-chain  data to their on-chain smart contracts</a:t>
            </a:r>
            <a:endParaRPr lang="en-US"/>
          </a:p>
        </p:txBody>
      </p:sp>
    </p:spTree>
    <p:extLst>
      <p:ext uri="{BB962C8B-B14F-4D97-AF65-F5344CB8AC3E}">
        <p14:creationId xmlns:p14="http://schemas.microsoft.com/office/powerpoint/2010/main" val="258670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Cosmos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176783" y="2298846"/>
            <a:ext cx="10294159" cy="4501921"/>
          </a:xfrm>
        </p:spPr>
        <p:txBody>
          <a:bodyPr anchor="t">
            <a:normAutofit fontScale="85000" lnSpcReduction="20000"/>
          </a:bodyPr>
          <a:lstStyle/>
          <a:p>
            <a:pPr>
              <a:buFont typeface="Arial" panose="020B0503020204020204" pitchFamily="34" charset="0"/>
              <a:buChar char="•"/>
            </a:pPr>
            <a:r>
              <a:rPr lang="en-US" b="0">
                <a:ea typeface="+mn-lt"/>
                <a:cs typeface="+mn-lt"/>
              </a:rPr>
              <a:t> Cosmos aims to act as an ecosystem of blockchains that can scale and interoperate with each other </a:t>
            </a:r>
            <a:endParaRPr lang="en-US">
              <a:ea typeface="+mn-lt"/>
              <a:cs typeface="+mn-lt"/>
            </a:endParaRPr>
          </a:p>
          <a:p>
            <a:pPr>
              <a:buFont typeface="Arial" panose="020B0503020204020204" pitchFamily="34" charset="0"/>
              <a:buChar char="•"/>
            </a:pPr>
            <a:r>
              <a:rPr lang="en-US" b="0">
                <a:ea typeface="+mn-lt"/>
                <a:cs typeface="+mn-lt"/>
              </a:rPr>
              <a:t> Cosmos is a smart contract platform that has prioritized interoperability as a critical component of their blockchain design. Their architecture is based on the so-called ‘hub-and-spoke’ system whereby a series of ‘spoke’ chains connect to a ‘central’ hub by means of inter-blockchain communication.</a:t>
            </a:r>
            <a:endParaRPr lang="en-US">
              <a:ea typeface="Meiryo"/>
            </a:endParaRPr>
          </a:p>
          <a:p>
            <a:pPr>
              <a:buFont typeface="Arial" panose="020B0503020204020204" pitchFamily="34" charset="0"/>
              <a:buChar char="•"/>
            </a:pPr>
            <a:r>
              <a:rPr lang="en-US" b="0">
                <a:ea typeface="+mn-lt"/>
                <a:cs typeface="+mn-lt"/>
              </a:rPr>
              <a:t> Cosmos is heavily reliant on validators to provide interoperability. It uses Tendermint consensus and uses both member chains and Peg-Zones for existing chains to improve the overall ecosystem. Their end goal is to create an ‘internet of blockchains’ – a network of blockchains that can communicate with one another in a decentralised way</a:t>
            </a:r>
            <a:endParaRPr lang="en-US">
              <a:ea typeface="Meiryo"/>
            </a:endParaRPr>
          </a:p>
          <a:p>
            <a:pPr>
              <a:buFont typeface="Arial" panose="020B0503020204020204" pitchFamily="34" charset="0"/>
              <a:buChar char="•"/>
            </a:pPr>
            <a:r>
              <a:rPr lang="en-US" b="0">
                <a:ea typeface="+mn-lt"/>
                <a:cs typeface="+mn-lt"/>
              </a:rPr>
              <a:t> The implementation of the IBC (Inter Blockchain Communication) protocol will allow communication between a central hub and the chains linked to the network, also called Zones. It will first only concern the interoperability of chains built on top of Cosmos SDK platform</a:t>
            </a:r>
            <a:endParaRPr lang="en-US"/>
          </a:p>
        </p:txBody>
      </p:sp>
    </p:spTree>
    <p:extLst>
      <p:ext uri="{BB962C8B-B14F-4D97-AF65-F5344CB8AC3E}">
        <p14:creationId xmlns:p14="http://schemas.microsoft.com/office/powerpoint/2010/main" val="337835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Hybrix</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28385"/>
          </a:xfrm>
        </p:spPr>
        <p:txBody>
          <a:bodyPr anchor="t">
            <a:normAutofit fontScale="92500" lnSpcReduction="20000"/>
          </a:bodyPr>
          <a:lstStyle/>
          <a:p>
            <a:pPr>
              <a:buFont typeface="Arial" panose="020B0503020204020204" pitchFamily="34" charset="0"/>
              <a:buChar char="•"/>
            </a:pPr>
            <a:r>
              <a:rPr lang="en-US" b="0">
                <a:ea typeface="+mn-lt"/>
                <a:cs typeface="+mn-lt"/>
              </a:rPr>
              <a:t> Hybrix is an open-source cross-chain solution aimed to make it easier to make cross-chain transactions, and also increase the level of ease for developers who want to offer multi-chain platforms</a:t>
            </a:r>
            <a:endParaRPr lang="en-US">
              <a:ea typeface="+mn-lt"/>
              <a:cs typeface="+mn-lt"/>
            </a:endParaRPr>
          </a:p>
          <a:p>
            <a:pPr>
              <a:buFont typeface="Arial" panose="020B0503020204020204" pitchFamily="34" charset="0"/>
              <a:buChar char="•"/>
            </a:pPr>
            <a:r>
              <a:rPr lang="en-US" b="0">
                <a:ea typeface="+mn-lt"/>
                <a:cs typeface="+mn-lt"/>
              </a:rPr>
              <a:t> Hybrix also has the “HY” token that represents an identical block of a chain and can be used to reconcile data across the entire crypto complex</a:t>
            </a:r>
            <a:endParaRPr lang="en-US">
              <a:ea typeface="+mn-lt"/>
              <a:cs typeface="+mn-lt"/>
            </a:endParaRPr>
          </a:p>
          <a:p>
            <a:pPr>
              <a:buFont typeface="Arial" panose="020B0503020204020204" pitchFamily="34" charset="0"/>
              <a:buChar char="•"/>
            </a:pPr>
            <a:r>
              <a:rPr lang="en-US" b="0">
                <a:ea typeface="+mn-lt"/>
                <a:cs typeface="+mn-lt"/>
              </a:rPr>
              <a:t> Tokens serve as bridges that allow transactions to be conducted on either a single chain or multi-ledger systems</a:t>
            </a:r>
            <a:endParaRPr lang="en-US">
              <a:ea typeface="+mn-lt"/>
              <a:cs typeface="+mn-lt"/>
            </a:endParaRPr>
          </a:p>
          <a:p>
            <a:pPr>
              <a:buFont typeface="Arial" panose="020B0503020204020204" pitchFamily="34" charset="0"/>
              <a:buChar char="•"/>
            </a:pPr>
            <a:r>
              <a:rPr lang="en-US" b="0">
                <a:ea typeface="+mn-lt"/>
                <a:cs typeface="+mn-lt"/>
              </a:rPr>
              <a:t> Hybrix utilizes existing languages to build its protocol and interface</a:t>
            </a:r>
            <a:endParaRPr lang="en-US">
              <a:ea typeface="+mn-lt"/>
              <a:cs typeface="+mn-lt"/>
            </a:endParaRPr>
          </a:p>
          <a:p>
            <a:pPr>
              <a:buFont typeface="Arial" panose="020B0503020204020204" pitchFamily="34" charset="0"/>
              <a:buChar char="•"/>
            </a:pPr>
            <a:r>
              <a:rPr lang="en-US" b="0">
                <a:ea typeface="+mn-lt"/>
                <a:cs typeface="+mn-lt"/>
              </a:rPr>
              <a:t> Hybrix has amplified its capacity to adapt 31 major blockchains and about 400 tokens</a:t>
            </a:r>
            <a:endParaRPr lang="en-US">
              <a:ea typeface="Meiryo"/>
            </a:endParaRPr>
          </a:p>
        </p:txBody>
      </p:sp>
    </p:spTree>
    <p:extLst>
      <p:ext uri="{BB962C8B-B14F-4D97-AF65-F5344CB8AC3E}">
        <p14:creationId xmlns:p14="http://schemas.microsoft.com/office/powerpoint/2010/main" val="33542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Polkadot</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876430"/>
          </a:xfrm>
        </p:spPr>
        <p:txBody>
          <a:bodyPr anchor="t">
            <a:normAutofit lnSpcReduction="10000"/>
          </a:bodyPr>
          <a:lstStyle/>
          <a:p>
            <a:pPr>
              <a:buFont typeface="Arial" panose="020B0503020204020204" pitchFamily="34" charset="0"/>
              <a:buChar char="•"/>
            </a:pPr>
            <a:r>
              <a:rPr lang="en-US" b="0">
                <a:ea typeface="+mn-lt"/>
                <a:cs typeface="+mn-lt"/>
              </a:rPr>
              <a:t> Polkadot facilitates transactions and data exchange, aiming to promote interoperability between blockchains </a:t>
            </a:r>
          </a:p>
          <a:p>
            <a:pPr>
              <a:buFont typeface="Arial" panose="020B0503020204020204" pitchFamily="34" charset="0"/>
              <a:buChar char="•"/>
            </a:pPr>
            <a:r>
              <a:rPr lang="en-US" b="0">
                <a:ea typeface="+mn-lt"/>
                <a:cs typeface="+mn-lt"/>
              </a:rPr>
              <a:t> It uses DPoS consensus and employs "required validators" (which can arguably lead to a certain degree of centralization)</a:t>
            </a:r>
            <a:endParaRPr lang="en-US" b="0">
              <a:ea typeface="Meiryo"/>
            </a:endParaRPr>
          </a:p>
          <a:p>
            <a:pPr>
              <a:buFont typeface="Arial" panose="020B0503020204020204" pitchFamily="34" charset="0"/>
              <a:buChar char="•"/>
            </a:pPr>
            <a:r>
              <a:rPr lang="en-US" b="0">
                <a:ea typeface="+mn-lt"/>
                <a:cs typeface="+mn-lt"/>
              </a:rPr>
              <a:t> Polkadot is similar to Cosmos as it allows communication between the relay chain and the parachains of Polkadot’s network</a:t>
            </a:r>
            <a:endParaRPr lang="en-US">
              <a:ea typeface="+mn-lt"/>
              <a:cs typeface="+mn-lt"/>
            </a:endParaRPr>
          </a:p>
          <a:p>
            <a:pPr>
              <a:buFont typeface="Arial" panose="020B0503020204020204" pitchFamily="34" charset="0"/>
              <a:buChar char="•"/>
            </a:pPr>
            <a:r>
              <a:rPr lang="en-US" b="0">
                <a:ea typeface="+mn-lt"/>
                <a:cs typeface="+mn-lt"/>
              </a:rPr>
              <a:t> Additionally, scalability will be taken to a whole new level by running multiple parallel chains. This is a bit different from other projects which are looking to bridge the gap between blockchains as well.</a:t>
            </a:r>
            <a:endParaRPr lang="en-US">
              <a:ea typeface="Meiryo"/>
            </a:endParaRPr>
          </a:p>
        </p:txBody>
      </p:sp>
    </p:spTree>
    <p:extLst>
      <p:ext uri="{BB962C8B-B14F-4D97-AF65-F5344CB8AC3E}">
        <p14:creationId xmlns:p14="http://schemas.microsoft.com/office/powerpoint/2010/main" val="312231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Wanchain</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49612"/>
          </a:xfrm>
        </p:spPr>
        <p:txBody>
          <a:bodyPr anchor="t">
            <a:normAutofit fontScale="85000" lnSpcReduction="20000"/>
          </a:bodyPr>
          <a:lstStyle/>
          <a:p>
            <a:pPr>
              <a:buFont typeface="Arial" panose="020B0503020204020204" pitchFamily="34" charset="0"/>
              <a:buChar char="•"/>
            </a:pPr>
            <a:r>
              <a:rPr lang="en-US" b="0">
                <a:ea typeface="+mn-lt"/>
                <a:cs typeface="+mn-lt"/>
              </a:rPr>
              <a:t> Wanchain network allows interoperability between Type I blockchains like Bitcoin, Ethereum and EOS. Wanchain aims to link and facilitate communication between the different blockchains as much as possible</a:t>
            </a:r>
            <a:endParaRPr lang="en-US" b="0" dirty="0">
              <a:ea typeface="+mn-lt"/>
              <a:cs typeface="+mn-lt"/>
            </a:endParaRPr>
          </a:p>
          <a:p>
            <a:pPr>
              <a:buFont typeface="Arial" panose="020B0503020204020204" pitchFamily="34" charset="0"/>
              <a:buChar char="•"/>
            </a:pPr>
            <a:r>
              <a:rPr lang="en-US" b="0">
                <a:ea typeface="+mn-lt"/>
                <a:cs typeface="+mn-lt"/>
              </a:rPr>
              <a:t> Wanchain is already functional and allows communication and exchange of value and data between public and private blockchains through storeman nodes and the T-Bridge framework</a:t>
            </a:r>
            <a:endParaRPr lang="en-US">
              <a:ea typeface="+mn-lt"/>
              <a:cs typeface="+mn-lt"/>
            </a:endParaRPr>
          </a:p>
          <a:p>
            <a:pPr>
              <a:buFont typeface="Arial" panose="020B0503020204020204" pitchFamily="34" charset="0"/>
              <a:buChar char="•"/>
            </a:pPr>
            <a:r>
              <a:rPr lang="en-US" b="0">
                <a:ea typeface="+mn-lt"/>
                <a:cs typeface="+mn-lt"/>
              </a:rPr>
              <a:t> The storeman node system combines two cryptographic concepts that ensure security and confidentiality of network transactions: secure multi-party computation and “Shamir’s secret sharing”</a:t>
            </a:r>
            <a:endParaRPr lang="en-US" dirty="0">
              <a:ea typeface="Meiryo"/>
            </a:endParaRPr>
          </a:p>
          <a:p>
            <a:pPr>
              <a:buFont typeface="Arial" panose="020B0503020204020204" pitchFamily="34" charset="0"/>
              <a:buChar char="•"/>
            </a:pPr>
            <a:r>
              <a:rPr lang="en-US" b="0">
                <a:ea typeface="+mn-lt"/>
                <a:cs typeface="+mn-lt"/>
              </a:rPr>
              <a:t> The Wanchain project recently announced the integration of EOS blockchain and the implementation of the T-bridge framework</a:t>
            </a:r>
            <a:endParaRPr lang="en-US">
              <a:ea typeface="+mn-lt"/>
              <a:cs typeface="+mn-lt"/>
            </a:endParaRPr>
          </a:p>
          <a:p>
            <a:pPr>
              <a:buFont typeface="Arial" panose="020B0503020204020204" pitchFamily="34" charset="0"/>
              <a:buChar char="•"/>
            </a:pPr>
            <a:r>
              <a:rPr lang="en-US" b="0">
                <a:ea typeface="+mn-lt"/>
                <a:cs typeface="+mn-lt"/>
              </a:rPr>
              <a:t> Wanchain is not fully decentralized but aims to be in the near future</a:t>
            </a:r>
            <a:endParaRPr lang="en-US">
              <a:ea typeface="Meiryo"/>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3769065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Real World Interop: Ava</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286621"/>
            <a:ext cx="9935571" cy="4517203"/>
          </a:xfrm>
        </p:spPr>
        <p:txBody>
          <a:bodyPr anchor="t">
            <a:normAutofit fontScale="85000" lnSpcReduction="10000"/>
          </a:bodyPr>
          <a:lstStyle/>
          <a:p>
            <a:pPr>
              <a:buFont typeface="Arial" panose="020B0503020204020204" pitchFamily="34" charset="0"/>
              <a:buChar char="•"/>
            </a:pPr>
            <a:r>
              <a:rPr lang="en-US" b="0">
                <a:ea typeface="+mn-lt"/>
                <a:cs typeface="+mn-lt"/>
              </a:rPr>
              <a:t> AVA is an open-source platform for building and deploying decentralized finance (DeFi) apps and enterprise-grade blockchain solutions that can be run in one interoperable, highly scalable ecosystem</a:t>
            </a:r>
            <a:endParaRPr lang="en-US" b="0" dirty="0">
              <a:ea typeface="+mn-lt"/>
              <a:cs typeface="+mn-lt"/>
            </a:endParaRPr>
          </a:p>
          <a:p>
            <a:pPr>
              <a:buFont typeface="Arial" panose="020B0503020204020204" pitchFamily="34" charset="0"/>
              <a:buChar char="•"/>
            </a:pPr>
            <a:r>
              <a:rPr lang="en-US" b="0">
                <a:ea typeface="+mn-lt"/>
                <a:cs typeface="+mn-lt"/>
              </a:rPr>
              <a:t> Interoperability between different DLT networks works through the AVA protocol (Avalanche consensus)</a:t>
            </a:r>
            <a:endParaRPr lang="en-US" dirty="0">
              <a:ea typeface="+mn-lt"/>
              <a:cs typeface="+mn-lt"/>
            </a:endParaRPr>
          </a:p>
          <a:p>
            <a:pPr>
              <a:buFont typeface="Arial" panose="020B0503020204020204" pitchFamily="34" charset="0"/>
              <a:buChar char="•"/>
            </a:pPr>
            <a:r>
              <a:rPr lang="en-US" b="0">
                <a:ea typeface="+mn-lt"/>
                <a:cs typeface="+mn-lt"/>
              </a:rPr>
              <a:t> Coupled this protocol with a network model that enables the system to span permissioned and permissionless networks, making AVA a self-serve platform for new blockchains and digital assets</a:t>
            </a:r>
            <a:endParaRPr lang="en-US">
              <a:ea typeface="Meiryo"/>
            </a:endParaRPr>
          </a:p>
          <a:p>
            <a:pPr>
              <a:buFont typeface="Arial" panose="020B0503020204020204" pitchFamily="34" charset="0"/>
              <a:buChar char="•"/>
            </a:pPr>
            <a:r>
              <a:rPr lang="en-US" b="0">
                <a:ea typeface="+mn-lt"/>
                <a:cs typeface="+mn-lt"/>
              </a:rPr>
              <a:t> Instead of one network with thousands of tokens, the AVA ecosystem is one platform with thousands of subnetworks and tokens on each subnetwork</a:t>
            </a:r>
            <a:endParaRPr lang="en-US">
              <a:ea typeface="+mn-lt"/>
              <a:cs typeface="+mn-lt"/>
            </a:endParaRPr>
          </a:p>
          <a:p>
            <a:pPr>
              <a:buFont typeface="Arial" panose="020B0503020204020204" pitchFamily="34" charset="0"/>
              <a:buChar char="•"/>
            </a:pPr>
            <a:r>
              <a:rPr lang="en-US" b="0">
                <a:ea typeface="+mn-lt"/>
                <a:cs typeface="+mn-lt"/>
              </a:rPr>
              <a:t> AVA’s infrastructure allows anyone to build their own private, public, permissioned or permissionless blockchain networks or subnetwork, so-called “subnets"</a:t>
            </a:r>
            <a:endParaRPr lang="en-US">
              <a:ea typeface="Meiryo"/>
            </a:endParaRPr>
          </a:p>
        </p:txBody>
      </p:sp>
    </p:spTree>
    <p:extLst>
      <p:ext uri="{BB962C8B-B14F-4D97-AF65-F5344CB8AC3E}">
        <p14:creationId xmlns:p14="http://schemas.microsoft.com/office/powerpoint/2010/main" val="2154415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j-lt"/>
                <a:cs typeface="+mj-lt"/>
              </a:rPr>
              <a:t>Real World Interop: Quant</a:t>
            </a:r>
            <a:endParaRPr lang="en-US" b="0">
              <a:solidFill>
                <a:schemeClr val="bg1"/>
              </a:solidFill>
              <a:ea typeface="+mj-lt"/>
              <a:cs typeface="+mj-lt"/>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295280"/>
            <a:ext cx="9935571" cy="4413294"/>
          </a:xfrm>
        </p:spPr>
        <p:txBody>
          <a:bodyPr anchor="t">
            <a:normAutofit fontScale="85000" lnSpcReduction="10000"/>
          </a:bodyPr>
          <a:lstStyle/>
          <a:p>
            <a:pPr>
              <a:buFont typeface="Arial" panose="020B0503020204020204" pitchFamily="34" charset="0"/>
              <a:buChar char="•"/>
            </a:pPr>
            <a:r>
              <a:rPr lang="en-US" b="0">
                <a:ea typeface="+mn-lt"/>
                <a:cs typeface="+mn-lt"/>
              </a:rPr>
              <a:t> Quant Network, a technology provider delivering blockchain enterprise-grade interoperability for secure exchange of information and digital assets has partnered with Oracle</a:t>
            </a:r>
            <a:endParaRPr lang="en-US"/>
          </a:p>
          <a:p>
            <a:pPr>
              <a:buFont typeface="Arial" panose="020B0503020204020204" pitchFamily="34" charset="0"/>
              <a:buChar char="•"/>
            </a:pPr>
            <a:r>
              <a:rPr lang="en-US" b="0">
                <a:ea typeface="+mn-lt"/>
                <a:cs typeface="+mn-lt"/>
              </a:rPr>
              <a:t> Quant will use Oracle Cloud to run mission critical business applications on interoperable DLTs that will be powered by Overledger, which connects global networks to blockchain-based platforms. Banking institutions may deploy an extensive set of APIs that aim to cover all areas across the banking lifecycle</a:t>
            </a:r>
            <a:endParaRPr lang="en-US">
              <a:ea typeface="+mn-lt"/>
              <a:cs typeface="+mn-lt"/>
            </a:endParaRPr>
          </a:p>
          <a:p>
            <a:pPr>
              <a:buFont typeface="Arial" panose="020B0503020204020204" pitchFamily="34" charset="0"/>
              <a:buChar char="•"/>
            </a:pPr>
            <a:r>
              <a:rPr lang="en-US" b="0">
                <a:ea typeface="+mn-lt"/>
                <a:cs typeface="+mn-lt"/>
              </a:rPr>
              <a:t> “Quant helps Oracle’s customer banks by providing a single API to all supported blockchains to power interoperability across platforms. Giving clients choice and flexibility to freely use any blockchain technology and go cross-platform with only three lines of code. Clients gain benefits of market access, new products and revenue streams without the challenges of managing complex underlying blockchain technology stacks.” Gilbert Verdian, CEO at Quant Network</a:t>
            </a:r>
            <a:endParaRPr lang="en-US">
              <a:ea typeface="Meiryo"/>
            </a:endParaRPr>
          </a:p>
        </p:txBody>
      </p:sp>
    </p:spTree>
    <p:extLst>
      <p:ext uri="{BB962C8B-B14F-4D97-AF65-F5344CB8AC3E}">
        <p14:creationId xmlns:p14="http://schemas.microsoft.com/office/powerpoint/2010/main" val="4131778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Real World Interop: Sia and Quant</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63021"/>
          </a:xfrm>
        </p:spPr>
        <p:txBody>
          <a:bodyPr anchor="t">
            <a:normAutofit fontScale="70000" lnSpcReduction="20000"/>
          </a:bodyPr>
          <a:lstStyle/>
          <a:p>
            <a:pPr>
              <a:buFont typeface="Arial" panose="020B0503020204020204" pitchFamily="34" charset="0"/>
              <a:buChar char="•"/>
            </a:pPr>
            <a:r>
              <a:rPr lang="en-US" b="0">
                <a:ea typeface="+mn-lt"/>
                <a:cs typeface="+mn-lt"/>
              </a:rPr>
              <a:t> Banking users of SIA's private blockchain, SIAchain can link with other distributed ledgers following successful testing of interoperability via Quant Network's Overledger </a:t>
            </a:r>
            <a:endParaRPr lang="en-US">
              <a:ea typeface="+mn-lt"/>
              <a:cs typeface="+mn-lt"/>
            </a:endParaRPr>
          </a:p>
          <a:p>
            <a:pPr>
              <a:buFont typeface="Arial" panose="020B0503020204020204" pitchFamily="34" charset="0"/>
              <a:buChar char="•"/>
            </a:pPr>
            <a:r>
              <a:rPr lang="en-US" b="0">
                <a:ea typeface="+mn-lt"/>
                <a:cs typeface="+mn-lt"/>
              </a:rPr>
              <a:t> This integration provides the ability to bridge permissioned blockchain instances between SIAchain's 580 European network nodes and other external networks in order to have crossplatform applications and services covering the likes of notarisation, payments and KYC</a:t>
            </a:r>
            <a:endParaRPr lang="en-US">
              <a:ea typeface="Meiryo"/>
            </a:endParaRPr>
          </a:p>
          <a:p>
            <a:pPr>
              <a:buFont typeface="Arial" panose="020B0503020204020204" pitchFamily="34" charset="0"/>
              <a:buChar char="•"/>
            </a:pPr>
            <a:r>
              <a:rPr lang="en-US" b="0" dirty="0">
                <a:ea typeface="Meiryo"/>
              </a:rPr>
              <a:t> </a:t>
            </a:r>
            <a:r>
              <a:rPr lang="en-US" b="0">
                <a:ea typeface="+mn-lt"/>
                <a:cs typeface="+mn-lt"/>
              </a:rPr>
              <a:t>SIA is a European leader in the design, creation and management of technology infrastructures and services for Financial Institutions, Central Banks, Corporates and the Public Sector</a:t>
            </a:r>
          </a:p>
          <a:p>
            <a:pPr>
              <a:buFont typeface="Arial" panose="020B0503020204020204" pitchFamily="34" charset="0"/>
              <a:buChar char="•"/>
            </a:pPr>
            <a:r>
              <a:rPr lang="en-US" b="0">
                <a:ea typeface="+mn-lt"/>
                <a:cs typeface="+mn-lt"/>
              </a:rPr>
              <a:t> “The achievement of a fully interoperable blockchain network, through our collaboration with Quant Network, is another key-element in our path of bringing innovation and state-of-the-art technologies for supporting banks, financial institutions, corporates and public administration bodies to extend their capabilities in integrating different DLT business applications." Daniele Savarè, innovation &amp; business solutions director SIA</a:t>
            </a:r>
            <a:endParaRPr lang="en-US">
              <a:ea typeface="Meiryo"/>
            </a:endParaRPr>
          </a:p>
        </p:txBody>
      </p:sp>
    </p:spTree>
    <p:extLst>
      <p:ext uri="{BB962C8B-B14F-4D97-AF65-F5344CB8AC3E}">
        <p14:creationId xmlns:p14="http://schemas.microsoft.com/office/powerpoint/2010/main" val="708648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Cash is swiftly declining</a:t>
            </a:r>
          </a:p>
          <a:p>
            <a:pPr marL="285750" indent="-285750">
              <a:buFont typeface="Arial" panose="020B0503020204020204" pitchFamily="34" charset="0"/>
              <a:buChar char="•"/>
            </a:pPr>
            <a:endParaRPr lang="en-US" b="0" dirty="0">
              <a:ea typeface="+mn-lt"/>
              <a:cs typeface="+mn-lt"/>
            </a:endParaRPr>
          </a:p>
        </p:txBody>
      </p:sp>
      <p:pic>
        <p:nvPicPr>
          <p:cNvPr id="4" name="Picture 4" descr="Chart, bar chart&#10;&#10;Description automatically generated">
            <a:extLst>
              <a:ext uri="{FF2B5EF4-FFF2-40B4-BE49-F238E27FC236}">
                <a16:creationId xmlns:a16="http://schemas.microsoft.com/office/drawing/2014/main" id="{D5639164-9D09-42CE-B566-87DCABB87802}"/>
              </a:ext>
            </a:extLst>
          </p:cNvPr>
          <p:cNvPicPr>
            <a:picLocks noChangeAspect="1"/>
          </p:cNvPicPr>
          <p:nvPr/>
        </p:nvPicPr>
        <p:blipFill>
          <a:blip r:embed="rId2"/>
          <a:stretch>
            <a:fillRect/>
          </a:stretch>
        </p:blipFill>
        <p:spPr>
          <a:xfrm>
            <a:off x="3087510" y="3351909"/>
            <a:ext cx="6007571" cy="3371516"/>
          </a:xfrm>
          <a:prstGeom prst="rect">
            <a:avLst/>
          </a:prstGeom>
        </p:spPr>
      </p:pic>
    </p:spTree>
    <p:extLst>
      <p:ext uri="{BB962C8B-B14F-4D97-AF65-F5344CB8AC3E}">
        <p14:creationId xmlns:p14="http://schemas.microsoft.com/office/powerpoint/2010/main" val="3765642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fontScale="92500" lnSpcReduction="10000"/>
          </a:bodyPr>
          <a:lstStyle/>
          <a:p>
            <a:pPr marL="285750" indent="-285750">
              <a:buFont typeface="Arial" panose="020B0503020204020204" pitchFamily="34" charset="0"/>
              <a:buChar char="•"/>
            </a:pPr>
            <a:r>
              <a:rPr lang="en-US" b="0">
                <a:ea typeface="+mn-lt"/>
                <a:cs typeface="+mn-lt"/>
              </a:rPr>
              <a:t>The majority of payment transactions are likely to rebound sharply as lockdowns lift. However, the move from cash to e-payments will probably continue, especially in developing economies</a:t>
            </a:r>
            <a:endParaRPr lang="en-US">
              <a:ea typeface="+mn-lt"/>
              <a:cs typeface="+mn-lt"/>
            </a:endParaRPr>
          </a:p>
          <a:p>
            <a:pPr marL="285750" indent="-285750">
              <a:buFont typeface="Arial" panose="020B0503020204020204" pitchFamily="34" charset="0"/>
              <a:buChar char="•"/>
            </a:pPr>
            <a:r>
              <a:rPr lang="en-US" b="0">
                <a:ea typeface="+mn-lt"/>
                <a:cs typeface="+mn-lt"/>
              </a:rPr>
              <a:t>This is despite the fact that cash in circulation has increased on a global scale by the largest percentage since the financial crisis 2008. According to McKinsey, this development takes place partly because lower cash usage is desirable for [commercial] banks, given the cost of handling cash is higher than the revenue it generates for them, while e-payments generate incremental revenue.</a:t>
            </a:r>
            <a:endParaRPr lang="en-US">
              <a:ea typeface="Meiryo"/>
            </a:endParaRPr>
          </a:p>
        </p:txBody>
      </p:sp>
    </p:spTree>
    <p:extLst>
      <p:ext uri="{BB962C8B-B14F-4D97-AF65-F5344CB8AC3E}">
        <p14:creationId xmlns:p14="http://schemas.microsoft.com/office/powerpoint/2010/main" val="241613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Last Class :)</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eiryo"/>
              </a:rPr>
              <a:t>A2 Solution</a:t>
            </a:r>
          </a:p>
          <a:p>
            <a:pPr marL="285750" indent="-285750">
              <a:buFont typeface="Arial" panose="020B0503020204020204" pitchFamily="34" charset="0"/>
              <a:buChar char="•"/>
            </a:pPr>
            <a:r>
              <a:rPr lang="en-US" b="0">
                <a:ea typeface="Meiryo"/>
              </a:rPr>
              <a:t>Blockchain Interoperability</a:t>
            </a:r>
          </a:p>
          <a:p>
            <a:pPr marL="285750" indent="-285750">
              <a:buFont typeface="Arial" panose="020B0503020204020204" pitchFamily="34" charset="0"/>
              <a:buChar char="•"/>
            </a:pPr>
            <a:r>
              <a:rPr lang="en-US" b="0">
                <a:ea typeface="Meiryo"/>
              </a:rPr>
              <a:t>Central Bank Digital Currency</a:t>
            </a:r>
          </a:p>
          <a:p>
            <a:pPr marL="285750" indent="-285750">
              <a:buFont typeface="Arial" panose="020B0503020204020204" pitchFamily="34" charset="0"/>
              <a:buChar char="•"/>
            </a:pPr>
            <a:endParaRPr lang="en-US" b="0" dirty="0">
              <a:ea typeface="Meiryo"/>
            </a:endParaRPr>
          </a:p>
        </p:txBody>
      </p:sp>
    </p:spTree>
    <p:extLst>
      <p:ext uri="{BB962C8B-B14F-4D97-AF65-F5344CB8AC3E}">
        <p14:creationId xmlns:p14="http://schemas.microsoft.com/office/powerpoint/2010/main" val="2904984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Payments now</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7F5BEACA-16DF-4554-9F4C-CD6E27E5F256}"/>
              </a:ext>
            </a:extLst>
          </p:cNvPr>
          <p:cNvPicPr>
            <a:picLocks noGrp="1" noChangeAspect="1"/>
          </p:cNvPicPr>
          <p:nvPr>
            <p:ph idx="1"/>
          </p:nvPr>
        </p:nvPicPr>
        <p:blipFill>
          <a:blip r:embed="rId2"/>
          <a:stretch>
            <a:fillRect/>
          </a:stretch>
        </p:blipFill>
        <p:spPr>
          <a:xfrm>
            <a:off x="3152778" y="2702257"/>
            <a:ext cx="6700757" cy="3426158"/>
          </a:xfrm>
        </p:spPr>
      </p:pic>
    </p:spTree>
    <p:extLst>
      <p:ext uri="{BB962C8B-B14F-4D97-AF65-F5344CB8AC3E}">
        <p14:creationId xmlns:p14="http://schemas.microsoft.com/office/powerpoint/2010/main" val="1639236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Payments now</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radar chart&#10;&#10;Description automatically generated">
            <a:extLst>
              <a:ext uri="{FF2B5EF4-FFF2-40B4-BE49-F238E27FC236}">
                <a16:creationId xmlns:a16="http://schemas.microsoft.com/office/drawing/2014/main" id="{4439080F-420C-446E-9F30-C99A4FE7C9B9}"/>
              </a:ext>
            </a:extLst>
          </p:cNvPr>
          <p:cNvPicPr>
            <a:picLocks noGrp="1" noChangeAspect="1"/>
          </p:cNvPicPr>
          <p:nvPr>
            <p:ph idx="1"/>
          </p:nvPr>
        </p:nvPicPr>
        <p:blipFill>
          <a:blip r:embed="rId2"/>
          <a:stretch>
            <a:fillRect/>
          </a:stretch>
        </p:blipFill>
        <p:spPr>
          <a:xfrm>
            <a:off x="3488192" y="2254023"/>
            <a:ext cx="6101647" cy="4466063"/>
          </a:xfrm>
        </p:spPr>
      </p:pic>
    </p:spTree>
    <p:extLst>
      <p:ext uri="{BB962C8B-B14F-4D97-AF65-F5344CB8AC3E}">
        <p14:creationId xmlns:p14="http://schemas.microsoft.com/office/powerpoint/2010/main" val="3073926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Payments now</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4BFC2F48-EF18-43DE-9FD5-2B168F3C2AEE}"/>
              </a:ext>
            </a:extLst>
          </p:cNvPr>
          <p:cNvPicPr>
            <a:picLocks noGrp="1" noChangeAspect="1"/>
          </p:cNvPicPr>
          <p:nvPr>
            <p:ph idx="1"/>
          </p:nvPr>
        </p:nvPicPr>
        <p:blipFill>
          <a:blip r:embed="rId2"/>
          <a:stretch>
            <a:fillRect/>
          </a:stretch>
        </p:blipFill>
        <p:spPr>
          <a:xfrm>
            <a:off x="2612400" y="2702257"/>
            <a:ext cx="7781513" cy="3426158"/>
          </a:xfrm>
        </p:spPr>
      </p:pic>
    </p:spTree>
    <p:extLst>
      <p:ext uri="{BB962C8B-B14F-4D97-AF65-F5344CB8AC3E}">
        <p14:creationId xmlns:p14="http://schemas.microsoft.com/office/powerpoint/2010/main" val="1838860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Payments now</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3089F4D8-C5C8-4307-A70F-BF7E4ACD2D92}"/>
              </a:ext>
            </a:extLst>
          </p:cNvPr>
          <p:cNvPicPr>
            <a:picLocks noGrp="1" noChangeAspect="1"/>
          </p:cNvPicPr>
          <p:nvPr>
            <p:ph idx="1"/>
          </p:nvPr>
        </p:nvPicPr>
        <p:blipFill>
          <a:blip r:embed="rId2"/>
          <a:stretch>
            <a:fillRect/>
          </a:stretch>
        </p:blipFill>
        <p:spPr>
          <a:xfrm>
            <a:off x="3296062" y="2702257"/>
            <a:ext cx="6414188" cy="3426158"/>
          </a:xfrm>
        </p:spPr>
      </p:pic>
    </p:spTree>
    <p:extLst>
      <p:ext uri="{BB962C8B-B14F-4D97-AF65-F5344CB8AC3E}">
        <p14:creationId xmlns:p14="http://schemas.microsoft.com/office/powerpoint/2010/main" val="1145521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The role of blockchain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Most central banks have shied away from providing CBDC directly to everyone in the economy</a:t>
            </a:r>
            <a:endParaRPr lang="en-US" b="0" dirty="0">
              <a:ea typeface="+mn-lt"/>
              <a:cs typeface="+mn-lt"/>
            </a:endParaRPr>
          </a:p>
          <a:p>
            <a:pPr marL="285750" indent="-285750">
              <a:buFont typeface="Arial" panose="020B0503020204020204" pitchFamily="34" charset="0"/>
              <a:buChar char="•"/>
            </a:pPr>
            <a:r>
              <a:rPr lang="en-US" b="0">
                <a:ea typeface="+mn-lt"/>
                <a:cs typeface="+mn-lt"/>
              </a:rPr>
              <a:t>There have been serious prototypes and proposals for “hybrid” or “synthetic” CBDC, by which private-sector actors would be responsible for payment services associated with one or more digital currencies backed by the central bank</a:t>
            </a:r>
          </a:p>
          <a:p>
            <a:pPr marL="285750" indent="-285750">
              <a:buFont typeface="Arial" panose="020B0503020204020204" pitchFamily="34" charset="0"/>
              <a:buChar char="•"/>
            </a:pPr>
            <a:r>
              <a:rPr lang="en-US" b="0">
                <a:ea typeface="Meiryo"/>
              </a:rPr>
              <a:t>Two variants of this</a:t>
            </a:r>
            <a:endParaRPr lang="en-US" b="0" dirty="0">
              <a:ea typeface="Meiryo"/>
            </a:endParaRPr>
          </a:p>
        </p:txBody>
      </p:sp>
    </p:spTree>
    <p:extLst>
      <p:ext uri="{BB962C8B-B14F-4D97-AF65-F5344CB8AC3E}">
        <p14:creationId xmlns:p14="http://schemas.microsoft.com/office/powerpoint/2010/main" val="2184292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Govt issued</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35758"/>
          </a:xfrm>
        </p:spPr>
        <p:txBody>
          <a:bodyPr anchor="t">
            <a:normAutofit fontScale="77500" lnSpcReduction="20000"/>
          </a:bodyPr>
          <a:lstStyle/>
          <a:p>
            <a:pPr marL="285750" indent="-285750">
              <a:buFont typeface="Arial" panose="020B0503020204020204" pitchFamily="34" charset="0"/>
              <a:buChar char="•"/>
            </a:pPr>
            <a:r>
              <a:rPr lang="en-US" b="0">
                <a:ea typeface="+mn-lt"/>
                <a:cs typeface="+mn-lt"/>
              </a:rPr>
              <a:t>The central bank issues CBDC “tokens” to one or more payment service providers who redistribute the tokens to a broad set of customers, along with payment apps and other infrastructure</a:t>
            </a:r>
            <a:endParaRPr lang="en-US" b="0" dirty="0">
              <a:ea typeface="+mn-lt"/>
              <a:cs typeface="+mn-lt"/>
            </a:endParaRPr>
          </a:p>
          <a:p>
            <a:pPr marL="285750" indent="-285750">
              <a:buFont typeface="Arial" panose="020B0503020204020204" pitchFamily="34" charset="0"/>
              <a:buChar char="•"/>
            </a:pPr>
            <a:r>
              <a:rPr lang="en-US" b="0">
                <a:ea typeface="+mn-lt"/>
                <a:cs typeface="+mn-lt"/>
              </a:rPr>
              <a:t>The CBDC tokens are analogous to paper currency, as direct claims on the central bank, but are transferred electronically</a:t>
            </a:r>
            <a:endParaRPr lang="en-US" b="0" dirty="0">
              <a:ea typeface="+mn-lt"/>
              <a:cs typeface="+mn-lt"/>
            </a:endParaRPr>
          </a:p>
          <a:p>
            <a:pPr marL="285750" indent="-285750">
              <a:buFont typeface="Arial" panose="020B0503020204020204" pitchFamily="34" charset="0"/>
              <a:buChar char="•"/>
            </a:pPr>
            <a:r>
              <a:rPr lang="en-US" b="0">
                <a:ea typeface="+mn-lt"/>
                <a:cs typeface="+mn-lt"/>
              </a:rPr>
              <a:t>Token holdings are recorded in ledger accounts maintained by the central bank or by payment service providers. The payment service providers could be banks or technology firms</a:t>
            </a:r>
            <a:endParaRPr lang="en-US" b="0" dirty="0">
              <a:ea typeface="+mn-lt"/>
              <a:cs typeface="+mn-lt"/>
            </a:endParaRPr>
          </a:p>
          <a:p>
            <a:pPr marL="285750" indent="-285750">
              <a:buFont typeface="Arial" panose="020B0503020204020204" pitchFamily="34" charset="0"/>
              <a:buChar char="•"/>
            </a:pPr>
            <a:r>
              <a:rPr lang="en-US" b="0">
                <a:ea typeface="+mn-lt"/>
                <a:cs typeface="+mn-lt"/>
              </a:rPr>
              <a:t>Interoperability requires that all actors in the economy can seamlessly transfer the CBDC to each other, implying a common payment technology or strong standardization. The Peoples Bank of China has begun to test a related form of CBDC called DC/EP (digital currency/electronic 3 payment). The Bank of England has published design principles for a similar approach to CBDC</a:t>
            </a:r>
            <a:endParaRPr lang="en-US" b="0" dirty="0">
              <a:ea typeface="+mn-lt"/>
              <a:cs typeface="+mn-lt"/>
            </a:endParaRPr>
          </a:p>
        </p:txBody>
      </p:sp>
    </p:spTree>
    <p:extLst>
      <p:ext uri="{BB962C8B-B14F-4D97-AF65-F5344CB8AC3E}">
        <p14:creationId xmlns:p14="http://schemas.microsoft.com/office/powerpoint/2010/main" val="352245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Hybrid  </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3B6ABCB2-572A-4960-B7FB-D6E8E63A6517}"/>
              </a:ext>
            </a:extLst>
          </p:cNvPr>
          <p:cNvPicPr>
            <a:picLocks noGrp="1" noChangeAspect="1"/>
          </p:cNvPicPr>
          <p:nvPr>
            <p:ph idx="1"/>
          </p:nvPr>
        </p:nvPicPr>
        <p:blipFill>
          <a:blip r:embed="rId2"/>
          <a:stretch>
            <a:fillRect/>
          </a:stretch>
        </p:blipFill>
        <p:spPr>
          <a:xfrm>
            <a:off x="3433201" y="2289881"/>
            <a:ext cx="6211629" cy="4475028"/>
          </a:xfrm>
        </p:spPr>
      </p:pic>
    </p:spTree>
    <p:extLst>
      <p:ext uri="{BB962C8B-B14F-4D97-AF65-F5344CB8AC3E}">
        <p14:creationId xmlns:p14="http://schemas.microsoft.com/office/powerpoint/2010/main" val="1976825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Synthetic</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19216"/>
          </a:xfrm>
        </p:spPr>
        <p:txBody>
          <a:bodyPr anchor="t">
            <a:normAutofit lnSpcReduction="10000"/>
          </a:bodyPr>
          <a:lstStyle/>
          <a:p>
            <a:pPr marL="285750" indent="-285750">
              <a:buFont typeface="Arial" panose="020B0503020204020204" pitchFamily="34" charset="0"/>
              <a:buChar char="•"/>
            </a:pPr>
            <a:r>
              <a:rPr lang="en-US" b="0">
                <a:ea typeface="+mn-lt"/>
                <a:cs typeface="+mn-lt"/>
              </a:rPr>
              <a:t>Payment service providers can be permitted to back their own private-sector digital currencies 100% with deposit accounts at the central bank</a:t>
            </a:r>
            <a:endParaRPr lang="en-US" b="0" dirty="0">
              <a:ea typeface="+mn-lt"/>
              <a:cs typeface="+mn-lt"/>
            </a:endParaRPr>
          </a:p>
          <a:p>
            <a:pPr marL="285750" indent="-285750">
              <a:buFont typeface="Arial" panose="020B0503020204020204" pitchFamily="34" charset="0"/>
              <a:buChar char="•"/>
            </a:pPr>
            <a:r>
              <a:rPr lang="en-US" b="0">
                <a:ea typeface="+mn-lt"/>
                <a:cs typeface="+mn-lt"/>
              </a:rPr>
              <a:t>In effect, each of the resulting private-sector digital currencies takes the form of narrow payment-bank deposits</a:t>
            </a:r>
          </a:p>
          <a:p>
            <a:pPr marL="285750" indent="-285750">
              <a:buFont typeface="Arial" panose="020B0503020204020204" pitchFamily="34" charset="0"/>
              <a:buChar char="•"/>
            </a:pPr>
            <a:r>
              <a:rPr lang="en-US" b="0">
                <a:ea typeface="+mn-lt"/>
                <a:cs typeface="+mn-lt"/>
              </a:rPr>
              <a:t>In this case, interoperability requires not only interoperable payment technologies, but also perfect fungibility of the various resulting private digital currencies</a:t>
            </a:r>
          </a:p>
          <a:p>
            <a:pPr marL="285750" indent="-285750">
              <a:buFont typeface="Arial" panose="020B0503020204020204" pitchFamily="34" charset="0"/>
              <a:buChar char="•"/>
            </a:pPr>
            <a:r>
              <a:rPr lang="en-US" b="0">
                <a:ea typeface="+mn-lt"/>
                <a:cs typeface="+mn-lt"/>
              </a:rPr>
              <a:t>This raises additional technical challenges</a:t>
            </a:r>
            <a:endParaRPr lang="en-US" b="0">
              <a:ea typeface="Meiryo"/>
            </a:endParaRPr>
          </a:p>
        </p:txBody>
      </p:sp>
    </p:spTree>
    <p:extLst>
      <p:ext uri="{BB962C8B-B14F-4D97-AF65-F5344CB8AC3E}">
        <p14:creationId xmlns:p14="http://schemas.microsoft.com/office/powerpoint/2010/main" val="791189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CBDC: Synthetic</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F3D3D623-09DF-4CA6-8CD5-3C0E3D44E7EC}"/>
              </a:ext>
            </a:extLst>
          </p:cNvPr>
          <p:cNvPicPr>
            <a:picLocks noGrp="1" noChangeAspect="1"/>
          </p:cNvPicPr>
          <p:nvPr>
            <p:ph idx="1"/>
          </p:nvPr>
        </p:nvPicPr>
        <p:blipFill>
          <a:blip r:embed="rId2"/>
          <a:stretch>
            <a:fillRect/>
          </a:stretch>
        </p:blipFill>
        <p:spPr>
          <a:xfrm>
            <a:off x="2674107" y="3739061"/>
            <a:ext cx="7658100" cy="1352550"/>
          </a:xfrm>
        </p:spPr>
      </p:pic>
    </p:spTree>
    <p:extLst>
      <p:ext uri="{BB962C8B-B14F-4D97-AF65-F5344CB8AC3E}">
        <p14:creationId xmlns:p14="http://schemas.microsoft.com/office/powerpoint/2010/main" val="4219887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602527" cy="1030360"/>
          </a:xfrm>
        </p:spPr>
        <p:txBody>
          <a:bodyPr>
            <a:normAutofit fontScale="90000"/>
          </a:bodyPr>
          <a:lstStyle/>
          <a:p>
            <a:r>
              <a:rPr lang="en-US">
                <a:solidFill>
                  <a:schemeClr val="bg1"/>
                </a:solidFill>
                <a:ea typeface="Meiryo"/>
              </a:rPr>
              <a:t>Case study: Bank of Canada Project Jasper</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It was the first time in the world that a central bank participated in a distributed ledger technology (DLT) experiment in partnership with the private sector</a:t>
            </a:r>
            <a:endParaRPr lang="en-US" b="0" dirty="0">
              <a:ea typeface="+mn-lt"/>
              <a:cs typeface="+mn-lt"/>
            </a:endParaRPr>
          </a:p>
          <a:p>
            <a:pPr marL="285750" indent="-285750">
              <a:buFont typeface="Arial" panose="020B0503020204020204" pitchFamily="34" charset="0"/>
              <a:buChar char="•"/>
            </a:pPr>
            <a:r>
              <a:rPr lang="en-US" b="0">
                <a:ea typeface="+mn-lt"/>
                <a:cs typeface="+mn-lt"/>
              </a:rPr>
              <a:t>This collaborative research initiative between the public and private sectors aims to understand how DLT could transform the wholesale payments system</a:t>
            </a:r>
          </a:p>
        </p:txBody>
      </p:sp>
    </p:spTree>
    <p:extLst>
      <p:ext uri="{BB962C8B-B14F-4D97-AF65-F5344CB8AC3E}">
        <p14:creationId xmlns:p14="http://schemas.microsoft.com/office/powerpoint/2010/main" val="67302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Review of Blockchain</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460946A-004C-4E84-9785-659EE78EA1E9}"/>
              </a:ext>
            </a:extLst>
          </p:cNvPr>
          <p:cNvPicPr>
            <a:picLocks noGrp="1" noChangeAspect="1"/>
          </p:cNvPicPr>
          <p:nvPr>
            <p:ph idx="1"/>
          </p:nvPr>
        </p:nvPicPr>
        <p:blipFill>
          <a:blip r:embed="rId2"/>
          <a:stretch>
            <a:fillRect/>
          </a:stretch>
        </p:blipFill>
        <p:spPr>
          <a:xfrm>
            <a:off x="2581573" y="2382406"/>
            <a:ext cx="8068945" cy="4348083"/>
          </a:xfrm>
        </p:spPr>
      </p:pic>
    </p:spTree>
    <p:extLst>
      <p:ext uri="{BB962C8B-B14F-4D97-AF65-F5344CB8AC3E}">
        <p14:creationId xmlns:p14="http://schemas.microsoft.com/office/powerpoint/2010/main" val="3299132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541913" cy="1030360"/>
          </a:xfrm>
        </p:spPr>
        <p:txBody>
          <a:bodyPr>
            <a:normAutofit fontScale="90000"/>
          </a:bodyPr>
          <a:lstStyle/>
          <a:p>
            <a:r>
              <a:rPr lang="en-US">
                <a:solidFill>
                  <a:schemeClr val="bg1"/>
                </a:solidFill>
                <a:ea typeface="+mj-lt"/>
                <a:cs typeface="+mj-lt"/>
              </a:rPr>
              <a:t>Case study: Bank of Canada Project Jasper</a:t>
            </a:r>
            <a:endParaRPr lang="en-US" b="0">
              <a:solidFill>
                <a:schemeClr val="bg1"/>
              </a:solidFill>
              <a:ea typeface="+mj-lt"/>
              <a:cs typeface="+mj-lt"/>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4058271"/>
          </a:xfrm>
        </p:spPr>
        <p:txBody>
          <a:bodyPr anchor="t">
            <a:normAutofit fontScale="85000" lnSpcReduction="10000"/>
          </a:bodyPr>
          <a:lstStyle/>
          <a:p>
            <a:pPr>
              <a:buFont typeface="Arial" panose="020B0503020204020204" pitchFamily="34" charset="0"/>
              <a:buChar char="•"/>
            </a:pPr>
            <a:r>
              <a:rPr lang="en-US" b="0"/>
              <a:t> In</a:t>
            </a:r>
            <a:r>
              <a:rPr lang="en-US" b="0">
                <a:ea typeface="+mn-lt"/>
                <a:cs typeface="+mn-lt"/>
              </a:rPr>
              <a:t> the first phase of the project, investigated the use of DLT for the settlement of high-value interbank payments</a:t>
            </a:r>
            <a:endParaRPr lang="en-US">
              <a:ea typeface="Meiryo"/>
            </a:endParaRPr>
          </a:p>
          <a:p>
            <a:pPr>
              <a:buFont typeface="Arial" panose="020B0503020204020204" pitchFamily="34" charset="0"/>
              <a:buChar char="•"/>
            </a:pPr>
            <a:r>
              <a:rPr lang="en-US" b="0">
                <a:ea typeface="+mn-lt"/>
                <a:cs typeface="+mn-lt"/>
              </a:rPr>
              <a:t> Phase 2 of the project involved rebuilding the platform using an alternative form of DLT to further test the efficiency of this technology for the clearing and settlement of high-value interbank payments</a:t>
            </a:r>
            <a:endParaRPr lang="en-US" b="0" dirty="0">
              <a:ea typeface="+mn-lt"/>
              <a:cs typeface="+mn-lt"/>
            </a:endParaRPr>
          </a:p>
          <a:p>
            <a:pPr>
              <a:buFont typeface="Arial" panose="020B0503020204020204" pitchFamily="34" charset="0"/>
              <a:buChar char="•"/>
            </a:pPr>
            <a:r>
              <a:rPr lang="en-US" b="0">
                <a:ea typeface="+mn-lt"/>
                <a:cs typeface="+mn-lt"/>
              </a:rPr>
              <a:t> Phase 3 explored the potential benefits from integrating this “cash on ledger” with other assets, such as foreign exchange and securities</a:t>
            </a:r>
            <a:endParaRPr lang="en-US" b="0" dirty="0">
              <a:ea typeface="+mn-lt"/>
              <a:cs typeface="+mn-lt"/>
            </a:endParaRPr>
          </a:p>
          <a:p>
            <a:pPr>
              <a:buFont typeface="Arial" panose="020B0503020204020204" pitchFamily="34" charset="0"/>
              <a:buChar char="•"/>
            </a:pPr>
            <a:r>
              <a:rPr lang="en-US" b="0">
                <a:ea typeface="+mn-lt"/>
                <a:cs typeface="+mn-lt"/>
              </a:rPr>
              <a:t> Phase 4 saw BoC partnered with the Monetary Authority of Singapore and the Bank of England to work on a cross-border, cross-currency settlement system. This collaboration combines Project Jasper and Singapore’s Project Ubin, with a view to using DLT to make cross-border payments faster and less expensive</a:t>
            </a: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2872980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Questions/Comments?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16CA7B3-3636-45F3-8AF7-7B965493CB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311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Review of Blockchain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Consensus started out with Nakamoto (PoW) for single use (UTXO)</a:t>
            </a:r>
          </a:p>
          <a:p>
            <a:pPr marL="285750" indent="-285750">
              <a:buFont typeface="Arial" panose="020B0503020204020204" pitchFamily="34" charset="0"/>
              <a:buChar char="•"/>
            </a:pPr>
            <a:r>
              <a:rPr lang="en-US" b="0">
                <a:ea typeface="+mn-lt"/>
                <a:cs typeface="+mn-lt"/>
              </a:rPr>
              <a:t>Moved to PoW for multiple use</a:t>
            </a:r>
          </a:p>
          <a:p>
            <a:pPr marL="285750" indent="-285750">
              <a:buFont typeface="Arial" panose="020B0503020204020204" pitchFamily="34" charset="0"/>
              <a:buChar char="•"/>
            </a:pPr>
            <a:r>
              <a:rPr lang="en-US" b="0">
                <a:ea typeface="+mn-lt"/>
                <a:cs typeface="+mn-lt"/>
              </a:rPr>
              <a:t>Then came PoS with multiple use</a:t>
            </a:r>
            <a:endParaRPr lang="en-US" b="0" dirty="0">
              <a:ea typeface="+mn-lt"/>
              <a:cs typeface="+mn-lt"/>
            </a:endParaRPr>
          </a:p>
          <a:p>
            <a:pPr marL="285750" indent="-285750">
              <a:buFont typeface="Arial" panose="020B0503020204020204" pitchFamily="34" charset="0"/>
              <a:buChar char="•"/>
            </a:pPr>
            <a:r>
              <a:rPr lang="en-US" b="0">
                <a:ea typeface="+mn-lt"/>
                <a:cs typeface="+mn-lt"/>
              </a:rPr>
              <a:t>Then DPoS</a:t>
            </a:r>
          </a:p>
          <a:p>
            <a:pPr marL="285750" indent="-285750">
              <a:buFont typeface="Arial" panose="020B0503020204020204" pitchFamily="34" charset="0"/>
              <a:buChar char="•"/>
            </a:pPr>
            <a:r>
              <a:rPr lang="en-US" b="0">
                <a:ea typeface="+mn-lt"/>
                <a:cs typeface="+mn-lt"/>
              </a:rPr>
              <a:t>PoSt</a:t>
            </a:r>
          </a:p>
          <a:p>
            <a:pPr marL="285750" indent="-285750">
              <a:buFont typeface="Arial" panose="020B0503020204020204" pitchFamily="34" charset="0"/>
              <a:buChar char="•"/>
            </a:pPr>
            <a:r>
              <a:rPr lang="en-US" b="0">
                <a:ea typeface="+mn-lt"/>
                <a:cs typeface="+mn-lt"/>
              </a:rPr>
              <a:t>...</a:t>
            </a:r>
            <a:endParaRPr lang="en-US" b="0" dirty="0">
              <a:ea typeface="+mn-lt"/>
              <a:cs typeface="+mn-lt"/>
            </a:endParaRPr>
          </a:p>
        </p:txBody>
      </p:sp>
    </p:spTree>
    <p:extLst>
      <p:ext uri="{BB962C8B-B14F-4D97-AF65-F5344CB8AC3E}">
        <p14:creationId xmlns:p14="http://schemas.microsoft.com/office/powerpoint/2010/main" val="352721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The Need for Interoperability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Blockchain applications on different platforms are disparate</a:t>
            </a:r>
          </a:p>
          <a:p>
            <a:pPr marL="285750" indent="-285750">
              <a:buFont typeface="Arial" panose="020B0503020204020204" pitchFamily="34" charset="0"/>
              <a:buChar char="•"/>
            </a:pPr>
            <a:r>
              <a:rPr lang="en-US" b="0">
                <a:ea typeface="+mn-lt"/>
                <a:cs typeface="+mn-lt"/>
              </a:rPr>
              <a:t>E.g. EOS application has nothing to do with an Ethereum application</a:t>
            </a:r>
          </a:p>
          <a:p>
            <a:pPr marL="285750" indent="-285750">
              <a:buFont typeface="Arial" panose="020B0503020204020204" pitchFamily="34" charset="0"/>
              <a:buChar char="•"/>
            </a:pPr>
            <a:r>
              <a:rPr lang="en-US" b="0">
                <a:ea typeface="+mn-lt"/>
                <a:cs typeface="+mn-lt"/>
              </a:rPr>
              <a:t>As a result, blockchain as a GPT scales only with the largest blockchain at some point in time</a:t>
            </a:r>
            <a:endParaRPr lang="en-US" b="0" dirty="0">
              <a:ea typeface="+mn-lt"/>
              <a:cs typeface="+mn-lt"/>
            </a:endParaRPr>
          </a:p>
          <a:p>
            <a:pPr marL="285750" indent="-285750">
              <a:buFont typeface="Arial" panose="020B0503020204020204" pitchFamily="34" charset="0"/>
              <a:buChar char="•"/>
            </a:pPr>
            <a:r>
              <a:rPr lang="en-US" b="0">
                <a:ea typeface="+mn-lt"/>
                <a:cs typeface="+mn-lt"/>
              </a:rPr>
              <a:t>Thus, there is a need for interoperability between blockchain impls to effectively incorporate blockchain as a GPT</a:t>
            </a:r>
            <a:endParaRPr lang="en-US" b="0" dirty="0">
              <a:ea typeface="+mn-lt"/>
              <a:cs typeface="+mn-lt"/>
            </a:endParaRPr>
          </a:p>
        </p:txBody>
      </p:sp>
    </p:spTree>
    <p:extLst>
      <p:ext uri="{BB962C8B-B14F-4D97-AF65-F5344CB8AC3E}">
        <p14:creationId xmlns:p14="http://schemas.microsoft.com/office/powerpoint/2010/main" val="239696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The Internet</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In the beginning, the internet was a group of disparate networks (LANs/MANs) that didn't talk to each other</a:t>
            </a:r>
          </a:p>
          <a:p>
            <a:pPr marL="285750" indent="-285750">
              <a:buFont typeface="Arial" panose="020B0503020204020204" pitchFamily="34" charset="0"/>
              <a:buChar char="•"/>
            </a:pPr>
            <a:r>
              <a:rPr lang="en-US" b="0">
                <a:ea typeface="Meiryo"/>
              </a:rPr>
              <a:t>Once there was a standardized protocol (TCP/IP), all these networks could translate their "language" to the universal "language"</a:t>
            </a:r>
          </a:p>
          <a:p>
            <a:pPr marL="285750" indent="-285750">
              <a:buFont typeface="Arial" panose="020B0503020204020204" pitchFamily="34" charset="0"/>
              <a:buChar char="•"/>
            </a:pPr>
            <a:r>
              <a:rPr lang="en-US" b="0">
                <a:ea typeface="Meiryo"/>
              </a:rPr>
              <a:t>Following this, WWW was created using HTTP, HTML and other app-layer tools</a:t>
            </a:r>
            <a:endParaRPr lang="en-US" b="0" dirty="0">
              <a:ea typeface="Meiryo"/>
            </a:endParaRPr>
          </a:p>
        </p:txBody>
      </p:sp>
    </p:spTree>
    <p:extLst>
      <p:ext uri="{BB962C8B-B14F-4D97-AF65-F5344CB8AC3E}">
        <p14:creationId xmlns:p14="http://schemas.microsoft.com/office/powerpoint/2010/main" val="350844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Interoperability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Blockchain interoperability is the ability to share, see, and access information across different blockchain networks without the need for an intermediary</a:t>
            </a:r>
          </a:p>
          <a:p>
            <a:pPr marL="285750" indent="-285750">
              <a:buFont typeface="Arial" panose="020B0503020204020204" pitchFamily="34" charset="0"/>
              <a:buChar char="•"/>
            </a:pPr>
            <a:r>
              <a:rPr lang="en-US" b="0">
                <a:ea typeface="+mn-lt"/>
                <a:cs typeface="+mn-lt"/>
              </a:rPr>
              <a:t>Blockchain projects that want to implement interoperability into their platform aim to create an ecosystem that will enable different blockchains to easily communicate with each other</a:t>
            </a: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289247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Interoperability</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CA1D5E32-D38C-4A28-AC47-589692E89F1A}"/>
              </a:ext>
            </a:extLst>
          </p:cNvPr>
          <p:cNvGraphicFramePr>
            <a:graphicFrameLocks noGrp="1"/>
          </p:cNvGraphicFramePr>
          <p:nvPr>
            <p:ph idx="1"/>
            <p:extLst>
              <p:ext uri="{D42A27DB-BD31-4B8C-83A1-F6EECF244321}">
                <p14:modId xmlns:p14="http://schemas.microsoft.com/office/powerpoint/2010/main" val="3591610718"/>
              </p:ext>
            </p:extLst>
          </p:nvPr>
        </p:nvGraphicFramePr>
        <p:xfrm>
          <a:off x="2154296" y="2389481"/>
          <a:ext cx="8936658" cy="4337753"/>
        </p:xfrm>
        <a:graphic>
          <a:graphicData uri="http://schemas.openxmlformats.org/drawingml/2006/table">
            <a:tbl>
              <a:tblPr firstRow="1" bandRow="1">
                <a:tableStyleId>{5C22544A-7EE6-4342-B048-85BDC9FD1C3A}</a:tableStyleId>
              </a:tblPr>
              <a:tblGrid>
                <a:gridCol w="2108510">
                  <a:extLst>
                    <a:ext uri="{9D8B030D-6E8A-4147-A177-3AD203B41FA5}">
                      <a16:colId xmlns:a16="http://schemas.microsoft.com/office/drawing/2014/main" val="3063426744"/>
                    </a:ext>
                  </a:extLst>
                </a:gridCol>
                <a:gridCol w="6828148">
                  <a:extLst>
                    <a:ext uri="{9D8B030D-6E8A-4147-A177-3AD203B41FA5}">
                      <a16:colId xmlns:a16="http://schemas.microsoft.com/office/drawing/2014/main" val="594671771"/>
                    </a:ext>
                  </a:extLst>
                </a:gridCol>
              </a:tblGrid>
              <a:tr h="332977">
                <a:tc>
                  <a:txBody>
                    <a:bodyPr/>
                    <a:lstStyle/>
                    <a:p>
                      <a:pPr algn="l" fontAlgn="ctr"/>
                      <a:r>
                        <a:rPr lang="en-US" sz="1400">
                          <a:effectLst/>
                        </a:rPr>
                        <a:t>Features</a:t>
                      </a:r>
                      <a:endParaRPr lang="en-US" sz="1400" b="1">
                        <a:effectLst/>
                        <a:latin typeface="inherit"/>
                      </a:endParaRPr>
                    </a:p>
                  </a:txBody>
                  <a:tcPr marL="76200" marR="190500" marT="76200" marB="76200" anchor="ctr"/>
                </a:tc>
                <a:tc>
                  <a:txBody>
                    <a:bodyPr/>
                    <a:lstStyle/>
                    <a:p>
                      <a:pPr algn="l" fontAlgn="ctr"/>
                      <a:r>
                        <a:rPr lang="en-US" sz="1400">
                          <a:effectLst/>
                        </a:rPr>
                        <a:t>Benefits</a:t>
                      </a:r>
                      <a:endParaRPr lang="en-US" sz="1400" b="1">
                        <a:effectLst/>
                        <a:latin typeface="inherit"/>
                      </a:endParaRPr>
                    </a:p>
                  </a:txBody>
                  <a:tcPr marL="76200" marR="190500" marT="76200" marB="76200" anchor="ctr"/>
                </a:tc>
                <a:extLst>
                  <a:ext uri="{0D108BD9-81ED-4DB2-BD59-A6C34878D82A}">
                    <a16:rowId xmlns:a16="http://schemas.microsoft.com/office/drawing/2014/main" val="1133076537"/>
                  </a:ext>
                </a:extLst>
              </a:tr>
              <a:tr h="776947">
                <a:tc>
                  <a:txBody>
                    <a:bodyPr/>
                    <a:lstStyle/>
                    <a:p>
                      <a:pPr algn="l" fontAlgn="t"/>
                      <a:r>
                        <a:rPr lang="en-US" sz="1400">
                          <a:effectLst/>
                        </a:rPr>
                        <a:t>Privacy</a:t>
                      </a:r>
                      <a:endParaRPr lang="en-US" sz="1400">
                        <a:effectLst/>
                        <a:latin typeface="inherit"/>
                      </a:endParaRPr>
                    </a:p>
                  </a:txBody>
                  <a:tcPr marL="76200" marR="76200" marT="76200" marB="76200"/>
                </a:tc>
                <a:tc>
                  <a:txBody>
                    <a:bodyPr/>
                    <a:lstStyle/>
                    <a:p>
                      <a:pPr algn="l" fontAlgn="t"/>
                      <a:r>
                        <a:rPr lang="en-US" sz="1400">
                          <a:effectLst/>
                        </a:rPr>
                        <a:t>Blockchain Interoperability Solutions should ensure data privacy protection, as healthcare institutions communicate and share information with the outside world</a:t>
                      </a:r>
                      <a:endParaRPr lang="en-US" sz="1400">
                        <a:effectLst/>
                        <a:latin typeface="inherit"/>
                      </a:endParaRPr>
                    </a:p>
                  </a:txBody>
                  <a:tcPr marL="76200" marR="76200" marT="76200" marB="76200"/>
                </a:tc>
                <a:extLst>
                  <a:ext uri="{0D108BD9-81ED-4DB2-BD59-A6C34878D82A}">
                    <a16:rowId xmlns:a16="http://schemas.microsoft.com/office/drawing/2014/main" val="1562090026"/>
                  </a:ext>
                </a:extLst>
              </a:tr>
              <a:tr h="729379">
                <a:tc>
                  <a:txBody>
                    <a:bodyPr/>
                    <a:lstStyle/>
                    <a:p>
                      <a:pPr algn="l" fontAlgn="t"/>
                      <a:r>
                        <a:rPr lang="en-US" sz="1400">
                          <a:effectLst/>
                        </a:rPr>
                        <a:t>Lower Transaction Costs</a:t>
                      </a:r>
                      <a:endParaRPr lang="en-US" sz="1400">
                        <a:effectLst/>
                        <a:latin typeface="inherit"/>
                      </a:endParaRPr>
                    </a:p>
                  </a:txBody>
                  <a:tcPr marL="76200" marR="76200" marT="76200" marB="76200"/>
                </a:tc>
                <a:tc>
                  <a:txBody>
                    <a:bodyPr/>
                    <a:lstStyle/>
                    <a:p>
                      <a:pPr algn="l" fontAlgn="t"/>
                      <a:r>
                        <a:rPr lang="en-US" sz="1400">
                          <a:effectLst/>
                        </a:rPr>
                        <a:t>Blockchain Interoperability should lower transaction costs when it comes to sharing highly sensitive information in the healthcare sector</a:t>
                      </a:r>
                      <a:endParaRPr lang="en-US" sz="1400">
                        <a:effectLst/>
                        <a:latin typeface="inherit"/>
                      </a:endParaRPr>
                    </a:p>
                  </a:txBody>
                  <a:tcPr marL="76200" marR="76200" marT="76200" marB="76200"/>
                </a:tc>
                <a:extLst>
                  <a:ext uri="{0D108BD9-81ED-4DB2-BD59-A6C34878D82A}">
                    <a16:rowId xmlns:a16="http://schemas.microsoft.com/office/drawing/2014/main" val="170093865"/>
                  </a:ext>
                </a:extLst>
              </a:tr>
              <a:tr h="935507">
                <a:tc>
                  <a:txBody>
                    <a:bodyPr/>
                    <a:lstStyle/>
                    <a:p>
                      <a:pPr algn="l" fontAlgn="t"/>
                      <a:r>
                        <a:rPr lang="en-US" sz="1400">
                          <a:effectLst/>
                        </a:rPr>
                        <a:t>Security</a:t>
                      </a:r>
                      <a:endParaRPr lang="en-US" sz="1400">
                        <a:effectLst/>
                        <a:latin typeface="inherit"/>
                      </a:endParaRPr>
                    </a:p>
                  </a:txBody>
                  <a:tcPr marL="76200" marR="76200" marT="76200" marB="76200"/>
                </a:tc>
                <a:tc>
                  <a:txBody>
                    <a:bodyPr/>
                    <a:lstStyle/>
                    <a:p>
                      <a:pPr algn="l" fontAlgn="t"/>
                      <a:r>
                        <a:rPr lang="en-US" sz="1400">
                          <a:effectLst/>
                        </a:rPr>
                        <a:t>Blockchain solution should address the long running issue of data security in the industry. The lack of intermediaries should lower the risk of sensitive information ending up in wrong hands</a:t>
                      </a:r>
                      <a:endParaRPr lang="en-US" sz="1400">
                        <a:effectLst/>
                        <a:latin typeface="inherit"/>
                      </a:endParaRPr>
                    </a:p>
                  </a:txBody>
                  <a:tcPr marL="76200" marR="76200" marT="76200" marB="76200"/>
                </a:tc>
                <a:extLst>
                  <a:ext uri="{0D108BD9-81ED-4DB2-BD59-A6C34878D82A}">
                    <a16:rowId xmlns:a16="http://schemas.microsoft.com/office/drawing/2014/main" val="4233938335"/>
                  </a:ext>
                </a:extLst>
              </a:tr>
              <a:tr h="935507">
                <a:tc>
                  <a:txBody>
                    <a:bodyPr/>
                    <a:lstStyle/>
                    <a:p>
                      <a:pPr algn="l" fontAlgn="t"/>
                      <a:r>
                        <a:rPr lang="en-US" sz="1400">
                          <a:effectLst/>
                        </a:rPr>
                        <a:t>Ecosystem Regulation</a:t>
                      </a:r>
                      <a:endParaRPr lang="en-US" sz="1400">
                        <a:effectLst/>
                        <a:latin typeface="inherit"/>
                      </a:endParaRPr>
                    </a:p>
                  </a:txBody>
                  <a:tcPr marL="76200" marR="76200" marT="76200" marB="76200"/>
                </a:tc>
                <a:tc>
                  <a:txBody>
                    <a:bodyPr/>
                    <a:lstStyle/>
                    <a:p>
                      <a:pPr algn="l" fontAlgn="t"/>
                      <a:r>
                        <a:rPr lang="en-US" sz="1400">
                          <a:effectLst/>
                        </a:rPr>
                        <a:t>Blockchain Interoperability solutions will ensure that raw data is shared only in a given ecosystem. This way only providers and institutions with necessary keys will be able to access sensitive data in a network</a:t>
                      </a:r>
                      <a:endParaRPr lang="en-US" sz="1400">
                        <a:effectLst/>
                        <a:latin typeface="inherit"/>
                      </a:endParaRPr>
                    </a:p>
                  </a:txBody>
                  <a:tcPr marL="76200" marR="76200" marT="76200" marB="76200"/>
                </a:tc>
                <a:extLst>
                  <a:ext uri="{0D108BD9-81ED-4DB2-BD59-A6C34878D82A}">
                    <a16:rowId xmlns:a16="http://schemas.microsoft.com/office/drawing/2014/main" val="3419392675"/>
                  </a:ext>
                </a:extLst>
              </a:tr>
              <a:tr h="531178">
                <a:tc>
                  <a:txBody>
                    <a:bodyPr/>
                    <a:lstStyle/>
                    <a:p>
                      <a:pPr algn="l" fontAlgn="t"/>
                      <a:r>
                        <a:rPr lang="en-US" sz="1400">
                          <a:effectLst/>
                        </a:rPr>
                        <a:t>Shields Against 51% Attack</a:t>
                      </a:r>
                      <a:endParaRPr lang="en-US" sz="1400">
                        <a:effectLst/>
                        <a:latin typeface="inherit"/>
                      </a:endParaRPr>
                    </a:p>
                  </a:txBody>
                  <a:tcPr marL="76200" marR="76200" marT="76200" marB="76200"/>
                </a:tc>
                <a:tc>
                  <a:txBody>
                    <a:bodyPr/>
                    <a:lstStyle/>
                    <a:p>
                      <a:pPr algn="l" fontAlgn="t"/>
                      <a:r>
                        <a:rPr lang="en-US" sz="1400">
                          <a:effectLst/>
                        </a:rPr>
                        <a:t>The use of blockchain technology reduces the risk of 51% attacks as data is distributed over an extensive network</a:t>
                      </a:r>
                      <a:endParaRPr lang="en-US" sz="1400">
                        <a:effectLst/>
                        <a:latin typeface="inherit"/>
                      </a:endParaRPr>
                    </a:p>
                  </a:txBody>
                  <a:tcPr marL="76200" marR="76200" marT="76200" marB="76200"/>
                </a:tc>
                <a:extLst>
                  <a:ext uri="{0D108BD9-81ED-4DB2-BD59-A6C34878D82A}">
                    <a16:rowId xmlns:a16="http://schemas.microsoft.com/office/drawing/2014/main" val="414590184"/>
                  </a:ext>
                </a:extLst>
              </a:tr>
            </a:tbl>
          </a:graphicData>
        </a:graphic>
      </p:graphicFrame>
    </p:spTree>
    <p:extLst>
      <p:ext uri="{BB962C8B-B14F-4D97-AF65-F5344CB8AC3E}">
        <p14:creationId xmlns:p14="http://schemas.microsoft.com/office/powerpoint/2010/main" val="1924919368"/>
      </p:ext>
    </p:extLst>
  </p:cSld>
  <p:clrMapOvr>
    <a:masterClrMapping/>
  </p:clrMapOvr>
</p:sld>
</file>

<file path=ppt/theme/theme1.xml><?xml version="1.0" encoding="utf-8"?>
<a:theme xmlns:a="http://schemas.openxmlformats.org/drawingml/2006/main" name="ShojiVTI">
  <a:themeElements>
    <a:clrScheme name="AnalogousFromLightSeed_2SEEDS">
      <a:dk1>
        <a:srgbClr val="000000"/>
      </a:dk1>
      <a:lt1>
        <a:srgbClr val="FFFFFF"/>
      </a:lt1>
      <a:dk2>
        <a:srgbClr val="3D3522"/>
      </a:dk2>
      <a:lt2>
        <a:srgbClr val="E2E4E8"/>
      </a:lt2>
      <a:accent1>
        <a:srgbClr val="BF9C50"/>
      </a:accent1>
      <a:accent2>
        <a:srgbClr val="DD8C6E"/>
      </a:accent2>
      <a:accent3>
        <a:srgbClr val="A0A75D"/>
      </a:accent3>
      <a:accent4>
        <a:srgbClr val="50B578"/>
      </a:accent4>
      <a:accent5>
        <a:srgbClr val="59AE9F"/>
      </a:accent5>
      <a:accent6>
        <a:srgbClr val="44ACCC"/>
      </a:accent6>
      <a:hlink>
        <a:srgbClr val="697F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ShojiVTI</vt:lpstr>
      <vt:lpstr>CSBC2000</vt:lpstr>
      <vt:lpstr>Last Class</vt:lpstr>
      <vt:lpstr>Last Class :)</vt:lpstr>
      <vt:lpstr>Review of Blockchain</vt:lpstr>
      <vt:lpstr>Review of Blockchain</vt:lpstr>
      <vt:lpstr>The Need for Interoperability</vt:lpstr>
      <vt:lpstr>The Internet</vt:lpstr>
      <vt:lpstr>Blockchain Interoperability</vt:lpstr>
      <vt:lpstr>Blockchain Interoperability</vt:lpstr>
      <vt:lpstr>Blockchain Interoperability</vt:lpstr>
      <vt:lpstr>Blockchain Interoperability</vt:lpstr>
      <vt:lpstr>Blockchain Interoperability</vt:lpstr>
      <vt:lpstr>Case Study: Abu Dhabi Digital Authority</vt:lpstr>
      <vt:lpstr>Case Study: Abu Dhabi Digital Authority</vt:lpstr>
      <vt:lpstr>Case Study: Abu Dhabi Digital Authority</vt:lpstr>
      <vt:lpstr>Blockchain Interoperability</vt:lpstr>
      <vt:lpstr>Blockchain Interoperability Solutions</vt:lpstr>
      <vt:lpstr>Blockchain Interoperability: Mashup APIs</vt:lpstr>
      <vt:lpstr>Blockchain Interoperability: Network-of-Networks</vt:lpstr>
      <vt:lpstr>Chainlink</vt:lpstr>
      <vt:lpstr>Cosmos</vt:lpstr>
      <vt:lpstr>Hybrix</vt:lpstr>
      <vt:lpstr>Polkadot</vt:lpstr>
      <vt:lpstr>Wanchain</vt:lpstr>
      <vt:lpstr>Real World Interop: Ava</vt:lpstr>
      <vt:lpstr>Real World Interop: Quant</vt:lpstr>
      <vt:lpstr>Real World Interop: Sia and Quant</vt:lpstr>
      <vt:lpstr>CBDC</vt:lpstr>
      <vt:lpstr>CBDC</vt:lpstr>
      <vt:lpstr>CBDC: Payments now</vt:lpstr>
      <vt:lpstr>CBDC: Payments now</vt:lpstr>
      <vt:lpstr>CBDC: Payments now</vt:lpstr>
      <vt:lpstr>CBDC: Payments now</vt:lpstr>
      <vt:lpstr>CBDC: The role of blockchain</vt:lpstr>
      <vt:lpstr>CBDC: Govt issued</vt:lpstr>
      <vt:lpstr>CBDC: Hybrid  </vt:lpstr>
      <vt:lpstr>CBDC: Synthetic</vt:lpstr>
      <vt:lpstr>CBDC: Synthetic</vt:lpstr>
      <vt:lpstr>Case study: Bank of Canada Project Jasper</vt:lpstr>
      <vt:lpstr>Case study: Bank of Canada Project Jasper</vt:lpstr>
      <vt:lpstr>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1018</cp:revision>
  <dcterms:created xsi:type="dcterms:W3CDTF">2021-02-07T22:42:28Z</dcterms:created>
  <dcterms:modified xsi:type="dcterms:W3CDTF">2021-03-01T23:52:29Z</dcterms:modified>
</cp:coreProperties>
</file>