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8" r:id="rId4"/>
    <p:sldId id="259" r:id="rId5"/>
    <p:sldId id="260" r:id="rId6"/>
    <p:sldId id="261" r:id="rId7"/>
    <p:sldId id="264" r:id="rId8"/>
    <p:sldId id="265" r:id="rId9"/>
    <p:sldId id="267"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9"/>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D0D976-9F9D-44B2-8622-ADA381C8CD35}" type="doc">
      <dgm:prSet loTypeId="urn:microsoft.com/office/officeart/2008/layout/NameandTitleOrganizationalChart" loCatId="hierarchy" qsTypeId="urn:microsoft.com/office/officeart/2005/8/quickstyle/simple2" qsCatId="simple" csTypeId="urn:microsoft.com/office/officeart/2005/8/colors/colorful1" csCatId="colorful" phldr="1"/>
      <dgm:spPr/>
      <dgm:t>
        <a:bodyPr/>
        <a:lstStyle/>
        <a:p>
          <a:endParaRPr lang="en-US"/>
        </a:p>
      </dgm:t>
    </dgm:pt>
    <dgm:pt modelId="{9B7D8345-BACF-479D-B2E7-EBF39F822B51}">
      <dgm:prSet phldrT="[Text]"/>
      <dgm:spPr/>
      <dgm:t>
        <a:bodyPr/>
        <a:lstStyle/>
        <a:p>
          <a:r>
            <a:rPr lang="en-US" dirty="0"/>
            <a:t>Mandeep Sharma</a:t>
          </a:r>
        </a:p>
      </dgm:t>
    </dgm:pt>
    <dgm:pt modelId="{77566056-9F94-4695-AA5E-CD99DFC2778D}" type="parTrans" cxnId="{855E0AC1-7E5A-4BD3-A121-A21B240358E8}">
      <dgm:prSet/>
      <dgm:spPr/>
      <dgm:t>
        <a:bodyPr/>
        <a:lstStyle/>
        <a:p>
          <a:endParaRPr lang="en-US"/>
        </a:p>
      </dgm:t>
    </dgm:pt>
    <dgm:pt modelId="{E3CC3B72-08FE-4DEC-8410-2E72AEAA6843}" type="sibTrans" cxnId="{855E0AC1-7E5A-4BD3-A121-A21B240358E8}">
      <dgm:prSet/>
      <dgm:spPr/>
      <dgm:t>
        <a:bodyPr/>
        <a:lstStyle/>
        <a:p>
          <a:r>
            <a:rPr lang="en-US" dirty="0"/>
            <a:t>Founder and CEO</a:t>
          </a:r>
        </a:p>
      </dgm:t>
    </dgm:pt>
    <dgm:pt modelId="{531C3339-B44F-426A-A9A3-F9C92202D600}">
      <dgm:prSet phldrT="[Text]"/>
      <dgm:spPr/>
      <dgm:t>
        <a:bodyPr/>
        <a:lstStyle/>
        <a:p>
          <a:r>
            <a:rPr lang="en-US" dirty="0"/>
            <a:t>Ajay Bhatt</a:t>
          </a:r>
        </a:p>
      </dgm:t>
    </dgm:pt>
    <dgm:pt modelId="{82186FF9-2E53-4177-9924-35B64651C3AB}" type="parTrans" cxnId="{1400D757-0B8F-4A43-B8EE-271117907E34}">
      <dgm:prSet/>
      <dgm:spPr/>
      <dgm:t>
        <a:bodyPr/>
        <a:lstStyle/>
        <a:p>
          <a:endParaRPr lang="en-US"/>
        </a:p>
      </dgm:t>
    </dgm:pt>
    <dgm:pt modelId="{F4AAEDBD-B1EA-4515-B6D5-E02F3CFCA16D}" type="sibTrans" cxnId="{1400D757-0B8F-4A43-B8EE-271117907E34}">
      <dgm:prSet/>
      <dgm:spPr/>
      <dgm:t>
        <a:bodyPr/>
        <a:lstStyle/>
        <a:p>
          <a:r>
            <a:rPr lang="en-US" dirty="0"/>
            <a:t>HR &amp; Admin  Head</a:t>
          </a:r>
        </a:p>
      </dgm:t>
    </dgm:pt>
    <dgm:pt modelId="{FFB92B36-0A18-46B3-BDE1-77D9E8F0882A}">
      <dgm:prSet phldrT="[Text]"/>
      <dgm:spPr/>
      <dgm:t>
        <a:bodyPr/>
        <a:lstStyle/>
        <a:p>
          <a:r>
            <a:rPr lang="en-US" dirty="0"/>
            <a:t>Ravi Kumar</a:t>
          </a:r>
        </a:p>
      </dgm:t>
    </dgm:pt>
    <dgm:pt modelId="{199C3BA0-4BB5-43A3-9679-B0385C3DD6BA}" type="parTrans" cxnId="{205D5736-D3F2-4A67-B07F-5973DFA92AD0}">
      <dgm:prSet/>
      <dgm:spPr/>
      <dgm:t>
        <a:bodyPr/>
        <a:lstStyle/>
        <a:p>
          <a:endParaRPr lang="en-US"/>
        </a:p>
      </dgm:t>
    </dgm:pt>
    <dgm:pt modelId="{1D9BCA55-A145-4966-83AA-6C9153DD476A}" type="sibTrans" cxnId="{205D5736-D3F2-4A67-B07F-5973DFA92AD0}">
      <dgm:prSet/>
      <dgm:spPr/>
      <dgm:t>
        <a:bodyPr/>
        <a:lstStyle/>
        <a:p>
          <a:r>
            <a:rPr lang="en-US" dirty="0"/>
            <a:t>Marketing and Sales </a:t>
          </a:r>
        </a:p>
      </dgm:t>
    </dgm:pt>
    <dgm:pt modelId="{BBE1EF17-CFA3-4106-AE0A-38386417ACC5}">
      <dgm:prSet phldrT="[Text]"/>
      <dgm:spPr/>
      <dgm:t>
        <a:bodyPr/>
        <a:lstStyle/>
        <a:p>
          <a:r>
            <a:rPr lang="en-US" dirty="0"/>
            <a:t>Madhav Sharma</a:t>
          </a:r>
        </a:p>
      </dgm:t>
    </dgm:pt>
    <dgm:pt modelId="{EA75DFFA-11A1-4882-AD18-32F0BA99AF1A}" type="parTrans" cxnId="{927EC4A1-4E6D-4C0D-A960-17D318091089}">
      <dgm:prSet/>
      <dgm:spPr/>
      <dgm:t>
        <a:bodyPr/>
        <a:lstStyle/>
        <a:p>
          <a:endParaRPr lang="en-US"/>
        </a:p>
      </dgm:t>
    </dgm:pt>
    <dgm:pt modelId="{F6621538-F4EA-4E19-AC37-789681407005}" type="sibTrans" cxnId="{927EC4A1-4E6D-4C0D-A960-17D318091089}">
      <dgm:prSet/>
      <dgm:spPr/>
      <dgm:t>
        <a:bodyPr/>
        <a:lstStyle/>
        <a:p>
          <a:r>
            <a:rPr lang="en-US" dirty="0"/>
            <a:t>Operational Head</a:t>
          </a:r>
        </a:p>
      </dgm:t>
    </dgm:pt>
    <dgm:pt modelId="{3F4D64BD-ABA6-4FAC-8852-7CCAF15F7069}">
      <dgm:prSet phldrT="[Text]"/>
      <dgm:spPr/>
      <dgm:t>
        <a:bodyPr/>
        <a:lstStyle/>
        <a:p>
          <a:r>
            <a:rPr lang="en-US" dirty="0"/>
            <a:t>Harsh</a:t>
          </a:r>
        </a:p>
      </dgm:t>
    </dgm:pt>
    <dgm:pt modelId="{4373E486-0EAB-4328-91AC-11424C0E2CF8}" type="parTrans" cxnId="{45C70892-7512-42D2-A9BF-FA6D942C8C1F}">
      <dgm:prSet/>
      <dgm:spPr/>
      <dgm:t>
        <a:bodyPr/>
        <a:lstStyle/>
        <a:p>
          <a:endParaRPr lang="en-US"/>
        </a:p>
      </dgm:t>
    </dgm:pt>
    <dgm:pt modelId="{D975970F-5879-4025-A4EE-6677414744E1}" type="sibTrans" cxnId="{45C70892-7512-42D2-A9BF-FA6D942C8C1F}">
      <dgm:prSet/>
      <dgm:spPr/>
      <dgm:t>
        <a:bodyPr/>
        <a:lstStyle/>
        <a:p>
          <a:r>
            <a:rPr lang="en-US" dirty="0"/>
            <a:t>Web Developer</a:t>
          </a:r>
        </a:p>
      </dgm:t>
    </dgm:pt>
    <dgm:pt modelId="{5B910ED4-4B9E-4594-A94A-B9A8B92E9593}">
      <dgm:prSet phldrT="[Text]"/>
      <dgm:spPr/>
      <dgm:t>
        <a:bodyPr/>
        <a:lstStyle/>
        <a:p>
          <a:r>
            <a:rPr lang="en-US" dirty="0" err="1"/>
            <a:t>Ashutosh</a:t>
          </a:r>
          <a:endParaRPr lang="en-US" dirty="0"/>
        </a:p>
      </dgm:t>
    </dgm:pt>
    <dgm:pt modelId="{C36A2722-566C-4940-9A76-BEDBEFD98963}" type="parTrans" cxnId="{19CB366B-68C1-429F-A7B4-CC212D886A0E}">
      <dgm:prSet/>
      <dgm:spPr/>
      <dgm:t>
        <a:bodyPr/>
        <a:lstStyle/>
        <a:p>
          <a:endParaRPr lang="en-US"/>
        </a:p>
      </dgm:t>
    </dgm:pt>
    <dgm:pt modelId="{49633226-1DAD-40A2-BB92-6FE77203DDBE}" type="sibTrans" cxnId="{19CB366B-68C1-429F-A7B4-CC212D886A0E}">
      <dgm:prSet/>
      <dgm:spPr/>
      <dgm:t>
        <a:bodyPr/>
        <a:lstStyle/>
        <a:p>
          <a:r>
            <a:rPr lang="en-US" dirty="0"/>
            <a:t>Executive</a:t>
          </a:r>
        </a:p>
      </dgm:t>
    </dgm:pt>
    <dgm:pt modelId="{91C3C501-7B31-4000-AC4B-F5EEFF63C325}">
      <dgm:prSet phldrT="[Text]"/>
      <dgm:spPr/>
      <dgm:t>
        <a:bodyPr/>
        <a:lstStyle/>
        <a:p>
          <a:r>
            <a:rPr lang="en-US" dirty="0"/>
            <a:t>Sandeep</a:t>
          </a:r>
        </a:p>
      </dgm:t>
    </dgm:pt>
    <dgm:pt modelId="{8C6CC914-C894-4E98-80DA-D34066F6FE9F}" type="sibTrans" cxnId="{3D18224E-23B1-47CE-B176-215B1127FB04}">
      <dgm:prSet/>
      <dgm:spPr/>
      <dgm:t>
        <a:bodyPr/>
        <a:lstStyle/>
        <a:p>
          <a:r>
            <a:rPr lang="en-US" dirty="0"/>
            <a:t>Accounts and Finance</a:t>
          </a:r>
        </a:p>
      </dgm:t>
    </dgm:pt>
    <dgm:pt modelId="{3006FCEB-0FFA-4183-B19C-5349DBDCA654}" type="parTrans" cxnId="{3D18224E-23B1-47CE-B176-215B1127FB04}">
      <dgm:prSet/>
      <dgm:spPr/>
      <dgm:t>
        <a:bodyPr/>
        <a:lstStyle/>
        <a:p>
          <a:endParaRPr lang="en-US"/>
        </a:p>
      </dgm:t>
    </dgm:pt>
    <dgm:pt modelId="{F631F545-F0CA-49D6-82A9-262770A52F86}">
      <dgm:prSet phldrT="[Text]"/>
      <dgm:spPr/>
      <dgm:t>
        <a:bodyPr/>
        <a:lstStyle/>
        <a:p>
          <a:r>
            <a:rPr lang="en-US" dirty="0"/>
            <a:t>Chetan Sardana</a:t>
          </a:r>
        </a:p>
      </dgm:t>
    </dgm:pt>
    <dgm:pt modelId="{392EAC49-4589-4E2A-AFFF-420D36A82E81}" type="parTrans" cxnId="{D0EE7F8C-98E9-4DBF-892B-9C003F392FDD}">
      <dgm:prSet/>
      <dgm:spPr/>
      <dgm:t>
        <a:bodyPr/>
        <a:lstStyle/>
        <a:p>
          <a:endParaRPr lang="en-US"/>
        </a:p>
      </dgm:t>
    </dgm:pt>
    <dgm:pt modelId="{4DA84302-F7C7-4B79-AB26-CB54E528EFA2}" type="sibTrans" cxnId="{D0EE7F8C-98E9-4DBF-892B-9C003F392FDD}">
      <dgm:prSet/>
      <dgm:spPr/>
      <dgm:t>
        <a:bodyPr/>
        <a:lstStyle/>
        <a:p>
          <a:r>
            <a:rPr lang="en-US" dirty="0"/>
            <a:t>3D designer</a:t>
          </a:r>
        </a:p>
      </dgm:t>
    </dgm:pt>
    <dgm:pt modelId="{4233679B-C90F-4A70-89A4-720148B5E19C}">
      <dgm:prSet phldrT="[Text]"/>
      <dgm:spPr/>
      <dgm:t>
        <a:bodyPr/>
        <a:lstStyle/>
        <a:p>
          <a:r>
            <a:rPr lang="en-US" dirty="0"/>
            <a:t>Interns</a:t>
          </a:r>
        </a:p>
      </dgm:t>
    </dgm:pt>
    <dgm:pt modelId="{5487CA6D-3047-4E7D-BD44-5C1E63B655E8}" type="parTrans" cxnId="{68AFE99F-3DD5-49F7-B9C0-F9684D105E26}">
      <dgm:prSet/>
      <dgm:spPr/>
      <dgm:t>
        <a:bodyPr/>
        <a:lstStyle/>
        <a:p>
          <a:endParaRPr lang="en-US"/>
        </a:p>
      </dgm:t>
    </dgm:pt>
    <dgm:pt modelId="{5B32261C-187F-43FC-BB9D-FB476B1C723D}" type="sibTrans" cxnId="{68AFE99F-3DD5-49F7-B9C0-F9684D105E26}">
      <dgm:prSet/>
      <dgm:spPr/>
      <dgm:t>
        <a:bodyPr/>
        <a:lstStyle/>
        <a:p>
          <a:r>
            <a:rPr lang="en-US" dirty="0"/>
            <a:t>PCB Designers</a:t>
          </a:r>
        </a:p>
      </dgm:t>
    </dgm:pt>
    <dgm:pt modelId="{180D053C-162B-445B-992B-64A31400FBEE}">
      <dgm:prSet phldrT="[Text]"/>
      <dgm:spPr/>
      <dgm:t>
        <a:bodyPr/>
        <a:lstStyle/>
        <a:p>
          <a:r>
            <a:rPr lang="en-US" dirty="0"/>
            <a:t>Interns</a:t>
          </a:r>
        </a:p>
      </dgm:t>
    </dgm:pt>
    <dgm:pt modelId="{E0EA6717-D4CB-4F2C-A783-56B11C93BFF3}" type="parTrans" cxnId="{3C3DA7DA-B2D7-4CDD-854B-2DAD43414352}">
      <dgm:prSet/>
      <dgm:spPr/>
      <dgm:t>
        <a:bodyPr/>
        <a:lstStyle/>
        <a:p>
          <a:endParaRPr lang="en-US"/>
        </a:p>
      </dgm:t>
    </dgm:pt>
    <dgm:pt modelId="{FAFAD93C-D1FE-440E-A7A9-3A9B0E846BCA}" type="sibTrans" cxnId="{3C3DA7DA-B2D7-4CDD-854B-2DAD43414352}">
      <dgm:prSet/>
      <dgm:spPr/>
      <dgm:t>
        <a:bodyPr/>
        <a:lstStyle/>
        <a:p>
          <a:r>
            <a:rPr lang="en-US" dirty="0"/>
            <a:t>Graphics Designers</a:t>
          </a:r>
        </a:p>
      </dgm:t>
    </dgm:pt>
    <dgm:pt modelId="{A39A36E2-3AEE-49BE-B623-88D2D4962970}">
      <dgm:prSet phldrT="[Text]"/>
      <dgm:spPr/>
      <dgm:t>
        <a:bodyPr/>
        <a:lstStyle/>
        <a:p>
          <a:r>
            <a:rPr lang="en-US" dirty="0"/>
            <a:t>Gaurav </a:t>
          </a:r>
          <a:r>
            <a:rPr lang="en-US" dirty="0" err="1"/>
            <a:t>Gujjar</a:t>
          </a:r>
          <a:endParaRPr lang="en-US" dirty="0"/>
        </a:p>
      </dgm:t>
    </dgm:pt>
    <dgm:pt modelId="{F4537D69-D881-4D38-AEA2-3AA83788CDC6}" type="sibTrans" cxnId="{BF7E660C-0F6A-43DD-AAC8-5CF7EEEAC8DC}">
      <dgm:prSet/>
      <dgm:spPr/>
      <dgm:t>
        <a:bodyPr/>
        <a:lstStyle/>
        <a:p>
          <a:r>
            <a:rPr lang="en-US" dirty="0"/>
            <a:t>PCB Designer</a:t>
          </a:r>
        </a:p>
      </dgm:t>
    </dgm:pt>
    <dgm:pt modelId="{96DDA76A-1144-4D4B-AC26-107C13E9CCFE}" type="parTrans" cxnId="{BF7E660C-0F6A-43DD-AAC8-5CF7EEEAC8DC}">
      <dgm:prSet/>
      <dgm:spPr/>
      <dgm:t>
        <a:bodyPr/>
        <a:lstStyle/>
        <a:p>
          <a:endParaRPr lang="en-US"/>
        </a:p>
      </dgm:t>
    </dgm:pt>
    <dgm:pt modelId="{16465C4F-CB20-4A6D-849E-316E33843C33}">
      <dgm:prSet phldrT="[Text]"/>
      <dgm:spPr/>
      <dgm:t>
        <a:bodyPr/>
        <a:lstStyle/>
        <a:p>
          <a:r>
            <a:rPr lang="en-US" dirty="0" err="1"/>
            <a:t>Aakash</a:t>
          </a:r>
          <a:endParaRPr lang="en-US" dirty="0"/>
        </a:p>
      </dgm:t>
    </dgm:pt>
    <dgm:pt modelId="{546A7B3A-72FE-4C28-9BC2-985954BF6C77}" type="parTrans" cxnId="{9FBBD81E-7628-476E-8902-B31CBEE2311D}">
      <dgm:prSet/>
      <dgm:spPr/>
      <dgm:t>
        <a:bodyPr/>
        <a:lstStyle/>
        <a:p>
          <a:endParaRPr lang="en-US"/>
        </a:p>
      </dgm:t>
    </dgm:pt>
    <dgm:pt modelId="{6907847C-C86D-4608-AB1D-A5175F24DFB6}" type="sibTrans" cxnId="{9FBBD81E-7628-476E-8902-B31CBEE2311D}">
      <dgm:prSet/>
      <dgm:spPr/>
      <dgm:t>
        <a:bodyPr/>
        <a:lstStyle/>
        <a:p>
          <a:r>
            <a:rPr lang="en-US" dirty="0"/>
            <a:t>Executive</a:t>
          </a:r>
        </a:p>
      </dgm:t>
    </dgm:pt>
    <dgm:pt modelId="{1D0498D1-9ADF-4371-94BD-54832309DA2B}" type="pres">
      <dgm:prSet presAssocID="{77D0D976-9F9D-44B2-8622-ADA381C8CD35}" presName="hierChild1" presStyleCnt="0">
        <dgm:presLayoutVars>
          <dgm:orgChart val="1"/>
          <dgm:chPref val="1"/>
          <dgm:dir/>
          <dgm:animOne val="branch"/>
          <dgm:animLvl val="lvl"/>
          <dgm:resizeHandles/>
        </dgm:presLayoutVars>
      </dgm:prSet>
      <dgm:spPr/>
    </dgm:pt>
    <dgm:pt modelId="{7AC97EE4-B4B2-408D-9076-A358739688F2}" type="pres">
      <dgm:prSet presAssocID="{9B7D8345-BACF-479D-B2E7-EBF39F822B51}" presName="hierRoot1" presStyleCnt="0">
        <dgm:presLayoutVars>
          <dgm:hierBranch val="init"/>
        </dgm:presLayoutVars>
      </dgm:prSet>
      <dgm:spPr/>
    </dgm:pt>
    <dgm:pt modelId="{9588EFA4-B8A1-4777-A5E8-BFA990E28839}" type="pres">
      <dgm:prSet presAssocID="{9B7D8345-BACF-479D-B2E7-EBF39F822B51}" presName="rootComposite1" presStyleCnt="0"/>
      <dgm:spPr/>
    </dgm:pt>
    <dgm:pt modelId="{4B9378E4-5728-4DD4-9D53-2D48A058748F}" type="pres">
      <dgm:prSet presAssocID="{9B7D8345-BACF-479D-B2E7-EBF39F822B51}" presName="rootText1" presStyleLbl="node0" presStyleIdx="0" presStyleCnt="1" custScaleX="143137" custScaleY="77631" custLinFactNeighborX="-8108" custLinFactNeighborY="-96003">
        <dgm:presLayoutVars>
          <dgm:chMax/>
          <dgm:chPref val="3"/>
        </dgm:presLayoutVars>
      </dgm:prSet>
      <dgm:spPr/>
    </dgm:pt>
    <dgm:pt modelId="{90C454C6-3372-49FE-9DDB-32EA13903431}" type="pres">
      <dgm:prSet presAssocID="{9B7D8345-BACF-479D-B2E7-EBF39F822B51}" presName="titleText1" presStyleLbl="fgAcc0" presStyleIdx="0" presStyleCnt="1" custLinFactY="-100000" custLinFactNeighborX="40549" custLinFactNeighborY="-114858">
        <dgm:presLayoutVars>
          <dgm:chMax val="0"/>
          <dgm:chPref val="0"/>
        </dgm:presLayoutVars>
      </dgm:prSet>
      <dgm:spPr/>
    </dgm:pt>
    <dgm:pt modelId="{D740BAD7-4F57-4484-88EF-69792EA9C27C}" type="pres">
      <dgm:prSet presAssocID="{9B7D8345-BACF-479D-B2E7-EBF39F822B51}" presName="rootConnector1" presStyleLbl="node1" presStyleIdx="0" presStyleCnt="11"/>
      <dgm:spPr/>
    </dgm:pt>
    <dgm:pt modelId="{84B69E25-4584-4DBD-8C2B-574802159C97}" type="pres">
      <dgm:prSet presAssocID="{9B7D8345-BACF-479D-B2E7-EBF39F822B51}" presName="hierChild2" presStyleCnt="0"/>
      <dgm:spPr/>
    </dgm:pt>
    <dgm:pt modelId="{E248B821-92C9-465E-9967-ADDD10D2E5DE}" type="pres">
      <dgm:prSet presAssocID="{82186FF9-2E53-4177-9924-35B64651C3AB}" presName="Name37" presStyleLbl="parChTrans1D2" presStyleIdx="0" presStyleCnt="4"/>
      <dgm:spPr/>
    </dgm:pt>
    <dgm:pt modelId="{1B2A16DC-51A0-4E96-840C-0CE5F66DF17C}" type="pres">
      <dgm:prSet presAssocID="{531C3339-B44F-426A-A9A3-F9C92202D600}" presName="hierRoot2" presStyleCnt="0">
        <dgm:presLayoutVars>
          <dgm:hierBranch val="init"/>
        </dgm:presLayoutVars>
      </dgm:prSet>
      <dgm:spPr/>
    </dgm:pt>
    <dgm:pt modelId="{8DFA0AEF-573E-4E39-A54D-5155D500E835}" type="pres">
      <dgm:prSet presAssocID="{531C3339-B44F-426A-A9A3-F9C92202D600}" presName="rootComposite" presStyleCnt="0"/>
      <dgm:spPr/>
    </dgm:pt>
    <dgm:pt modelId="{525DB3E1-CF39-447D-A474-D2CA21EA4AA6}" type="pres">
      <dgm:prSet presAssocID="{531C3339-B44F-426A-A9A3-F9C92202D600}" presName="rootText" presStyleLbl="node1" presStyleIdx="0" presStyleCnt="11" custLinFactNeighborX="-163" custLinFactNeighborY="-61779">
        <dgm:presLayoutVars>
          <dgm:chMax/>
          <dgm:chPref val="3"/>
        </dgm:presLayoutVars>
      </dgm:prSet>
      <dgm:spPr/>
    </dgm:pt>
    <dgm:pt modelId="{4F4343B3-71C7-4ACC-AE11-49D1685C3C61}" type="pres">
      <dgm:prSet presAssocID="{531C3339-B44F-426A-A9A3-F9C92202D600}" presName="titleText2" presStyleLbl="fgAcc1" presStyleIdx="0" presStyleCnt="11" custLinFactY="-94668" custLinFactNeighborX="20570" custLinFactNeighborY="-100000">
        <dgm:presLayoutVars>
          <dgm:chMax val="0"/>
          <dgm:chPref val="0"/>
        </dgm:presLayoutVars>
      </dgm:prSet>
      <dgm:spPr/>
    </dgm:pt>
    <dgm:pt modelId="{03876AF4-012B-458D-9092-88B96A17FE6D}" type="pres">
      <dgm:prSet presAssocID="{531C3339-B44F-426A-A9A3-F9C92202D600}" presName="rootConnector" presStyleLbl="node2" presStyleIdx="0" presStyleCnt="0"/>
      <dgm:spPr/>
    </dgm:pt>
    <dgm:pt modelId="{3BB0DDFA-85BE-45D9-8538-7D2372EF9B46}" type="pres">
      <dgm:prSet presAssocID="{531C3339-B44F-426A-A9A3-F9C92202D600}" presName="hierChild4" presStyleCnt="0"/>
      <dgm:spPr/>
    </dgm:pt>
    <dgm:pt modelId="{F105E3D3-E741-4D5C-B7B3-14984063DAB0}" type="pres">
      <dgm:prSet presAssocID="{C36A2722-566C-4940-9A76-BEDBEFD98963}" presName="Name37" presStyleLbl="parChTrans1D3" presStyleIdx="0" presStyleCnt="4"/>
      <dgm:spPr/>
    </dgm:pt>
    <dgm:pt modelId="{F8C3FF7B-8D95-4E97-96B1-A94B9B95C838}" type="pres">
      <dgm:prSet presAssocID="{5B910ED4-4B9E-4594-A94A-B9A8B92E9593}" presName="hierRoot2" presStyleCnt="0">
        <dgm:presLayoutVars>
          <dgm:hierBranch val="init"/>
        </dgm:presLayoutVars>
      </dgm:prSet>
      <dgm:spPr/>
    </dgm:pt>
    <dgm:pt modelId="{22601ADB-7BEB-49FD-98B9-0A7DC4240935}" type="pres">
      <dgm:prSet presAssocID="{5B910ED4-4B9E-4594-A94A-B9A8B92E9593}" presName="rootComposite" presStyleCnt="0"/>
      <dgm:spPr/>
    </dgm:pt>
    <dgm:pt modelId="{5F4033BD-0B51-4506-B308-FF22807CFD34}" type="pres">
      <dgm:prSet presAssocID="{5B910ED4-4B9E-4594-A94A-B9A8B92E9593}" presName="rootText" presStyleLbl="node1" presStyleIdx="1" presStyleCnt="11" custLinFactNeighborX="-4769" custLinFactNeighborY="-27218">
        <dgm:presLayoutVars>
          <dgm:chMax/>
          <dgm:chPref val="3"/>
        </dgm:presLayoutVars>
      </dgm:prSet>
      <dgm:spPr/>
    </dgm:pt>
    <dgm:pt modelId="{53471AEB-2F0D-4841-8A67-56F3431F0B11}" type="pres">
      <dgm:prSet presAssocID="{5B910ED4-4B9E-4594-A94A-B9A8B92E9593}" presName="titleText2" presStyleLbl="fgAcc1" presStyleIdx="1" presStyleCnt="11" custScaleX="79525" custScaleY="85790" custLinFactNeighborX="21594" custLinFactNeighborY="-91902">
        <dgm:presLayoutVars>
          <dgm:chMax val="0"/>
          <dgm:chPref val="0"/>
        </dgm:presLayoutVars>
      </dgm:prSet>
      <dgm:spPr/>
    </dgm:pt>
    <dgm:pt modelId="{D86A0F9C-5464-4AD3-A0D9-E61E58D06DF7}" type="pres">
      <dgm:prSet presAssocID="{5B910ED4-4B9E-4594-A94A-B9A8B92E9593}" presName="rootConnector" presStyleLbl="node3" presStyleIdx="0" presStyleCnt="0"/>
      <dgm:spPr/>
    </dgm:pt>
    <dgm:pt modelId="{B87E8BBE-8793-4642-9198-F1752FBBB272}" type="pres">
      <dgm:prSet presAssocID="{5B910ED4-4B9E-4594-A94A-B9A8B92E9593}" presName="hierChild4" presStyleCnt="0"/>
      <dgm:spPr/>
    </dgm:pt>
    <dgm:pt modelId="{BE0233C4-E92F-45C3-838C-618DEB015E49}" type="pres">
      <dgm:prSet presAssocID="{5B910ED4-4B9E-4594-A94A-B9A8B92E9593}" presName="hierChild5" presStyleCnt="0"/>
      <dgm:spPr/>
    </dgm:pt>
    <dgm:pt modelId="{45DB9311-75CF-40B9-AED3-657507E220C2}" type="pres">
      <dgm:prSet presAssocID="{531C3339-B44F-426A-A9A3-F9C92202D600}" presName="hierChild5" presStyleCnt="0"/>
      <dgm:spPr/>
    </dgm:pt>
    <dgm:pt modelId="{E4895CF2-D910-4D11-9579-52956D05CC44}" type="pres">
      <dgm:prSet presAssocID="{199C3BA0-4BB5-43A3-9679-B0385C3DD6BA}" presName="Name37" presStyleLbl="parChTrans1D2" presStyleIdx="1" presStyleCnt="4"/>
      <dgm:spPr/>
    </dgm:pt>
    <dgm:pt modelId="{AD5F1FFA-C38D-4064-BD61-0512318BBB3D}" type="pres">
      <dgm:prSet presAssocID="{FFB92B36-0A18-46B3-BDE1-77D9E8F0882A}" presName="hierRoot2" presStyleCnt="0">
        <dgm:presLayoutVars>
          <dgm:hierBranch val="init"/>
        </dgm:presLayoutVars>
      </dgm:prSet>
      <dgm:spPr/>
    </dgm:pt>
    <dgm:pt modelId="{438BBE84-1C29-49F7-8B0E-E9ADE009CAEE}" type="pres">
      <dgm:prSet presAssocID="{FFB92B36-0A18-46B3-BDE1-77D9E8F0882A}" presName="rootComposite" presStyleCnt="0"/>
      <dgm:spPr/>
    </dgm:pt>
    <dgm:pt modelId="{2D303DCA-4E5C-4325-AA1A-F0D62BB6354C}" type="pres">
      <dgm:prSet presAssocID="{FFB92B36-0A18-46B3-BDE1-77D9E8F0882A}" presName="rootText" presStyleLbl="node1" presStyleIdx="2" presStyleCnt="11" custLinFactNeighborX="-1778" custLinFactNeighborY="-61779">
        <dgm:presLayoutVars>
          <dgm:chMax/>
          <dgm:chPref val="3"/>
        </dgm:presLayoutVars>
      </dgm:prSet>
      <dgm:spPr/>
    </dgm:pt>
    <dgm:pt modelId="{DBD4A66F-D484-41E3-8723-30D23F6B0EBB}" type="pres">
      <dgm:prSet presAssocID="{FFB92B36-0A18-46B3-BDE1-77D9E8F0882A}" presName="titleText2" presStyleLbl="fgAcc1" presStyleIdx="2" presStyleCnt="11" custLinFactY="-94668" custLinFactNeighborX="14687" custLinFactNeighborY="-100000">
        <dgm:presLayoutVars>
          <dgm:chMax val="0"/>
          <dgm:chPref val="0"/>
        </dgm:presLayoutVars>
      </dgm:prSet>
      <dgm:spPr/>
    </dgm:pt>
    <dgm:pt modelId="{D4CC472A-2534-4EF3-B49D-DB690AEECF76}" type="pres">
      <dgm:prSet presAssocID="{FFB92B36-0A18-46B3-BDE1-77D9E8F0882A}" presName="rootConnector" presStyleLbl="node2" presStyleIdx="0" presStyleCnt="0"/>
      <dgm:spPr/>
    </dgm:pt>
    <dgm:pt modelId="{8963DC08-1A1C-4C6F-9084-69E69000A111}" type="pres">
      <dgm:prSet presAssocID="{FFB92B36-0A18-46B3-BDE1-77D9E8F0882A}" presName="hierChild4" presStyleCnt="0"/>
      <dgm:spPr/>
    </dgm:pt>
    <dgm:pt modelId="{1180C384-0F6B-4A3A-A7BA-AD263BF517A7}" type="pres">
      <dgm:prSet presAssocID="{546A7B3A-72FE-4C28-9BC2-985954BF6C77}" presName="Name37" presStyleLbl="parChTrans1D3" presStyleIdx="1" presStyleCnt="4"/>
      <dgm:spPr/>
    </dgm:pt>
    <dgm:pt modelId="{425915E4-BF85-4644-B95F-2BC2DE56B544}" type="pres">
      <dgm:prSet presAssocID="{16465C4F-CB20-4A6D-849E-316E33843C33}" presName="hierRoot2" presStyleCnt="0">
        <dgm:presLayoutVars>
          <dgm:hierBranch val="init"/>
        </dgm:presLayoutVars>
      </dgm:prSet>
      <dgm:spPr/>
    </dgm:pt>
    <dgm:pt modelId="{DDF0CDD5-9C60-4C0C-A378-85B82F47E75E}" type="pres">
      <dgm:prSet presAssocID="{16465C4F-CB20-4A6D-849E-316E33843C33}" presName="rootComposite" presStyleCnt="0"/>
      <dgm:spPr/>
    </dgm:pt>
    <dgm:pt modelId="{7CB9A95D-F2FD-4980-A3C6-3EA161F80586}" type="pres">
      <dgm:prSet presAssocID="{16465C4F-CB20-4A6D-849E-316E33843C33}" presName="rootText" presStyleLbl="node1" presStyleIdx="3" presStyleCnt="11" custLinFactNeighborX="-4956" custLinFactNeighborY="-30777">
        <dgm:presLayoutVars>
          <dgm:chMax/>
          <dgm:chPref val="3"/>
        </dgm:presLayoutVars>
      </dgm:prSet>
      <dgm:spPr/>
    </dgm:pt>
    <dgm:pt modelId="{3179FA6D-5012-4933-935C-5EBD644AC66A}" type="pres">
      <dgm:prSet presAssocID="{16465C4F-CB20-4A6D-849E-316E33843C33}" presName="titleText2" presStyleLbl="fgAcc1" presStyleIdx="3" presStyleCnt="11" custScaleX="74066" custScaleY="85316" custLinFactY="-7680" custLinFactNeighborX="16191" custLinFactNeighborY="-100000">
        <dgm:presLayoutVars>
          <dgm:chMax val="0"/>
          <dgm:chPref val="0"/>
        </dgm:presLayoutVars>
      </dgm:prSet>
      <dgm:spPr/>
    </dgm:pt>
    <dgm:pt modelId="{D0EE8CB7-2887-48D8-A7D2-C0327EECBE6C}" type="pres">
      <dgm:prSet presAssocID="{16465C4F-CB20-4A6D-849E-316E33843C33}" presName="rootConnector" presStyleLbl="node3" presStyleIdx="0" presStyleCnt="0"/>
      <dgm:spPr/>
    </dgm:pt>
    <dgm:pt modelId="{09F12407-44C0-4F8D-9B91-7165371512DE}" type="pres">
      <dgm:prSet presAssocID="{16465C4F-CB20-4A6D-849E-316E33843C33}" presName="hierChild4" presStyleCnt="0"/>
      <dgm:spPr/>
    </dgm:pt>
    <dgm:pt modelId="{00C5744F-F7AC-4569-91AC-29794B3FF4F4}" type="pres">
      <dgm:prSet presAssocID="{4373E486-0EAB-4328-91AC-11424C0E2CF8}" presName="Name37" presStyleLbl="parChTrans1D4" presStyleIdx="0" presStyleCnt="3"/>
      <dgm:spPr/>
    </dgm:pt>
    <dgm:pt modelId="{A76384CA-DCAA-426A-AA66-1281F9EFC2D5}" type="pres">
      <dgm:prSet presAssocID="{3F4D64BD-ABA6-4FAC-8852-7CCAF15F7069}" presName="hierRoot2" presStyleCnt="0">
        <dgm:presLayoutVars>
          <dgm:hierBranch/>
        </dgm:presLayoutVars>
      </dgm:prSet>
      <dgm:spPr/>
    </dgm:pt>
    <dgm:pt modelId="{DDABF480-4319-4F26-81FC-163639EBBF85}" type="pres">
      <dgm:prSet presAssocID="{3F4D64BD-ABA6-4FAC-8852-7CCAF15F7069}" presName="rootComposite" presStyleCnt="0"/>
      <dgm:spPr/>
    </dgm:pt>
    <dgm:pt modelId="{5D64F963-D329-48B6-9CF5-786C9FB5FDBD}" type="pres">
      <dgm:prSet presAssocID="{3F4D64BD-ABA6-4FAC-8852-7CCAF15F7069}" presName="rootText" presStyleLbl="node1" presStyleIdx="4" presStyleCnt="11" custLinFactNeighborX="-1778" custLinFactNeighborY="-59555">
        <dgm:presLayoutVars>
          <dgm:chMax/>
          <dgm:chPref val="3"/>
        </dgm:presLayoutVars>
      </dgm:prSet>
      <dgm:spPr/>
    </dgm:pt>
    <dgm:pt modelId="{A5A5FD78-BE69-4AE4-B9F6-8ACEE81280C3}" type="pres">
      <dgm:prSet presAssocID="{3F4D64BD-ABA6-4FAC-8852-7CCAF15F7069}" presName="titleText2" presStyleLbl="fgAcc1" presStyleIdx="4" presStyleCnt="11" custLinFactY="-91332" custLinFactNeighborX="5576" custLinFactNeighborY="-100000">
        <dgm:presLayoutVars>
          <dgm:chMax val="0"/>
          <dgm:chPref val="0"/>
        </dgm:presLayoutVars>
      </dgm:prSet>
      <dgm:spPr/>
    </dgm:pt>
    <dgm:pt modelId="{35B45DBB-5CE1-4541-977B-D72B680DDDEA}" type="pres">
      <dgm:prSet presAssocID="{3F4D64BD-ABA6-4FAC-8852-7CCAF15F7069}" presName="rootConnector" presStyleLbl="node4" presStyleIdx="0" presStyleCnt="0"/>
      <dgm:spPr/>
    </dgm:pt>
    <dgm:pt modelId="{00FEFBE7-8F3F-42BB-9BAB-34E1FF91F4C8}" type="pres">
      <dgm:prSet presAssocID="{3F4D64BD-ABA6-4FAC-8852-7CCAF15F7069}" presName="hierChild4" presStyleCnt="0"/>
      <dgm:spPr/>
    </dgm:pt>
    <dgm:pt modelId="{887D5A62-2A6F-43D6-98C8-0F2CFB1A4806}" type="pres">
      <dgm:prSet presAssocID="{E0EA6717-D4CB-4F2C-A783-56B11C93BFF3}" presName="Name35" presStyleLbl="parChTrans1D4" presStyleIdx="1" presStyleCnt="3"/>
      <dgm:spPr/>
    </dgm:pt>
    <dgm:pt modelId="{ACD0DED1-D13F-4BB0-8EE4-6CB3B42E2486}" type="pres">
      <dgm:prSet presAssocID="{180D053C-162B-445B-992B-64A31400FBEE}" presName="hierRoot2" presStyleCnt="0">
        <dgm:presLayoutVars>
          <dgm:hierBranch val="init"/>
        </dgm:presLayoutVars>
      </dgm:prSet>
      <dgm:spPr/>
    </dgm:pt>
    <dgm:pt modelId="{E1D17DA1-2CC1-4D18-9AB4-3FEDBACFD4B3}" type="pres">
      <dgm:prSet presAssocID="{180D053C-162B-445B-992B-64A31400FBEE}" presName="rootComposite" presStyleCnt="0"/>
      <dgm:spPr/>
    </dgm:pt>
    <dgm:pt modelId="{77B90AAC-1D1D-446D-A0B5-7B68B6C9D0F1}" type="pres">
      <dgm:prSet presAssocID="{180D053C-162B-445B-992B-64A31400FBEE}" presName="rootText" presStyleLbl="node1" presStyleIdx="5" presStyleCnt="11" custLinFactNeighborX="-1778" custLinFactNeighborY="-42443">
        <dgm:presLayoutVars>
          <dgm:chMax/>
          <dgm:chPref val="3"/>
        </dgm:presLayoutVars>
      </dgm:prSet>
      <dgm:spPr/>
    </dgm:pt>
    <dgm:pt modelId="{282D8C36-9F77-4935-9BBD-121B78C2E057}" type="pres">
      <dgm:prSet presAssocID="{180D053C-162B-445B-992B-64A31400FBEE}" presName="titleText2" presStyleLbl="fgAcc1" presStyleIdx="5" presStyleCnt="11" custLinFactY="-24659" custLinFactNeighborX="348" custLinFactNeighborY="-100000">
        <dgm:presLayoutVars>
          <dgm:chMax val="0"/>
          <dgm:chPref val="0"/>
        </dgm:presLayoutVars>
      </dgm:prSet>
      <dgm:spPr/>
    </dgm:pt>
    <dgm:pt modelId="{9AC43F62-83B2-4269-9DB9-444E43E6B7ED}" type="pres">
      <dgm:prSet presAssocID="{180D053C-162B-445B-992B-64A31400FBEE}" presName="rootConnector" presStyleLbl="node4" presStyleIdx="0" presStyleCnt="0"/>
      <dgm:spPr/>
    </dgm:pt>
    <dgm:pt modelId="{CE8ECF6A-BB68-4AF0-83F0-3DE77C2BE4A1}" type="pres">
      <dgm:prSet presAssocID="{180D053C-162B-445B-992B-64A31400FBEE}" presName="hierChild4" presStyleCnt="0"/>
      <dgm:spPr/>
    </dgm:pt>
    <dgm:pt modelId="{AD9B651A-A5F3-4DF4-AF97-1CB7C8C02A51}" type="pres">
      <dgm:prSet presAssocID="{180D053C-162B-445B-992B-64A31400FBEE}" presName="hierChild5" presStyleCnt="0"/>
      <dgm:spPr/>
    </dgm:pt>
    <dgm:pt modelId="{12298449-AD4C-403F-B148-6CE6790C76AA}" type="pres">
      <dgm:prSet presAssocID="{3F4D64BD-ABA6-4FAC-8852-7CCAF15F7069}" presName="hierChild5" presStyleCnt="0"/>
      <dgm:spPr/>
    </dgm:pt>
    <dgm:pt modelId="{8B5CF633-6D98-481D-97B1-9EC80F5D727B}" type="pres">
      <dgm:prSet presAssocID="{16465C4F-CB20-4A6D-849E-316E33843C33}" presName="hierChild5" presStyleCnt="0"/>
      <dgm:spPr/>
    </dgm:pt>
    <dgm:pt modelId="{A62BC5A7-5779-465B-9D5B-0D2908368741}" type="pres">
      <dgm:prSet presAssocID="{FFB92B36-0A18-46B3-BDE1-77D9E8F0882A}" presName="hierChild5" presStyleCnt="0"/>
      <dgm:spPr/>
    </dgm:pt>
    <dgm:pt modelId="{CEE1AC8C-FB0B-403A-BFD4-CC68E573C764}" type="pres">
      <dgm:prSet presAssocID="{3006FCEB-0FFA-4183-B19C-5349DBDCA654}" presName="Name37" presStyleLbl="parChTrans1D2" presStyleIdx="2" presStyleCnt="4"/>
      <dgm:spPr/>
    </dgm:pt>
    <dgm:pt modelId="{BD444587-5CBC-4489-8171-22DF3CB8C69A}" type="pres">
      <dgm:prSet presAssocID="{91C3C501-7B31-4000-AC4B-F5EEFF63C325}" presName="hierRoot2" presStyleCnt="0">
        <dgm:presLayoutVars>
          <dgm:hierBranch val="init"/>
        </dgm:presLayoutVars>
      </dgm:prSet>
      <dgm:spPr/>
    </dgm:pt>
    <dgm:pt modelId="{9EFF5DBB-83B1-4737-BCD1-6FE9D815208C}" type="pres">
      <dgm:prSet presAssocID="{91C3C501-7B31-4000-AC4B-F5EEFF63C325}" presName="rootComposite" presStyleCnt="0"/>
      <dgm:spPr/>
    </dgm:pt>
    <dgm:pt modelId="{6ED56C89-C0B7-447B-B446-25F264D3EE97}" type="pres">
      <dgm:prSet presAssocID="{91C3C501-7B31-4000-AC4B-F5EEFF63C325}" presName="rootText" presStyleLbl="node1" presStyleIdx="6" presStyleCnt="11" custLinFactNeighborX="-8916" custLinFactNeighborY="-61779">
        <dgm:presLayoutVars>
          <dgm:chMax/>
          <dgm:chPref val="3"/>
        </dgm:presLayoutVars>
      </dgm:prSet>
      <dgm:spPr/>
    </dgm:pt>
    <dgm:pt modelId="{C8A69991-F866-4542-83B9-7618FE05AC87}" type="pres">
      <dgm:prSet presAssocID="{91C3C501-7B31-4000-AC4B-F5EEFF63C325}" presName="titleText2" presStyleLbl="fgAcc1" presStyleIdx="6" presStyleCnt="11" custLinFactY="-100000" custLinFactNeighborX="23129" custLinFactNeighborY="-103343">
        <dgm:presLayoutVars>
          <dgm:chMax val="0"/>
          <dgm:chPref val="0"/>
        </dgm:presLayoutVars>
      </dgm:prSet>
      <dgm:spPr/>
    </dgm:pt>
    <dgm:pt modelId="{8929C600-6411-4F86-891D-F3C69E6A92A9}" type="pres">
      <dgm:prSet presAssocID="{91C3C501-7B31-4000-AC4B-F5EEFF63C325}" presName="rootConnector" presStyleLbl="node2" presStyleIdx="0" presStyleCnt="0"/>
      <dgm:spPr/>
    </dgm:pt>
    <dgm:pt modelId="{D716969B-491E-4FDD-BA83-066F67927BD3}" type="pres">
      <dgm:prSet presAssocID="{91C3C501-7B31-4000-AC4B-F5EEFF63C325}" presName="hierChild4" presStyleCnt="0"/>
      <dgm:spPr/>
    </dgm:pt>
    <dgm:pt modelId="{8697FFED-6418-4823-BFB5-F6FAF4C33927}" type="pres">
      <dgm:prSet presAssocID="{91C3C501-7B31-4000-AC4B-F5EEFF63C325}" presName="hierChild5" presStyleCnt="0"/>
      <dgm:spPr/>
    </dgm:pt>
    <dgm:pt modelId="{F63B5F21-02AE-46F9-B0A9-E5A9630B8C88}" type="pres">
      <dgm:prSet presAssocID="{EA75DFFA-11A1-4882-AD18-32F0BA99AF1A}" presName="Name37" presStyleLbl="parChTrans1D2" presStyleIdx="3" presStyleCnt="4"/>
      <dgm:spPr/>
    </dgm:pt>
    <dgm:pt modelId="{EEF752D7-2077-44BC-A19D-ACF2A44E2367}" type="pres">
      <dgm:prSet presAssocID="{BBE1EF17-CFA3-4106-AE0A-38386417ACC5}" presName="hierRoot2" presStyleCnt="0">
        <dgm:presLayoutVars>
          <dgm:hierBranch val="init"/>
        </dgm:presLayoutVars>
      </dgm:prSet>
      <dgm:spPr/>
    </dgm:pt>
    <dgm:pt modelId="{48140465-A99D-42D0-A45A-5C14EC88B152}" type="pres">
      <dgm:prSet presAssocID="{BBE1EF17-CFA3-4106-AE0A-38386417ACC5}" presName="rootComposite" presStyleCnt="0"/>
      <dgm:spPr/>
    </dgm:pt>
    <dgm:pt modelId="{09E9D36F-25FF-4DDD-B6DA-F7453C34FBD0}" type="pres">
      <dgm:prSet presAssocID="{BBE1EF17-CFA3-4106-AE0A-38386417ACC5}" presName="rootText" presStyleLbl="node1" presStyleIdx="7" presStyleCnt="11" custScaleX="130706" custLinFactNeighborX="515" custLinFactNeighborY="-61779">
        <dgm:presLayoutVars>
          <dgm:chMax/>
          <dgm:chPref val="3"/>
        </dgm:presLayoutVars>
      </dgm:prSet>
      <dgm:spPr/>
    </dgm:pt>
    <dgm:pt modelId="{2BDBB6E4-E4FB-4ADF-982D-721A60D52474}" type="pres">
      <dgm:prSet presAssocID="{BBE1EF17-CFA3-4106-AE0A-38386417ACC5}" presName="titleText2" presStyleLbl="fgAcc1" presStyleIdx="7" presStyleCnt="11" custLinFactY="-100000" custLinFactNeighborX="40917" custLinFactNeighborY="-108681">
        <dgm:presLayoutVars>
          <dgm:chMax val="0"/>
          <dgm:chPref val="0"/>
        </dgm:presLayoutVars>
      </dgm:prSet>
      <dgm:spPr/>
    </dgm:pt>
    <dgm:pt modelId="{91E7295C-9261-4CB3-B7F4-D278040E13DD}" type="pres">
      <dgm:prSet presAssocID="{BBE1EF17-CFA3-4106-AE0A-38386417ACC5}" presName="rootConnector" presStyleLbl="node2" presStyleIdx="0" presStyleCnt="0"/>
      <dgm:spPr/>
    </dgm:pt>
    <dgm:pt modelId="{73239C5B-CFE0-43DC-97D5-F768FDD65F99}" type="pres">
      <dgm:prSet presAssocID="{BBE1EF17-CFA3-4106-AE0A-38386417ACC5}" presName="hierChild4" presStyleCnt="0"/>
      <dgm:spPr/>
    </dgm:pt>
    <dgm:pt modelId="{89A2D9B5-8CB0-4952-A482-C001186389CB}" type="pres">
      <dgm:prSet presAssocID="{392EAC49-4589-4E2A-AFFF-420D36A82E81}" presName="Name37" presStyleLbl="parChTrans1D3" presStyleIdx="2" presStyleCnt="4"/>
      <dgm:spPr/>
    </dgm:pt>
    <dgm:pt modelId="{A2639C75-B7EB-498F-98EB-D3F2B9DA88AB}" type="pres">
      <dgm:prSet presAssocID="{F631F545-F0CA-49D6-82A9-262770A52F86}" presName="hierRoot2" presStyleCnt="0">
        <dgm:presLayoutVars>
          <dgm:hierBranch val="init"/>
        </dgm:presLayoutVars>
      </dgm:prSet>
      <dgm:spPr/>
    </dgm:pt>
    <dgm:pt modelId="{3EAC3491-52B0-4A8B-8DC4-212F6ED012F0}" type="pres">
      <dgm:prSet presAssocID="{F631F545-F0CA-49D6-82A9-262770A52F86}" presName="rootComposite" presStyleCnt="0"/>
      <dgm:spPr/>
    </dgm:pt>
    <dgm:pt modelId="{FF31616E-5516-4101-8F84-A3372CAAF5AF}" type="pres">
      <dgm:prSet presAssocID="{F631F545-F0CA-49D6-82A9-262770A52F86}" presName="rootText" presStyleLbl="node1" presStyleIdx="8" presStyleCnt="11" custScaleX="136022" custLinFactNeighborX="-846" custLinFactNeighborY="-70222">
        <dgm:presLayoutVars>
          <dgm:chMax/>
          <dgm:chPref val="3"/>
        </dgm:presLayoutVars>
      </dgm:prSet>
      <dgm:spPr/>
    </dgm:pt>
    <dgm:pt modelId="{506B962B-A14A-49DD-A503-429C3657B16E}" type="pres">
      <dgm:prSet presAssocID="{F631F545-F0CA-49D6-82A9-262770A52F86}" presName="titleText2" presStyleLbl="fgAcc1" presStyleIdx="8" presStyleCnt="11" custLinFactY="-98643" custLinFactNeighborX="21201" custLinFactNeighborY="-100000">
        <dgm:presLayoutVars>
          <dgm:chMax val="0"/>
          <dgm:chPref val="0"/>
        </dgm:presLayoutVars>
      </dgm:prSet>
      <dgm:spPr/>
    </dgm:pt>
    <dgm:pt modelId="{81846227-C6F4-4FF7-AEBA-DB81E914CAE3}" type="pres">
      <dgm:prSet presAssocID="{F631F545-F0CA-49D6-82A9-262770A52F86}" presName="rootConnector" presStyleLbl="node3" presStyleIdx="0" presStyleCnt="0"/>
      <dgm:spPr/>
    </dgm:pt>
    <dgm:pt modelId="{2363811E-1315-4CBE-92FF-7A892CB51FCA}" type="pres">
      <dgm:prSet presAssocID="{F631F545-F0CA-49D6-82A9-262770A52F86}" presName="hierChild4" presStyleCnt="0"/>
      <dgm:spPr/>
    </dgm:pt>
    <dgm:pt modelId="{366DAF51-7FC2-4332-B14E-0DB394A1254D}" type="pres">
      <dgm:prSet presAssocID="{F631F545-F0CA-49D6-82A9-262770A52F86}" presName="hierChild5" presStyleCnt="0"/>
      <dgm:spPr/>
    </dgm:pt>
    <dgm:pt modelId="{BD416C75-9175-46F8-A348-706B3471F698}" type="pres">
      <dgm:prSet presAssocID="{96DDA76A-1144-4D4B-AC26-107C13E9CCFE}" presName="Name37" presStyleLbl="parChTrans1D3" presStyleIdx="3" presStyleCnt="4"/>
      <dgm:spPr/>
    </dgm:pt>
    <dgm:pt modelId="{09EEA353-4C54-4CD2-BF6C-D063376BFA4A}" type="pres">
      <dgm:prSet presAssocID="{A39A36E2-3AEE-49BE-B623-88D2D4962970}" presName="hierRoot2" presStyleCnt="0">
        <dgm:presLayoutVars>
          <dgm:hierBranch val="init"/>
        </dgm:presLayoutVars>
      </dgm:prSet>
      <dgm:spPr/>
    </dgm:pt>
    <dgm:pt modelId="{0714ACBA-500B-4A79-A7CA-BDDBD2BE102F}" type="pres">
      <dgm:prSet presAssocID="{A39A36E2-3AEE-49BE-B623-88D2D4962970}" presName="rootComposite" presStyleCnt="0"/>
      <dgm:spPr/>
    </dgm:pt>
    <dgm:pt modelId="{B5491E00-50C7-42B4-8DAD-A3DE764B1089}" type="pres">
      <dgm:prSet presAssocID="{A39A36E2-3AEE-49BE-B623-88D2D4962970}" presName="rootText" presStyleLbl="node1" presStyleIdx="9" presStyleCnt="11" custScaleX="143670" custLinFactNeighborX="-293" custLinFactNeighborY="-70222">
        <dgm:presLayoutVars>
          <dgm:chMax/>
          <dgm:chPref val="3"/>
        </dgm:presLayoutVars>
      </dgm:prSet>
      <dgm:spPr/>
    </dgm:pt>
    <dgm:pt modelId="{2825FC83-78F4-431F-9375-EF39DCF2A2E4}" type="pres">
      <dgm:prSet presAssocID="{A39A36E2-3AEE-49BE-B623-88D2D4962970}" presName="titleText2" presStyleLbl="fgAcc1" presStyleIdx="9" presStyleCnt="11" custLinFactY="-100000" custLinFactNeighborX="23503" custLinFactNeighborY="-116033">
        <dgm:presLayoutVars>
          <dgm:chMax val="0"/>
          <dgm:chPref val="0"/>
        </dgm:presLayoutVars>
      </dgm:prSet>
      <dgm:spPr/>
    </dgm:pt>
    <dgm:pt modelId="{64E7CDD7-5FDF-4347-BFED-8B7370502176}" type="pres">
      <dgm:prSet presAssocID="{A39A36E2-3AEE-49BE-B623-88D2D4962970}" presName="rootConnector" presStyleLbl="node3" presStyleIdx="0" presStyleCnt="0"/>
      <dgm:spPr/>
    </dgm:pt>
    <dgm:pt modelId="{BDCD4206-0AF2-4127-B745-DD287FEED889}" type="pres">
      <dgm:prSet presAssocID="{A39A36E2-3AEE-49BE-B623-88D2D4962970}" presName="hierChild4" presStyleCnt="0"/>
      <dgm:spPr/>
    </dgm:pt>
    <dgm:pt modelId="{CCF86334-BE81-4392-9948-CE1F7FBF7D51}" type="pres">
      <dgm:prSet presAssocID="{5487CA6D-3047-4E7D-BD44-5C1E63B655E8}" presName="Name37" presStyleLbl="parChTrans1D4" presStyleIdx="2" presStyleCnt="3"/>
      <dgm:spPr/>
    </dgm:pt>
    <dgm:pt modelId="{7FC8A796-C04A-4D0D-90B9-FA2CF0C58FD3}" type="pres">
      <dgm:prSet presAssocID="{4233679B-C90F-4A70-89A4-720148B5E19C}" presName="hierRoot2" presStyleCnt="0">
        <dgm:presLayoutVars>
          <dgm:hierBranch val="init"/>
        </dgm:presLayoutVars>
      </dgm:prSet>
      <dgm:spPr/>
    </dgm:pt>
    <dgm:pt modelId="{F2B01D74-DE98-48FD-BDF3-F851473D45D1}" type="pres">
      <dgm:prSet presAssocID="{4233679B-C90F-4A70-89A4-720148B5E19C}" presName="rootComposite" presStyleCnt="0"/>
      <dgm:spPr/>
    </dgm:pt>
    <dgm:pt modelId="{8FA2609D-F44E-4B18-BFDE-B0B289306E44}" type="pres">
      <dgm:prSet presAssocID="{4233679B-C90F-4A70-89A4-720148B5E19C}" presName="rootText" presStyleLbl="node1" presStyleIdx="10" presStyleCnt="11" custLinFactNeighborX="6481" custLinFactNeighborY="-33371">
        <dgm:presLayoutVars>
          <dgm:chMax/>
          <dgm:chPref val="3"/>
        </dgm:presLayoutVars>
      </dgm:prSet>
      <dgm:spPr/>
    </dgm:pt>
    <dgm:pt modelId="{4EFAD52E-1582-4381-98FC-EBA5A65C2AC1}" type="pres">
      <dgm:prSet presAssocID="{4233679B-C90F-4A70-89A4-720148B5E19C}" presName="titleText2" presStyleLbl="fgAcc1" presStyleIdx="10" presStyleCnt="11" custLinFactNeighborX="22428" custLinFactNeighborY="-98231">
        <dgm:presLayoutVars>
          <dgm:chMax val="0"/>
          <dgm:chPref val="0"/>
        </dgm:presLayoutVars>
      </dgm:prSet>
      <dgm:spPr/>
    </dgm:pt>
    <dgm:pt modelId="{59DED7F8-CE70-4000-8912-158B6F1CC72A}" type="pres">
      <dgm:prSet presAssocID="{4233679B-C90F-4A70-89A4-720148B5E19C}" presName="rootConnector" presStyleLbl="node4" presStyleIdx="0" presStyleCnt="0"/>
      <dgm:spPr/>
    </dgm:pt>
    <dgm:pt modelId="{B37D73E7-B521-47D2-A3A6-7D55EB6BE1D6}" type="pres">
      <dgm:prSet presAssocID="{4233679B-C90F-4A70-89A4-720148B5E19C}" presName="hierChild4" presStyleCnt="0"/>
      <dgm:spPr/>
    </dgm:pt>
    <dgm:pt modelId="{BD8A0D98-ABCA-4183-9343-9443FE17FD8C}" type="pres">
      <dgm:prSet presAssocID="{4233679B-C90F-4A70-89A4-720148B5E19C}" presName="hierChild5" presStyleCnt="0"/>
      <dgm:spPr/>
    </dgm:pt>
    <dgm:pt modelId="{523382DF-9AED-4BA7-995C-83A3BFF61E8B}" type="pres">
      <dgm:prSet presAssocID="{A39A36E2-3AEE-49BE-B623-88D2D4962970}" presName="hierChild5" presStyleCnt="0"/>
      <dgm:spPr/>
    </dgm:pt>
    <dgm:pt modelId="{30DFD065-8A96-4A9C-98AB-5823EA0B5656}" type="pres">
      <dgm:prSet presAssocID="{BBE1EF17-CFA3-4106-AE0A-38386417ACC5}" presName="hierChild5" presStyleCnt="0"/>
      <dgm:spPr/>
    </dgm:pt>
    <dgm:pt modelId="{C204580F-31CC-4DF8-B04B-1BD78E056571}" type="pres">
      <dgm:prSet presAssocID="{9B7D8345-BACF-479D-B2E7-EBF39F822B51}" presName="hierChild3" presStyleCnt="0"/>
      <dgm:spPr/>
    </dgm:pt>
  </dgm:ptLst>
  <dgm:cxnLst>
    <dgm:cxn modelId="{A6D79901-A8BA-41BA-971B-1FE25BA0A035}" type="presOf" srcId="{546A7B3A-72FE-4C28-9BC2-985954BF6C77}" destId="{1180C384-0F6B-4A3A-A7BA-AD263BF517A7}" srcOrd="0" destOrd="0" presId="urn:microsoft.com/office/officeart/2008/layout/NameandTitleOrganizationalChart"/>
    <dgm:cxn modelId="{BF7E660C-0F6A-43DD-AAC8-5CF7EEEAC8DC}" srcId="{BBE1EF17-CFA3-4106-AE0A-38386417ACC5}" destId="{A39A36E2-3AEE-49BE-B623-88D2D4962970}" srcOrd="1" destOrd="0" parTransId="{96DDA76A-1144-4D4B-AC26-107C13E9CCFE}" sibTransId="{F4537D69-D881-4D38-AEA2-3AA83788CDC6}"/>
    <dgm:cxn modelId="{B3220414-F7C8-4977-A52D-A32C8D951B8B}" type="presOf" srcId="{F4AAEDBD-B1EA-4515-B6D5-E02F3CFCA16D}" destId="{4F4343B3-71C7-4ACC-AE11-49D1685C3C61}" srcOrd="0" destOrd="0" presId="urn:microsoft.com/office/officeart/2008/layout/NameandTitleOrganizationalChart"/>
    <dgm:cxn modelId="{BF96B319-65ED-47D7-ABDA-5AA4F8A3D8E9}" type="presOf" srcId="{16465C4F-CB20-4A6D-849E-316E33843C33}" destId="{D0EE8CB7-2887-48D8-A7D2-C0327EECBE6C}" srcOrd="1" destOrd="0" presId="urn:microsoft.com/office/officeart/2008/layout/NameandTitleOrganizationalChart"/>
    <dgm:cxn modelId="{9FBBD81E-7628-476E-8902-B31CBEE2311D}" srcId="{FFB92B36-0A18-46B3-BDE1-77D9E8F0882A}" destId="{16465C4F-CB20-4A6D-849E-316E33843C33}" srcOrd="0" destOrd="0" parTransId="{546A7B3A-72FE-4C28-9BC2-985954BF6C77}" sibTransId="{6907847C-C86D-4608-AB1D-A5175F24DFB6}"/>
    <dgm:cxn modelId="{6D85CE22-21CD-4A17-9E21-247A0EF3EB31}" type="presOf" srcId="{5B910ED4-4B9E-4594-A94A-B9A8B92E9593}" destId="{5F4033BD-0B51-4506-B308-FF22807CFD34}" srcOrd="0" destOrd="0" presId="urn:microsoft.com/office/officeart/2008/layout/NameandTitleOrganizationalChart"/>
    <dgm:cxn modelId="{1B0D192E-5361-4385-989A-70892234367C}" type="presOf" srcId="{180D053C-162B-445B-992B-64A31400FBEE}" destId="{9AC43F62-83B2-4269-9DB9-444E43E6B7ED}" srcOrd="1" destOrd="0" presId="urn:microsoft.com/office/officeart/2008/layout/NameandTitleOrganizationalChart"/>
    <dgm:cxn modelId="{4C09422E-E1AD-4B89-A87B-E6083E2AC7D0}" type="presOf" srcId="{5487CA6D-3047-4E7D-BD44-5C1E63B655E8}" destId="{CCF86334-BE81-4392-9948-CE1F7FBF7D51}" srcOrd="0" destOrd="0" presId="urn:microsoft.com/office/officeart/2008/layout/NameandTitleOrganizationalChart"/>
    <dgm:cxn modelId="{205D5736-D3F2-4A67-B07F-5973DFA92AD0}" srcId="{9B7D8345-BACF-479D-B2E7-EBF39F822B51}" destId="{FFB92B36-0A18-46B3-BDE1-77D9E8F0882A}" srcOrd="1" destOrd="0" parTransId="{199C3BA0-4BB5-43A3-9679-B0385C3DD6BA}" sibTransId="{1D9BCA55-A145-4966-83AA-6C9153DD476A}"/>
    <dgm:cxn modelId="{E954AB46-AF2D-434A-8EED-89324A8F1AD2}" type="presOf" srcId="{91C3C501-7B31-4000-AC4B-F5EEFF63C325}" destId="{6ED56C89-C0B7-447B-B446-25F264D3EE97}" srcOrd="0" destOrd="0" presId="urn:microsoft.com/office/officeart/2008/layout/NameandTitleOrganizationalChart"/>
    <dgm:cxn modelId="{776D3147-E4CB-471D-9459-84ACC13E7DDC}" type="presOf" srcId="{FFB92B36-0A18-46B3-BDE1-77D9E8F0882A}" destId="{D4CC472A-2534-4EF3-B49D-DB690AEECF76}" srcOrd="1" destOrd="0" presId="urn:microsoft.com/office/officeart/2008/layout/NameandTitleOrganizationalChart"/>
    <dgm:cxn modelId="{F364EE48-B7F6-412B-B7B9-06E0D927FA5F}" type="presOf" srcId="{8C6CC914-C894-4E98-80DA-D34066F6FE9F}" destId="{C8A69991-F866-4542-83B9-7618FE05AC87}" srcOrd="0" destOrd="0" presId="urn:microsoft.com/office/officeart/2008/layout/NameandTitleOrganizationalChart"/>
    <dgm:cxn modelId="{B5B10B4B-A434-4AC2-965F-599AE47E9DF5}" type="presOf" srcId="{FFB92B36-0A18-46B3-BDE1-77D9E8F0882A}" destId="{2D303DCA-4E5C-4325-AA1A-F0D62BB6354C}" srcOrd="0" destOrd="0" presId="urn:microsoft.com/office/officeart/2008/layout/NameandTitleOrganizationalChart"/>
    <dgm:cxn modelId="{3D18224E-23B1-47CE-B176-215B1127FB04}" srcId="{9B7D8345-BACF-479D-B2E7-EBF39F822B51}" destId="{91C3C501-7B31-4000-AC4B-F5EEFF63C325}" srcOrd="2" destOrd="0" parTransId="{3006FCEB-0FFA-4183-B19C-5349DBDCA654}" sibTransId="{8C6CC914-C894-4E98-80DA-D34066F6FE9F}"/>
    <dgm:cxn modelId="{DC11564F-988E-41B6-BF66-ABDD9CA5DB60}" type="presOf" srcId="{16465C4F-CB20-4A6D-849E-316E33843C33}" destId="{7CB9A95D-F2FD-4980-A3C6-3EA161F80586}" srcOrd="0" destOrd="0" presId="urn:microsoft.com/office/officeart/2008/layout/NameandTitleOrganizationalChart"/>
    <dgm:cxn modelId="{E4EA5251-499E-48AB-888D-62868DA2A78E}" type="presOf" srcId="{EA75DFFA-11A1-4882-AD18-32F0BA99AF1A}" destId="{F63B5F21-02AE-46F9-B0A9-E5A9630B8C88}" srcOrd="0" destOrd="0" presId="urn:microsoft.com/office/officeart/2008/layout/NameandTitleOrganizationalChart"/>
    <dgm:cxn modelId="{BAAC4C52-7B91-49CE-B0F8-21B3301E60AD}" type="presOf" srcId="{D975970F-5879-4025-A4EE-6677414744E1}" destId="{A5A5FD78-BE69-4AE4-B9F6-8ACEE81280C3}" srcOrd="0" destOrd="0" presId="urn:microsoft.com/office/officeart/2008/layout/NameandTitleOrganizationalChart"/>
    <dgm:cxn modelId="{93DB7F53-CE89-4872-A2A9-D4EBB0F4374E}" type="presOf" srcId="{FAFAD93C-D1FE-440E-A7A9-3A9B0E846BCA}" destId="{282D8C36-9F77-4935-9BBD-121B78C2E057}" srcOrd="0" destOrd="0" presId="urn:microsoft.com/office/officeart/2008/layout/NameandTitleOrganizationalChart"/>
    <dgm:cxn modelId="{BB65ED54-90D6-4211-9E26-F4145D01C2E2}" type="presOf" srcId="{F4537D69-D881-4D38-AEA2-3AA83788CDC6}" destId="{2825FC83-78F4-431F-9375-EF39DCF2A2E4}" srcOrd="0" destOrd="0" presId="urn:microsoft.com/office/officeart/2008/layout/NameandTitleOrganizationalChart"/>
    <dgm:cxn modelId="{1400D757-0B8F-4A43-B8EE-271117907E34}" srcId="{9B7D8345-BACF-479D-B2E7-EBF39F822B51}" destId="{531C3339-B44F-426A-A9A3-F9C92202D600}" srcOrd="0" destOrd="0" parTransId="{82186FF9-2E53-4177-9924-35B64651C3AB}" sibTransId="{F4AAEDBD-B1EA-4515-B6D5-E02F3CFCA16D}"/>
    <dgm:cxn modelId="{A37B885D-C25D-48EC-B9F9-335D8911B3CA}" type="presOf" srcId="{82186FF9-2E53-4177-9924-35B64651C3AB}" destId="{E248B821-92C9-465E-9967-ADDD10D2E5DE}" srcOrd="0" destOrd="0" presId="urn:microsoft.com/office/officeart/2008/layout/NameandTitleOrganizationalChart"/>
    <dgm:cxn modelId="{85B0D364-24D6-4C7E-B019-2226BAC23545}" type="presOf" srcId="{4233679B-C90F-4A70-89A4-720148B5E19C}" destId="{8FA2609D-F44E-4B18-BFDE-B0B289306E44}" srcOrd="0" destOrd="0" presId="urn:microsoft.com/office/officeart/2008/layout/NameandTitleOrganizationalChart"/>
    <dgm:cxn modelId="{89918966-D801-4A18-9CC7-E58A7C0A4AEB}" type="presOf" srcId="{3F4D64BD-ABA6-4FAC-8852-7CCAF15F7069}" destId="{35B45DBB-5CE1-4541-977B-D72B680DDDEA}" srcOrd="1" destOrd="0" presId="urn:microsoft.com/office/officeart/2008/layout/NameandTitleOrganizationalChart"/>
    <dgm:cxn modelId="{19CB366B-68C1-429F-A7B4-CC212D886A0E}" srcId="{531C3339-B44F-426A-A9A3-F9C92202D600}" destId="{5B910ED4-4B9E-4594-A94A-B9A8B92E9593}" srcOrd="0" destOrd="0" parTransId="{C36A2722-566C-4940-9A76-BEDBEFD98963}" sibTransId="{49633226-1DAD-40A2-BB92-6FE77203DDBE}"/>
    <dgm:cxn modelId="{46DAC16B-5BAF-461C-A88A-03DF429AA575}" type="presOf" srcId="{180D053C-162B-445B-992B-64A31400FBEE}" destId="{77B90AAC-1D1D-446D-A0B5-7B68B6C9D0F1}" srcOrd="0" destOrd="0" presId="urn:microsoft.com/office/officeart/2008/layout/NameandTitleOrganizationalChart"/>
    <dgm:cxn modelId="{7BDED06B-FD77-450A-83BB-97C7E65EDB27}" type="presOf" srcId="{49633226-1DAD-40A2-BB92-6FE77203DDBE}" destId="{53471AEB-2F0D-4841-8A67-56F3431F0B11}" srcOrd="0" destOrd="0" presId="urn:microsoft.com/office/officeart/2008/layout/NameandTitleOrganizationalChart"/>
    <dgm:cxn modelId="{2DE8F56E-E8DA-4F1D-9880-D0D29A5FB4C1}" type="presOf" srcId="{5B32261C-187F-43FC-BB9D-FB476B1C723D}" destId="{4EFAD52E-1582-4381-98FC-EBA5A65C2AC1}" srcOrd="0" destOrd="0" presId="urn:microsoft.com/office/officeart/2008/layout/NameandTitleOrganizationalChart"/>
    <dgm:cxn modelId="{F404E071-47A9-4005-87C3-6AFB2E496A13}" type="presOf" srcId="{199C3BA0-4BB5-43A3-9679-B0385C3DD6BA}" destId="{E4895CF2-D910-4D11-9579-52956D05CC44}" srcOrd="0" destOrd="0" presId="urn:microsoft.com/office/officeart/2008/layout/NameandTitleOrganizationalChart"/>
    <dgm:cxn modelId="{02E96E7D-C492-4D00-BB0D-7374219E791F}" type="presOf" srcId="{9B7D8345-BACF-479D-B2E7-EBF39F822B51}" destId="{D740BAD7-4F57-4484-88EF-69792EA9C27C}" srcOrd="1" destOrd="0" presId="urn:microsoft.com/office/officeart/2008/layout/NameandTitleOrganizationalChart"/>
    <dgm:cxn modelId="{4DF03C83-762B-481E-AFB2-688A55DE47AC}" type="presOf" srcId="{F6621538-F4EA-4E19-AC37-789681407005}" destId="{2BDBB6E4-E4FB-4ADF-982D-721A60D52474}" srcOrd="0" destOrd="0" presId="urn:microsoft.com/office/officeart/2008/layout/NameandTitleOrganizationalChart"/>
    <dgm:cxn modelId="{F1B4B684-B03C-42AF-A5DE-36D6BE353E92}" type="presOf" srcId="{4373E486-0EAB-4328-91AC-11424C0E2CF8}" destId="{00C5744F-F7AC-4569-91AC-29794B3FF4F4}" srcOrd="0" destOrd="0" presId="urn:microsoft.com/office/officeart/2008/layout/NameandTitleOrganizationalChart"/>
    <dgm:cxn modelId="{D0EE7F8C-98E9-4DBF-892B-9C003F392FDD}" srcId="{BBE1EF17-CFA3-4106-AE0A-38386417ACC5}" destId="{F631F545-F0CA-49D6-82A9-262770A52F86}" srcOrd="0" destOrd="0" parTransId="{392EAC49-4589-4E2A-AFFF-420D36A82E81}" sibTransId="{4DA84302-F7C7-4B79-AB26-CB54E528EFA2}"/>
    <dgm:cxn modelId="{5337E78C-D571-40FE-9B5D-2C85A4D4FEC7}" type="presOf" srcId="{F631F545-F0CA-49D6-82A9-262770A52F86}" destId="{81846227-C6F4-4FF7-AEBA-DB81E914CAE3}" srcOrd="1" destOrd="0" presId="urn:microsoft.com/office/officeart/2008/layout/NameandTitleOrganizationalChart"/>
    <dgm:cxn modelId="{EB90A78F-5D66-4DA7-8EFB-786C2B23301F}" type="presOf" srcId="{BBE1EF17-CFA3-4106-AE0A-38386417ACC5}" destId="{09E9D36F-25FF-4DDD-B6DA-F7453C34FBD0}" srcOrd="0" destOrd="0" presId="urn:microsoft.com/office/officeart/2008/layout/NameandTitleOrganizationalChart"/>
    <dgm:cxn modelId="{20FA6C91-6A40-4A47-B1DA-E30F2760A9F5}" type="presOf" srcId="{C36A2722-566C-4940-9A76-BEDBEFD98963}" destId="{F105E3D3-E741-4D5C-B7B3-14984063DAB0}" srcOrd="0" destOrd="0" presId="urn:microsoft.com/office/officeart/2008/layout/NameandTitleOrganizationalChart"/>
    <dgm:cxn modelId="{45C70892-7512-42D2-A9BF-FA6D942C8C1F}" srcId="{16465C4F-CB20-4A6D-849E-316E33843C33}" destId="{3F4D64BD-ABA6-4FAC-8852-7CCAF15F7069}" srcOrd="0" destOrd="0" parTransId="{4373E486-0EAB-4328-91AC-11424C0E2CF8}" sibTransId="{D975970F-5879-4025-A4EE-6677414744E1}"/>
    <dgm:cxn modelId="{477C3A92-4ED4-4141-8F1C-1AB7E5758F1C}" type="presOf" srcId="{4233679B-C90F-4A70-89A4-720148B5E19C}" destId="{59DED7F8-CE70-4000-8912-158B6F1CC72A}" srcOrd="1" destOrd="0" presId="urn:microsoft.com/office/officeart/2008/layout/NameandTitleOrganizationalChart"/>
    <dgm:cxn modelId="{53338796-4F32-4935-98D7-83750D4557E9}" type="presOf" srcId="{E3CC3B72-08FE-4DEC-8410-2E72AEAA6843}" destId="{90C454C6-3372-49FE-9DDB-32EA13903431}" srcOrd="0" destOrd="0" presId="urn:microsoft.com/office/officeart/2008/layout/NameandTitleOrganizationalChart"/>
    <dgm:cxn modelId="{68AFE99F-3DD5-49F7-B9C0-F9684D105E26}" srcId="{A39A36E2-3AEE-49BE-B623-88D2D4962970}" destId="{4233679B-C90F-4A70-89A4-720148B5E19C}" srcOrd="0" destOrd="0" parTransId="{5487CA6D-3047-4E7D-BD44-5C1E63B655E8}" sibTransId="{5B32261C-187F-43FC-BB9D-FB476B1C723D}"/>
    <dgm:cxn modelId="{927EC4A1-4E6D-4C0D-A960-17D318091089}" srcId="{9B7D8345-BACF-479D-B2E7-EBF39F822B51}" destId="{BBE1EF17-CFA3-4106-AE0A-38386417ACC5}" srcOrd="3" destOrd="0" parTransId="{EA75DFFA-11A1-4882-AD18-32F0BA99AF1A}" sibTransId="{F6621538-F4EA-4E19-AC37-789681407005}"/>
    <dgm:cxn modelId="{B15AF7A3-C7D2-4AF0-8595-C5BADE6EE8CA}" type="presOf" srcId="{6907847C-C86D-4608-AB1D-A5175F24DFB6}" destId="{3179FA6D-5012-4933-935C-5EBD644AC66A}" srcOrd="0" destOrd="0" presId="urn:microsoft.com/office/officeart/2008/layout/NameandTitleOrganizationalChart"/>
    <dgm:cxn modelId="{4E40E3A8-AE75-47E3-AF04-ED6A3E2C1ADC}" type="presOf" srcId="{A39A36E2-3AEE-49BE-B623-88D2D4962970}" destId="{64E7CDD7-5FDF-4347-BFED-8B7370502176}" srcOrd="1" destOrd="0" presId="urn:microsoft.com/office/officeart/2008/layout/NameandTitleOrganizationalChart"/>
    <dgm:cxn modelId="{F0B1C2AD-2AA3-4B1B-881F-44CE9C7E90C8}" type="presOf" srcId="{E0EA6717-D4CB-4F2C-A783-56B11C93BFF3}" destId="{887D5A62-2A6F-43D6-98C8-0F2CFB1A4806}" srcOrd="0" destOrd="0" presId="urn:microsoft.com/office/officeart/2008/layout/NameandTitleOrganizationalChart"/>
    <dgm:cxn modelId="{F46EACB1-C1F9-4F68-B131-FDB015315BEC}" type="presOf" srcId="{392EAC49-4589-4E2A-AFFF-420D36A82E81}" destId="{89A2D9B5-8CB0-4952-A482-C001186389CB}" srcOrd="0" destOrd="0" presId="urn:microsoft.com/office/officeart/2008/layout/NameandTitleOrganizationalChart"/>
    <dgm:cxn modelId="{8D69FBB2-AE08-447D-A7B6-59CC7041AF56}" type="presOf" srcId="{3F4D64BD-ABA6-4FAC-8852-7CCAF15F7069}" destId="{5D64F963-D329-48B6-9CF5-786C9FB5FDBD}" srcOrd="0" destOrd="0" presId="urn:microsoft.com/office/officeart/2008/layout/NameandTitleOrganizationalChart"/>
    <dgm:cxn modelId="{1F365AB7-73DE-4C27-8496-D05AFEF4FF0D}" type="presOf" srcId="{91C3C501-7B31-4000-AC4B-F5EEFF63C325}" destId="{8929C600-6411-4F86-891D-F3C69E6A92A9}" srcOrd="1" destOrd="0" presId="urn:microsoft.com/office/officeart/2008/layout/NameandTitleOrganizationalChart"/>
    <dgm:cxn modelId="{A431B6C0-0C7F-4D58-A7C6-F088336FD18A}" type="presOf" srcId="{3006FCEB-0FFA-4183-B19C-5349DBDCA654}" destId="{CEE1AC8C-FB0B-403A-BFD4-CC68E573C764}" srcOrd="0" destOrd="0" presId="urn:microsoft.com/office/officeart/2008/layout/NameandTitleOrganizationalChart"/>
    <dgm:cxn modelId="{855E0AC1-7E5A-4BD3-A121-A21B240358E8}" srcId="{77D0D976-9F9D-44B2-8622-ADA381C8CD35}" destId="{9B7D8345-BACF-479D-B2E7-EBF39F822B51}" srcOrd="0" destOrd="0" parTransId="{77566056-9F94-4695-AA5E-CD99DFC2778D}" sibTransId="{E3CC3B72-08FE-4DEC-8410-2E72AEAA6843}"/>
    <dgm:cxn modelId="{5D1DAFC4-C2A1-4BEE-BF79-E53D49B9330C}" type="presOf" srcId="{1D9BCA55-A145-4966-83AA-6C9153DD476A}" destId="{DBD4A66F-D484-41E3-8723-30D23F6B0EBB}" srcOrd="0" destOrd="0" presId="urn:microsoft.com/office/officeart/2008/layout/NameandTitleOrganizationalChart"/>
    <dgm:cxn modelId="{B7F2A0C5-D36B-43B6-B4BE-26B11BC2632B}" type="presOf" srcId="{531C3339-B44F-426A-A9A3-F9C92202D600}" destId="{525DB3E1-CF39-447D-A474-D2CA21EA4AA6}" srcOrd="0" destOrd="0" presId="urn:microsoft.com/office/officeart/2008/layout/NameandTitleOrganizationalChart"/>
    <dgm:cxn modelId="{BB1379C7-CA9F-441A-8CE1-29D978C085CF}" type="presOf" srcId="{BBE1EF17-CFA3-4106-AE0A-38386417ACC5}" destId="{91E7295C-9261-4CB3-B7F4-D278040E13DD}" srcOrd="1" destOrd="0" presId="urn:microsoft.com/office/officeart/2008/layout/NameandTitleOrganizationalChart"/>
    <dgm:cxn modelId="{0CC249D5-FF6D-4617-BB63-1782CE8C4870}" type="presOf" srcId="{F631F545-F0CA-49D6-82A9-262770A52F86}" destId="{FF31616E-5516-4101-8F84-A3372CAAF5AF}" srcOrd="0" destOrd="0" presId="urn:microsoft.com/office/officeart/2008/layout/NameandTitleOrganizationalChart"/>
    <dgm:cxn modelId="{3C3DA7DA-B2D7-4CDD-854B-2DAD43414352}" srcId="{3F4D64BD-ABA6-4FAC-8852-7CCAF15F7069}" destId="{180D053C-162B-445B-992B-64A31400FBEE}" srcOrd="0" destOrd="0" parTransId="{E0EA6717-D4CB-4F2C-A783-56B11C93BFF3}" sibTransId="{FAFAD93C-D1FE-440E-A7A9-3A9B0E846BCA}"/>
    <dgm:cxn modelId="{F6FC65DB-CACC-4348-80F2-FC755BDC0689}" type="presOf" srcId="{77D0D976-9F9D-44B2-8622-ADA381C8CD35}" destId="{1D0498D1-9ADF-4371-94BD-54832309DA2B}" srcOrd="0" destOrd="0" presId="urn:microsoft.com/office/officeart/2008/layout/NameandTitleOrganizationalChart"/>
    <dgm:cxn modelId="{C9E768DC-D1CF-4979-9207-0569C9EBA271}" type="presOf" srcId="{5B910ED4-4B9E-4594-A94A-B9A8B92E9593}" destId="{D86A0F9C-5464-4AD3-A0D9-E61E58D06DF7}" srcOrd="1" destOrd="0" presId="urn:microsoft.com/office/officeart/2008/layout/NameandTitleOrganizationalChart"/>
    <dgm:cxn modelId="{5B1D6CE8-A436-4259-AEA1-68F021549DC2}" type="presOf" srcId="{9B7D8345-BACF-479D-B2E7-EBF39F822B51}" destId="{4B9378E4-5728-4DD4-9D53-2D48A058748F}" srcOrd="0" destOrd="0" presId="urn:microsoft.com/office/officeart/2008/layout/NameandTitleOrganizationalChart"/>
    <dgm:cxn modelId="{1D9BCBE9-F282-40EA-8C6F-84E253E4E157}" type="presOf" srcId="{96DDA76A-1144-4D4B-AC26-107C13E9CCFE}" destId="{BD416C75-9175-46F8-A348-706B3471F698}" srcOrd="0" destOrd="0" presId="urn:microsoft.com/office/officeart/2008/layout/NameandTitleOrganizationalChart"/>
    <dgm:cxn modelId="{E857E7EF-BBCA-4C0A-838A-53ED690A74C8}" type="presOf" srcId="{4DA84302-F7C7-4B79-AB26-CB54E528EFA2}" destId="{506B962B-A14A-49DD-A503-429C3657B16E}" srcOrd="0" destOrd="0" presId="urn:microsoft.com/office/officeart/2008/layout/NameandTitleOrganizationalChart"/>
    <dgm:cxn modelId="{F34730F6-326F-4AEA-BCA4-0628ED905069}" type="presOf" srcId="{A39A36E2-3AEE-49BE-B623-88D2D4962970}" destId="{B5491E00-50C7-42B4-8DAD-A3DE764B1089}" srcOrd="0" destOrd="0" presId="urn:microsoft.com/office/officeart/2008/layout/NameandTitleOrganizationalChart"/>
    <dgm:cxn modelId="{3044CEF8-9D75-465D-9ADF-499DE32AD924}" type="presOf" srcId="{531C3339-B44F-426A-A9A3-F9C92202D600}" destId="{03876AF4-012B-458D-9092-88B96A17FE6D}" srcOrd="1" destOrd="0" presId="urn:microsoft.com/office/officeart/2008/layout/NameandTitleOrganizationalChart"/>
    <dgm:cxn modelId="{871982C8-A3C1-453D-BA2C-B5E50D8AB4CB}" type="presParOf" srcId="{1D0498D1-9ADF-4371-94BD-54832309DA2B}" destId="{7AC97EE4-B4B2-408D-9076-A358739688F2}" srcOrd="0" destOrd="0" presId="urn:microsoft.com/office/officeart/2008/layout/NameandTitleOrganizationalChart"/>
    <dgm:cxn modelId="{850D9191-3D8A-4CA6-A931-1C0F5DD95A7E}" type="presParOf" srcId="{7AC97EE4-B4B2-408D-9076-A358739688F2}" destId="{9588EFA4-B8A1-4777-A5E8-BFA990E28839}" srcOrd="0" destOrd="0" presId="urn:microsoft.com/office/officeart/2008/layout/NameandTitleOrganizationalChart"/>
    <dgm:cxn modelId="{06FD2D6A-4F00-4B4A-848A-D5714D2CF5A7}" type="presParOf" srcId="{9588EFA4-B8A1-4777-A5E8-BFA990E28839}" destId="{4B9378E4-5728-4DD4-9D53-2D48A058748F}" srcOrd="0" destOrd="0" presId="urn:microsoft.com/office/officeart/2008/layout/NameandTitleOrganizationalChart"/>
    <dgm:cxn modelId="{0891C30F-0FC8-49CB-ACFE-6F69344E5B46}" type="presParOf" srcId="{9588EFA4-B8A1-4777-A5E8-BFA990E28839}" destId="{90C454C6-3372-49FE-9DDB-32EA13903431}" srcOrd="1" destOrd="0" presId="urn:microsoft.com/office/officeart/2008/layout/NameandTitleOrganizationalChart"/>
    <dgm:cxn modelId="{540DC16E-B869-4728-9835-7FDDC2816C67}" type="presParOf" srcId="{9588EFA4-B8A1-4777-A5E8-BFA990E28839}" destId="{D740BAD7-4F57-4484-88EF-69792EA9C27C}" srcOrd="2" destOrd="0" presId="urn:microsoft.com/office/officeart/2008/layout/NameandTitleOrganizationalChart"/>
    <dgm:cxn modelId="{B844B027-B561-4392-986B-A4F1FCE68C96}" type="presParOf" srcId="{7AC97EE4-B4B2-408D-9076-A358739688F2}" destId="{84B69E25-4584-4DBD-8C2B-574802159C97}" srcOrd="1" destOrd="0" presId="urn:microsoft.com/office/officeart/2008/layout/NameandTitleOrganizationalChart"/>
    <dgm:cxn modelId="{FE5E9D32-5583-4A3F-916E-FA17F97C3875}" type="presParOf" srcId="{84B69E25-4584-4DBD-8C2B-574802159C97}" destId="{E248B821-92C9-465E-9967-ADDD10D2E5DE}" srcOrd="0" destOrd="0" presId="urn:microsoft.com/office/officeart/2008/layout/NameandTitleOrganizationalChart"/>
    <dgm:cxn modelId="{A92294EA-7BF8-441F-AAA9-B3A8965A0C39}" type="presParOf" srcId="{84B69E25-4584-4DBD-8C2B-574802159C97}" destId="{1B2A16DC-51A0-4E96-840C-0CE5F66DF17C}" srcOrd="1" destOrd="0" presId="urn:microsoft.com/office/officeart/2008/layout/NameandTitleOrganizationalChart"/>
    <dgm:cxn modelId="{CCF0F142-65A7-4938-80EB-26D20731EE2C}" type="presParOf" srcId="{1B2A16DC-51A0-4E96-840C-0CE5F66DF17C}" destId="{8DFA0AEF-573E-4E39-A54D-5155D500E835}" srcOrd="0" destOrd="0" presId="urn:microsoft.com/office/officeart/2008/layout/NameandTitleOrganizationalChart"/>
    <dgm:cxn modelId="{628ABAE0-C597-445F-BE53-DDB39FE3033A}" type="presParOf" srcId="{8DFA0AEF-573E-4E39-A54D-5155D500E835}" destId="{525DB3E1-CF39-447D-A474-D2CA21EA4AA6}" srcOrd="0" destOrd="0" presId="urn:microsoft.com/office/officeart/2008/layout/NameandTitleOrganizationalChart"/>
    <dgm:cxn modelId="{EAE6CEA4-800A-4E60-A1E0-0004607035CE}" type="presParOf" srcId="{8DFA0AEF-573E-4E39-A54D-5155D500E835}" destId="{4F4343B3-71C7-4ACC-AE11-49D1685C3C61}" srcOrd="1" destOrd="0" presId="urn:microsoft.com/office/officeart/2008/layout/NameandTitleOrganizationalChart"/>
    <dgm:cxn modelId="{7D95392F-2CCF-4BDD-831B-F022F6569A01}" type="presParOf" srcId="{8DFA0AEF-573E-4E39-A54D-5155D500E835}" destId="{03876AF4-012B-458D-9092-88B96A17FE6D}" srcOrd="2" destOrd="0" presId="urn:microsoft.com/office/officeart/2008/layout/NameandTitleOrganizationalChart"/>
    <dgm:cxn modelId="{3A41DC72-613C-4142-B551-D7D2EAD588E1}" type="presParOf" srcId="{1B2A16DC-51A0-4E96-840C-0CE5F66DF17C}" destId="{3BB0DDFA-85BE-45D9-8538-7D2372EF9B46}" srcOrd="1" destOrd="0" presId="urn:microsoft.com/office/officeart/2008/layout/NameandTitleOrganizationalChart"/>
    <dgm:cxn modelId="{6CCF9B0E-B8E5-437F-A2AB-581DD354588C}" type="presParOf" srcId="{3BB0DDFA-85BE-45D9-8538-7D2372EF9B46}" destId="{F105E3D3-E741-4D5C-B7B3-14984063DAB0}" srcOrd="0" destOrd="0" presId="urn:microsoft.com/office/officeart/2008/layout/NameandTitleOrganizationalChart"/>
    <dgm:cxn modelId="{A58DE9F4-D1FE-4AE3-9848-B895D9557189}" type="presParOf" srcId="{3BB0DDFA-85BE-45D9-8538-7D2372EF9B46}" destId="{F8C3FF7B-8D95-4E97-96B1-A94B9B95C838}" srcOrd="1" destOrd="0" presId="urn:microsoft.com/office/officeart/2008/layout/NameandTitleOrganizationalChart"/>
    <dgm:cxn modelId="{46FAE84F-0840-428F-9F19-AD03C2093CFB}" type="presParOf" srcId="{F8C3FF7B-8D95-4E97-96B1-A94B9B95C838}" destId="{22601ADB-7BEB-49FD-98B9-0A7DC4240935}" srcOrd="0" destOrd="0" presId="urn:microsoft.com/office/officeart/2008/layout/NameandTitleOrganizationalChart"/>
    <dgm:cxn modelId="{641C355C-5CBE-49D5-A9CD-C3F02D2CD455}" type="presParOf" srcId="{22601ADB-7BEB-49FD-98B9-0A7DC4240935}" destId="{5F4033BD-0B51-4506-B308-FF22807CFD34}" srcOrd="0" destOrd="0" presId="urn:microsoft.com/office/officeart/2008/layout/NameandTitleOrganizationalChart"/>
    <dgm:cxn modelId="{D5A8AEFD-4F1D-46D7-B2C7-1EE597B25120}" type="presParOf" srcId="{22601ADB-7BEB-49FD-98B9-0A7DC4240935}" destId="{53471AEB-2F0D-4841-8A67-56F3431F0B11}" srcOrd="1" destOrd="0" presId="urn:microsoft.com/office/officeart/2008/layout/NameandTitleOrganizationalChart"/>
    <dgm:cxn modelId="{3464E1F0-6554-415F-862C-8137CEF04AD9}" type="presParOf" srcId="{22601ADB-7BEB-49FD-98B9-0A7DC4240935}" destId="{D86A0F9C-5464-4AD3-A0D9-E61E58D06DF7}" srcOrd="2" destOrd="0" presId="urn:microsoft.com/office/officeart/2008/layout/NameandTitleOrganizationalChart"/>
    <dgm:cxn modelId="{90CA8ECD-B699-4730-A573-773E6DA02B63}" type="presParOf" srcId="{F8C3FF7B-8D95-4E97-96B1-A94B9B95C838}" destId="{B87E8BBE-8793-4642-9198-F1752FBBB272}" srcOrd="1" destOrd="0" presId="urn:microsoft.com/office/officeart/2008/layout/NameandTitleOrganizationalChart"/>
    <dgm:cxn modelId="{7F39E4AC-11DC-4669-897D-C235F4EC6EF1}" type="presParOf" srcId="{F8C3FF7B-8D95-4E97-96B1-A94B9B95C838}" destId="{BE0233C4-E92F-45C3-838C-618DEB015E49}" srcOrd="2" destOrd="0" presId="urn:microsoft.com/office/officeart/2008/layout/NameandTitleOrganizationalChart"/>
    <dgm:cxn modelId="{33913444-43E5-427D-B7F8-0313F90948E0}" type="presParOf" srcId="{1B2A16DC-51A0-4E96-840C-0CE5F66DF17C}" destId="{45DB9311-75CF-40B9-AED3-657507E220C2}" srcOrd="2" destOrd="0" presId="urn:microsoft.com/office/officeart/2008/layout/NameandTitleOrganizationalChart"/>
    <dgm:cxn modelId="{D6EBA176-4F75-4BFA-919F-D168FD670C79}" type="presParOf" srcId="{84B69E25-4584-4DBD-8C2B-574802159C97}" destId="{E4895CF2-D910-4D11-9579-52956D05CC44}" srcOrd="2" destOrd="0" presId="urn:microsoft.com/office/officeart/2008/layout/NameandTitleOrganizationalChart"/>
    <dgm:cxn modelId="{937BB5F8-2DD0-4B84-886E-52C066A0B6AD}" type="presParOf" srcId="{84B69E25-4584-4DBD-8C2B-574802159C97}" destId="{AD5F1FFA-C38D-4064-BD61-0512318BBB3D}" srcOrd="3" destOrd="0" presId="urn:microsoft.com/office/officeart/2008/layout/NameandTitleOrganizationalChart"/>
    <dgm:cxn modelId="{BB06AF51-BE6B-4876-98A9-F53278D6E54A}" type="presParOf" srcId="{AD5F1FFA-C38D-4064-BD61-0512318BBB3D}" destId="{438BBE84-1C29-49F7-8B0E-E9ADE009CAEE}" srcOrd="0" destOrd="0" presId="urn:microsoft.com/office/officeart/2008/layout/NameandTitleOrganizationalChart"/>
    <dgm:cxn modelId="{18CB3A9C-E91F-483B-B9B4-D6E7C33E5C67}" type="presParOf" srcId="{438BBE84-1C29-49F7-8B0E-E9ADE009CAEE}" destId="{2D303DCA-4E5C-4325-AA1A-F0D62BB6354C}" srcOrd="0" destOrd="0" presId="urn:microsoft.com/office/officeart/2008/layout/NameandTitleOrganizationalChart"/>
    <dgm:cxn modelId="{A7E326FE-67E0-4A2D-99EC-8BF83DAB0011}" type="presParOf" srcId="{438BBE84-1C29-49F7-8B0E-E9ADE009CAEE}" destId="{DBD4A66F-D484-41E3-8723-30D23F6B0EBB}" srcOrd="1" destOrd="0" presId="urn:microsoft.com/office/officeart/2008/layout/NameandTitleOrganizationalChart"/>
    <dgm:cxn modelId="{13289BAE-B3B0-4E85-9EC9-F0D4E7C17283}" type="presParOf" srcId="{438BBE84-1C29-49F7-8B0E-E9ADE009CAEE}" destId="{D4CC472A-2534-4EF3-B49D-DB690AEECF76}" srcOrd="2" destOrd="0" presId="urn:microsoft.com/office/officeart/2008/layout/NameandTitleOrganizationalChart"/>
    <dgm:cxn modelId="{1241C89F-86DE-4D7A-A658-D6017834AA3E}" type="presParOf" srcId="{AD5F1FFA-C38D-4064-BD61-0512318BBB3D}" destId="{8963DC08-1A1C-4C6F-9084-69E69000A111}" srcOrd="1" destOrd="0" presId="urn:microsoft.com/office/officeart/2008/layout/NameandTitleOrganizationalChart"/>
    <dgm:cxn modelId="{8BE58DCA-9EA3-45C4-BC0C-1A35F4DE70BE}" type="presParOf" srcId="{8963DC08-1A1C-4C6F-9084-69E69000A111}" destId="{1180C384-0F6B-4A3A-A7BA-AD263BF517A7}" srcOrd="0" destOrd="0" presId="urn:microsoft.com/office/officeart/2008/layout/NameandTitleOrganizationalChart"/>
    <dgm:cxn modelId="{8BBFDBE4-685D-430F-B8A9-ED493397E844}" type="presParOf" srcId="{8963DC08-1A1C-4C6F-9084-69E69000A111}" destId="{425915E4-BF85-4644-B95F-2BC2DE56B544}" srcOrd="1" destOrd="0" presId="urn:microsoft.com/office/officeart/2008/layout/NameandTitleOrganizationalChart"/>
    <dgm:cxn modelId="{724FBEB8-6D23-4F74-90B6-057F1737AA77}" type="presParOf" srcId="{425915E4-BF85-4644-B95F-2BC2DE56B544}" destId="{DDF0CDD5-9C60-4C0C-A378-85B82F47E75E}" srcOrd="0" destOrd="0" presId="urn:microsoft.com/office/officeart/2008/layout/NameandTitleOrganizationalChart"/>
    <dgm:cxn modelId="{2CB55D2C-BDEC-4BAD-87D8-2766528EB867}" type="presParOf" srcId="{DDF0CDD5-9C60-4C0C-A378-85B82F47E75E}" destId="{7CB9A95D-F2FD-4980-A3C6-3EA161F80586}" srcOrd="0" destOrd="0" presId="urn:microsoft.com/office/officeart/2008/layout/NameandTitleOrganizationalChart"/>
    <dgm:cxn modelId="{9FBEE884-2347-477E-AF18-2E1C1A168FBE}" type="presParOf" srcId="{DDF0CDD5-9C60-4C0C-A378-85B82F47E75E}" destId="{3179FA6D-5012-4933-935C-5EBD644AC66A}" srcOrd="1" destOrd="0" presId="urn:microsoft.com/office/officeart/2008/layout/NameandTitleOrganizationalChart"/>
    <dgm:cxn modelId="{F08464F7-4624-45DF-9141-86702F7D4C53}" type="presParOf" srcId="{DDF0CDD5-9C60-4C0C-A378-85B82F47E75E}" destId="{D0EE8CB7-2887-48D8-A7D2-C0327EECBE6C}" srcOrd="2" destOrd="0" presId="urn:microsoft.com/office/officeart/2008/layout/NameandTitleOrganizationalChart"/>
    <dgm:cxn modelId="{41979263-822B-49DD-9DAA-F20B2CBF1BA0}" type="presParOf" srcId="{425915E4-BF85-4644-B95F-2BC2DE56B544}" destId="{09F12407-44C0-4F8D-9B91-7165371512DE}" srcOrd="1" destOrd="0" presId="urn:microsoft.com/office/officeart/2008/layout/NameandTitleOrganizationalChart"/>
    <dgm:cxn modelId="{F16F4B74-D8D2-4DC4-BE71-EA7C63C672FE}" type="presParOf" srcId="{09F12407-44C0-4F8D-9B91-7165371512DE}" destId="{00C5744F-F7AC-4569-91AC-29794B3FF4F4}" srcOrd="0" destOrd="0" presId="urn:microsoft.com/office/officeart/2008/layout/NameandTitleOrganizationalChart"/>
    <dgm:cxn modelId="{F81D31C7-BC1A-4D5C-9D12-DA8D50E49199}" type="presParOf" srcId="{09F12407-44C0-4F8D-9B91-7165371512DE}" destId="{A76384CA-DCAA-426A-AA66-1281F9EFC2D5}" srcOrd="1" destOrd="0" presId="urn:microsoft.com/office/officeart/2008/layout/NameandTitleOrganizationalChart"/>
    <dgm:cxn modelId="{0CD4FB9A-574F-468A-A2D5-516E2A00348E}" type="presParOf" srcId="{A76384CA-DCAA-426A-AA66-1281F9EFC2D5}" destId="{DDABF480-4319-4F26-81FC-163639EBBF85}" srcOrd="0" destOrd="0" presId="urn:microsoft.com/office/officeart/2008/layout/NameandTitleOrganizationalChart"/>
    <dgm:cxn modelId="{DB384405-3AF2-4295-A60C-61E6D4C1FAF3}" type="presParOf" srcId="{DDABF480-4319-4F26-81FC-163639EBBF85}" destId="{5D64F963-D329-48B6-9CF5-786C9FB5FDBD}" srcOrd="0" destOrd="0" presId="urn:microsoft.com/office/officeart/2008/layout/NameandTitleOrganizationalChart"/>
    <dgm:cxn modelId="{93DBC512-92FB-4206-8AA9-C637D162DCBD}" type="presParOf" srcId="{DDABF480-4319-4F26-81FC-163639EBBF85}" destId="{A5A5FD78-BE69-4AE4-B9F6-8ACEE81280C3}" srcOrd="1" destOrd="0" presId="urn:microsoft.com/office/officeart/2008/layout/NameandTitleOrganizationalChart"/>
    <dgm:cxn modelId="{C8C52311-6238-4D57-B675-9A918C0E9374}" type="presParOf" srcId="{DDABF480-4319-4F26-81FC-163639EBBF85}" destId="{35B45DBB-5CE1-4541-977B-D72B680DDDEA}" srcOrd="2" destOrd="0" presId="urn:microsoft.com/office/officeart/2008/layout/NameandTitleOrganizationalChart"/>
    <dgm:cxn modelId="{BE9081E5-ADA0-45D6-B414-F88C8417AD1F}" type="presParOf" srcId="{A76384CA-DCAA-426A-AA66-1281F9EFC2D5}" destId="{00FEFBE7-8F3F-42BB-9BAB-34E1FF91F4C8}" srcOrd="1" destOrd="0" presId="urn:microsoft.com/office/officeart/2008/layout/NameandTitleOrganizationalChart"/>
    <dgm:cxn modelId="{B0F0A497-8EFC-45C5-890B-E12C73546072}" type="presParOf" srcId="{00FEFBE7-8F3F-42BB-9BAB-34E1FF91F4C8}" destId="{887D5A62-2A6F-43D6-98C8-0F2CFB1A4806}" srcOrd="0" destOrd="0" presId="urn:microsoft.com/office/officeart/2008/layout/NameandTitleOrganizationalChart"/>
    <dgm:cxn modelId="{02D2970C-5DB3-4E8C-8396-D12BA3C158C6}" type="presParOf" srcId="{00FEFBE7-8F3F-42BB-9BAB-34E1FF91F4C8}" destId="{ACD0DED1-D13F-4BB0-8EE4-6CB3B42E2486}" srcOrd="1" destOrd="0" presId="urn:microsoft.com/office/officeart/2008/layout/NameandTitleOrganizationalChart"/>
    <dgm:cxn modelId="{7C466D55-16A3-40DB-A37C-0EAAA623A4E1}" type="presParOf" srcId="{ACD0DED1-D13F-4BB0-8EE4-6CB3B42E2486}" destId="{E1D17DA1-2CC1-4D18-9AB4-3FEDBACFD4B3}" srcOrd="0" destOrd="0" presId="urn:microsoft.com/office/officeart/2008/layout/NameandTitleOrganizationalChart"/>
    <dgm:cxn modelId="{0A81F647-2C83-4773-A762-B4F1A362B046}" type="presParOf" srcId="{E1D17DA1-2CC1-4D18-9AB4-3FEDBACFD4B3}" destId="{77B90AAC-1D1D-446D-A0B5-7B68B6C9D0F1}" srcOrd="0" destOrd="0" presId="urn:microsoft.com/office/officeart/2008/layout/NameandTitleOrganizationalChart"/>
    <dgm:cxn modelId="{2543ED06-7FCC-408D-AD6A-7650B23169C2}" type="presParOf" srcId="{E1D17DA1-2CC1-4D18-9AB4-3FEDBACFD4B3}" destId="{282D8C36-9F77-4935-9BBD-121B78C2E057}" srcOrd="1" destOrd="0" presId="urn:microsoft.com/office/officeart/2008/layout/NameandTitleOrganizationalChart"/>
    <dgm:cxn modelId="{7809B7C3-3FF4-4A3A-9D78-33136B4CEFCA}" type="presParOf" srcId="{E1D17DA1-2CC1-4D18-9AB4-3FEDBACFD4B3}" destId="{9AC43F62-83B2-4269-9DB9-444E43E6B7ED}" srcOrd="2" destOrd="0" presId="urn:microsoft.com/office/officeart/2008/layout/NameandTitleOrganizationalChart"/>
    <dgm:cxn modelId="{B2110C54-3F6F-45BF-B37C-B1E4FEBD6C6E}" type="presParOf" srcId="{ACD0DED1-D13F-4BB0-8EE4-6CB3B42E2486}" destId="{CE8ECF6A-BB68-4AF0-83F0-3DE77C2BE4A1}" srcOrd="1" destOrd="0" presId="urn:microsoft.com/office/officeart/2008/layout/NameandTitleOrganizationalChart"/>
    <dgm:cxn modelId="{1E060F0B-FC8D-4D5A-99DB-E615B4CF03FF}" type="presParOf" srcId="{ACD0DED1-D13F-4BB0-8EE4-6CB3B42E2486}" destId="{AD9B651A-A5F3-4DF4-AF97-1CB7C8C02A51}" srcOrd="2" destOrd="0" presId="urn:microsoft.com/office/officeart/2008/layout/NameandTitleOrganizationalChart"/>
    <dgm:cxn modelId="{0FCCFAA4-CBF9-44BD-9627-95358D894DA9}" type="presParOf" srcId="{A76384CA-DCAA-426A-AA66-1281F9EFC2D5}" destId="{12298449-AD4C-403F-B148-6CE6790C76AA}" srcOrd="2" destOrd="0" presId="urn:microsoft.com/office/officeart/2008/layout/NameandTitleOrganizationalChart"/>
    <dgm:cxn modelId="{FAB4685C-06B7-419E-9943-71DFB727F8B5}" type="presParOf" srcId="{425915E4-BF85-4644-B95F-2BC2DE56B544}" destId="{8B5CF633-6D98-481D-97B1-9EC80F5D727B}" srcOrd="2" destOrd="0" presId="urn:microsoft.com/office/officeart/2008/layout/NameandTitleOrganizationalChart"/>
    <dgm:cxn modelId="{2DAEFA30-846D-4190-9264-0FDDC16E5BD3}" type="presParOf" srcId="{AD5F1FFA-C38D-4064-BD61-0512318BBB3D}" destId="{A62BC5A7-5779-465B-9D5B-0D2908368741}" srcOrd="2" destOrd="0" presId="urn:microsoft.com/office/officeart/2008/layout/NameandTitleOrganizationalChart"/>
    <dgm:cxn modelId="{FA9FEAEB-43D0-467D-8AD3-28911A7B0A8C}" type="presParOf" srcId="{84B69E25-4584-4DBD-8C2B-574802159C97}" destId="{CEE1AC8C-FB0B-403A-BFD4-CC68E573C764}" srcOrd="4" destOrd="0" presId="urn:microsoft.com/office/officeart/2008/layout/NameandTitleOrganizationalChart"/>
    <dgm:cxn modelId="{5CB807C3-515A-4BBB-9223-5E3DE2551ACB}" type="presParOf" srcId="{84B69E25-4584-4DBD-8C2B-574802159C97}" destId="{BD444587-5CBC-4489-8171-22DF3CB8C69A}" srcOrd="5" destOrd="0" presId="urn:microsoft.com/office/officeart/2008/layout/NameandTitleOrganizationalChart"/>
    <dgm:cxn modelId="{ABA3B200-C035-4E47-8379-B89C5E637624}" type="presParOf" srcId="{BD444587-5CBC-4489-8171-22DF3CB8C69A}" destId="{9EFF5DBB-83B1-4737-BCD1-6FE9D815208C}" srcOrd="0" destOrd="0" presId="urn:microsoft.com/office/officeart/2008/layout/NameandTitleOrganizationalChart"/>
    <dgm:cxn modelId="{68C0A51D-8D67-427F-8942-05E9C1BBA576}" type="presParOf" srcId="{9EFF5DBB-83B1-4737-BCD1-6FE9D815208C}" destId="{6ED56C89-C0B7-447B-B446-25F264D3EE97}" srcOrd="0" destOrd="0" presId="urn:microsoft.com/office/officeart/2008/layout/NameandTitleOrganizationalChart"/>
    <dgm:cxn modelId="{B7E2C233-9F0F-4FB4-9BFD-BA8F55F6222F}" type="presParOf" srcId="{9EFF5DBB-83B1-4737-BCD1-6FE9D815208C}" destId="{C8A69991-F866-4542-83B9-7618FE05AC87}" srcOrd="1" destOrd="0" presId="urn:microsoft.com/office/officeart/2008/layout/NameandTitleOrganizationalChart"/>
    <dgm:cxn modelId="{06B22405-A41B-4BBD-8C9C-CB51F7DA522D}" type="presParOf" srcId="{9EFF5DBB-83B1-4737-BCD1-6FE9D815208C}" destId="{8929C600-6411-4F86-891D-F3C69E6A92A9}" srcOrd="2" destOrd="0" presId="urn:microsoft.com/office/officeart/2008/layout/NameandTitleOrganizationalChart"/>
    <dgm:cxn modelId="{BA093FAD-FD5D-41B1-A5C1-AFCE2EB19B08}" type="presParOf" srcId="{BD444587-5CBC-4489-8171-22DF3CB8C69A}" destId="{D716969B-491E-4FDD-BA83-066F67927BD3}" srcOrd="1" destOrd="0" presId="urn:microsoft.com/office/officeart/2008/layout/NameandTitleOrganizationalChart"/>
    <dgm:cxn modelId="{381B4ECB-0E08-4966-873C-D781346C13C7}" type="presParOf" srcId="{BD444587-5CBC-4489-8171-22DF3CB8C69A}" destId="{8697FFED-6418-4823-BFB5-F6FAF4C33927}" srcOrd="2" destOrd="0" presId="urn:microsoft.com/office/officeart/2008/layout/NameandTitleOrganizationalChart"/>
    <dgm:cxn modelId="{ABDC94D4-C489-4781-8251-6660D7D64725}" type="presParOf" srcId="{84B69E25-4584-4DBD-8C2B-574802159C97}" destId="{F63B5F21-02AE-46F9-B0A9-E5A9630B8C88}" srcOrd="6" destOrd="0" presId="urn:microsoft.com/office/officeart/2008/layout/NameandTitleOrganizationalChart"/>
    <dgm:cxn modelId="{C00B4EA0-24D2-4557-BD8F-3CDED269A14E}" type="presParOf" srcId="{84B69E25-4584-4DBD-8C2B-574802159C97}" destId="{EEF752D7-2077-44BC-A19D-ACF2A44E2367}" srcOrd="7" destOrd="0" presId="urn:microsoft.com/office/officeart/2008/layout/NameandTitleOrganizationalChart"/>
    <dgm:cxn modelId="{D4725782-4F3E-4736-8824-4DCB09054FAF}" type="presParOf" srcId="{EEF752D7-2077-44BC-A19D-ACF2A44E2367}" destId="{48140465-A99D-42D0-A45A-5C14EC88B152}" srcOrd="0" destOrd="0" presId="urn:microsoft.com/office/officeart/2008/layout/NameandTitleOrganizationalChart"/>
    <dgm:cxn modelId="{09C195C4-5841-4E1D-87E8-0B76F8CDCE08}" type="presParOf" srcId="{48140465-A99D-42D0-A45A-5C14EC88B152}" destId="{09E9D36F-25FF-4DDD-B6DA-F7453C34FBD0}" srcOrd="0" destOrd="0" presId="urn:microsoft.com/office/officeart/2008/layout/NameandTitleOrganizationalChart"/>
    <dgm:cxn modelId="{2BD956DE-F7B3-489E-80EC-50E3A60DA12F}" type="presParOf" srcId="{48140465-A99D-42D0-A45A-5C14EC88B152}" destId="{2BDBB6E4-E4FB-4ADF-982D-721A60D52474}" srcOrd="1" destOrd="0" presId="urn:microsoft.com/office/officeart/2008/layout/NameandTitleOrganizationalChart"/>
    <dgm:cxn modelId="{85771DF5-BE74-4ECA-BD99-978D4B21EFDB}" type="presParOf" srcId="{48140465-A99D-42D0-A45A-5C14EC88B152}" destId="{91E7295C-9261-4CB3-B7F4-D278040E13DD}" srcOrd="2" destOrd="0" presId="urn:microsoft.com/office/officeart/2008/layout/NameandTitleOrganizationalChart"/>
    <dgm:cxn modelId="{1E976B4C-2B7B-466A-8179-E462E40C079B}" type="presParOf" srcId="{EEF752D7-2077-44BC-A19D-ACF2A44E2367}" destId="{73239C5B-CFE0-43DC-97D5-F768FDD65F99}" srcOrd="1" destOrd="0" presId="urn:microsoft.com/office/officeart/2008/layout/NameandTitleOrganizationalChart"/>
    <dgm:cxn modelId="{10A3169B-332D-4882-BDA6-3AAB6AF34D5C}" type="presParOf" srcId="{73239C5B-CFE0-43DC-97D5-F768FDD65F99}" destId="{89A2D9B5-8CB0-4952-A482-C001186389CB}" srcOrd="0" destOrd="0" presId="urn:microsoft.com/office/officeart/2008/layout/NameandTitleOrganizationalChart"/>
    <dgm:cxn modelId="{66886EA9-4A85-49FA-9C97-7D2811998D87}" type="presParOf" srcId="{73239C5B-CFE0-43DC-97D5-F768FDD65F99}" destId="{A2639C75-B7EB-498F-98EB-D3F2B9DA88AB}" srcOrd="1" destOrd="0" presId="urn:microsoft.com/office/officeart/2008/layout/NameandTitleOrganizationalChart"/>
    <dgm:cxn modelId="{BC220A84-76E2-4AA2-A983-8228E663E5B8}" type="presParOf" srcId="{A2639C75-B7EB-498F-98EB-D3F2B9DA88AB}" destId="{3EAC3491-52B0-4A8B-8DC4-212F6ED012F0}" srcOrd="0" destOrd="0" presId="urn:microsoft.com/office/officeart/2008/layout/NameandTitleOrganizationalChart"/>
    <dgm:cxn modelId="{9CE82326-2D65-426E-A9C8-0BE5DCE89893}" type="presParOf" srcId="{3EAC3491-52B0-4A8B-8DC4-212F6ED012F0}" destId="{FF31616E-5516-4101-8F84-A3372CAAF5AF}" srcOrd="0" destOrd="0" presId="urn:microsoft.com/office/officeart/2008/layout/NameandTitleOrganizationalChart"/>
    <dgm:cxn modelId="{F163FC8F-AA03-44EE-A7DA-0B5B08FC1D64}" type="presParOf" srcId="{3EAC3491-52B0-4A8B-8DC4-212F6ED012F0}" destId="{506B962B-A14A-49DD-A503-429C3657B16E}" srcOrd="1" destOrd="0" presId="urn:microsoft.com/office/officeart/2008/layout/NameandTitleOrganizationalChart"/>
    <dgm:cxn modelId="{9AA76D57-9194-4B29-8F3A-418E140C4E39}" type="presParOf" srcId="{3EAC3491-52B0-4A8B-8DC4-212F6ED012F0}" destId="{81846227-C6F4-4FF7-AEBA-DB81E914CAE3}" srcOrd="2" destOrd="0" presId="urn:microsoft.com/office/officeart/2008/layout/NameandTitleOrganizationalChart"/>
    <dgm:cxn modelId="{827F0DD7-86E9-4174-9187-32FE3DA81753}" type="presParOf" srcId="{A2639C75-B7EB-498F-98EB-D3F2B9DA88AB}" destId="{2363811E-1315-4CBE-92FF-7A892CB51FCA}" srcOrd="1" destOrd="0" presId="urn:microsoft.com/office/officeart/2008/layout/NameandTitleOrganizationalChart"/>
    <dgm:cxn modelId="{C9264C41-BDA7-4FB3-834B-29085B2AE722}" type="presParOf" srcId="{A2639C75-B7EB-498F-98EB-D3F2B9DA88AB}" destId="{366DAF51-7FC2-4332-B14E-0DB394A1254D}" srcOrd="2" destOrd="0" presId="urn:microsoft.com/office/officeart/2008/layout/NameandTitleOrganizationalChart"/>
    <dgm:cxn modelId="{D2B45E92-5E96-400D-B56E-337E9EF0C3F4}" type="presParOf" srcId="{73239C5B-CFE0-43DC-97D5-F768FDD65F99}" destId="{BD416C75-9175-46F8-A348-706B3471F698}" srcOrd="2" destOrd="0" presId="urn:microsoft.com/office/officeart/2008/layout/NameandTitleOrganizationalChart"/>
    <dgm:cxn modelId="{A58AB221-9442-4C6E-BB6F-BCFF0A2C945C}" type="presParOf" srcId="{73239C5B-CFE0-43DC-97D5-F768FDD65F99}" destId="{09EEA353-4C54-4CD2-BF6C-D063376BFA4A}" srcOrd="3" destOrd="0" presId="urn:microsoft.com/office/officeart/2008/layout/NameandTitleOrganizationalChart"/>
    <dgm:cxn modelId="{CB36A937-4E45-447A-AD7C-0CCE2032FA0C}" type="presParOf" srcId="{09EEA353-4C54-4CD2-BF6C-D063376BFA4A}" destId="{0714ACBA-500B-4A79-A7CA-BDDBD2BE102F}" srcOrd="0" destOrd="0" presId="urn:microsoft.com/office/officeart/2008/layout/NameandTitleOrganizationalChart"/>
    <dgm:cxn modelId="{FA3174D8-9CFC-4EFD-80CE-C33511AFBE93}" type="presParOf" srcId="{0714ACBA-500B-4A79-A7CA-BDDBD2BE102F}" destId="{B5491E00-50C7-42B4-8DAD-A3DE764B1089}" srcOrd="0" destOrd="0" presId="urn:microsoft.com/office/officeart/2008/layout/NameandTitleOrganizationalChart"/>
    <dgm:cxn modelId="{B528CA0F-4950-4A58-B6CD-E2DD40820CE5}" type="presParOf" srcId="{0714ACBA-500B-4A79-A7CA-BDDBD2BE102F}" destId="{2825FC83-78F4-431F-9375-EF39DCF2A2E4}" srcOrd="1" destOrd="0" presId="urn:microsoft.com/office/officeart/2008/layout/NameandTitleOrganizationalChart"/>
    <dgm:cxn modelId="{A690C109-E777-4A56-B4FD-75669A855DCA}" type="presParOf" srcId="{0714ACBA-500B-4A79-A7CA-BDDBD2BE102F}" destId="{64E7CDD7-5FDF-4347-BFED-8B7370502176}" srcOrd="2" destOrd="0" presId="urn:microsoft.com/office/officeart/2008/layout/NameandTitleOrganizationalChart"/>
    <dgm:cxn modelId="{F8BE0B50-2268-4C8E-AA0D-DAFE37A5F477}" type="presParOf" srcId="{09EEA353-4C54-4CD2-BF6C-D063376BFA4A}" destId="{BDCD4206-0AF2-4127-B745-DD287FEED889}" srcOrd="1" destOrd="0" presId="urn:microsoft.com/office/officeart/2008/layout/NameandTitleOrganizationalChart"/>
    <dgm:cxn modelId="{14FCE617-FEFE-48F9-A37E-B413C9C6AA0C}" type="presParOf" srcId="{BDCD4206-0AF2-4127-B745-DD287FEED889}" destId="{CCF86334-BE81-4392-9948-CE1F7FBF7D51}" srcOrd="0" destOrd="0" presId="urn:microsoft.com/office/officeart/2008/layout/NameandTitleOrganizationalChart"/>
    <dgm:cxn modelId="{1643B316-B558-46F7-9C68-60ADF88DBB84}" type="presParOf" srcId="{BDCD4206-0AF2-4127-B745-DD287FEED889}" destId="{7FC8A796-C04A-4D0D-90B9-FA2CF0C58FD3}" srcOrd="1" destOrd="0" presId="urn:microsoft.com/office/officeart/2008/layout/NameandTitleOrganizationalChart"/>
    <dgm:cxn modelId="{6F4AE2B3-A550-4287-BFFD-F4098D7CA896}" type="presParOf" srcId="{7FC8A796-C04A-4D0D-90B9-FA2CF0C58FD3}" destId="{F2B01D74-DE98-48FD-BDF3-F851473D45D1}" srcOrd="0" destOrd="0" presId="urn:microsoft.com/office/officeart/2008/layout/NameandTitleOrganizationalChart"/>
    <dgm:cxn modelId="{ECC858E2-FFAA-480B-9E2A-0DBCD0063951}" type="presParOf" srcId="{F2B01D74-DE98-48FD-BDF3-F851473D45D1}" destId="{8FA2609D-F44E-4B18-BFDE-B0B289306E44}" srcOrd="0" destOrd="0" presId="urn:microsoft.com/office/officeart/2008/layout/NameandTitleOrganizationalChart"/>
    <dgm:cxn modelId="{269BC2D1-0FB5-43DD-AE37-B1662596DC8C}" type="presParOf" srcId="{F2B01D74-DE98-48FD-BDF3-F851473D45D1}" destId="{4EFAD52E-1582-4381-98FC-EBA5A65C2AC1}" srcOrd="1" destOrd="0" presId="urn:microsoft.com/office/officeart/2008/layout/NameandTitleOrganizationalChart"/>
    <dgm:cxn modelId="{7A67E60E-29F6-4120-B1B7-9BB4AC076B0D}" type="presParOf" srcId="{F2B01D74-DE98-48FD-BDF3-F851473D45D1}" destId="{59DED7F8-CE70-4000-8912-158B6F1CC72A}" srcOrd="2" destOrd="0" presId="urn:microsoft.com/office/officeart/2008/layout/NameandTitleOrganizationalChart"/>
    <dgm:cxn modelId="{E220D49D-F69F-4E63-8DF4-FA5D2D8DB812}" type="presParOf" srcId="{7FC8A796-C04A-4D0D-90B9-FA2CF0C58FD3}" destId="{B37D73E7-B521-47D2-A3A6-7D55EB6BE1D6}" srcOrd="1" destOrd="0" presId="urn:microsoft.com/office/officeart/2008/layout/NameandTitleOrganizationalChart"/>
    <dgm:cxn modelId="{A6584203-BD4A-4C58-860C-7A8D3542A220}" type="presParOf" srcId="{7FC8A796-C04A-4D0D-90B9-FA2CF0C58FD3}" destId="{BD8A0D98-ABCA-4183-9343-9443FE17FD8C}" srcOrd="2" destOrd="0" presId="urn:microsoft.com/office/officeart/2008/layout/NameandTitleOrganizationalChart"/>
    <dgm:cxn modelId="{F338FC75-4704-41DC-89E9-DBCAA4D062BB}" type="presParOf" srcId="{09EEA353-4C54-4CD2-BF6C-D063376BFA4A}" destId="{523382DF-9AED-4BA7-995C-83A3BFF61E8B}" srcOrd="2" destOrd="0" presId="urn:microsoft.com/office/officeart/2008/layout/NameandTitleOrganizationalChart"/>
    <dgm:cxn modelId="{A3CC1872-DBDC-416B-87A6-CE37B11F515D}" type="presParOf" srcId="{EEF752D7-2077-44BC-A19D-ACF2A44E2367}" destId="{30DFD065-8A96-4A9C-98AB-5823EA0B5656}" srcOrd="2" destOrd="0" presId="urn:microsoft.com/office/officeart/2008/layout/NameandTitleOrganizationalChart"/>
    <dgm:cxn modelId="{1166088D-B687-4366-A2AD-B56767BCC06B}" type="presParOf" srcId="{7AC97EE4-B4B2-408D-9076-A358739688F2}" destId="{C204580F-31CC-4DF8-B04B-1BD78E056571}"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86334-BE81-4392-9948-CE1F7FBF7D51}">
      <dsp:nvSpPr>
        <dsp:cNvPr id="0" name=""/>
        <dsp:cNvSpPr/>
      </dsp:nvSpPr>
      <dsp:spPr>
        <a:xfrm>
          <a:off x="7028687" y="2620102"/>
          <a:ext cx="91440" cy="625594"/>
        </a:xfrm>
        <a:custGeom>
          <a:avLst/>
          <a:gdLst/>
          <a:ahLst/>
          <a:cxnLst/>
          <a:rect l="0" t="0" r="0" b="0"/>
          <a:pathLst>
            <a:path>
              <a:moveTo>
                <a:pt x="45720" y="0"/>
              </a:moveTo>
              <a:lnTo>
                <a:pt x="45720" y="471336"/>
              </a:lnTo>
              <a:lnTo>
                <a:pt x="68371" y="471336"/>
              </a:lnTo>
              <a:lnTo>
                <a:pt x="68371" y="62559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416C75-9175-46F8-A348-706B3471F698}">
      <dsp:nvSpPr>
        <dsp:cNvPr id="0" name=""/>
        <dsp:cNvSpPr/>
      </dsp:nvSpPr>
      <dsp:spPr>
        <a:xfrm>
          <a:off x="6062058" y="1632844"/>
          <a:ext cx="1012348" cy="326154"/>
        </a:xfrm>
        <a:custGeom>
          <a:avLst/>
          <a:gdLst/>
          <a:ahLst/>
          <a:cxnLst/>
          <a:rect l="0" t="0" r="0" b="0"/>
          <a:pathLst>
            <a:path>
              <a:moveTo>
                <a:pt x="0" y="0"/>
              </a:moveTo>
              <a:lnTo>
                <a:pt x="0" y="171896"/>
              </a:lnTo>
              <a:lnTo>
                <a:pt x="1012348" y="171896"/>
              </a:lnTo>
              <a:lnTo>
                <a:pt x="1012348" y="32615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A2D9B5-8CB0-4952-A482-C001186389CB}">
      <dsp:nvSpPr>
        <dsp:cNvPr id="0" name=""/>
        <dsp:cNvSpPr/>
      </dsp:nvSpPr>
      <dsp:spPr>
        <a:xfrm>
          <a:off x="4973187" y="1632844"/>
          <a:ext cx="1088871" cy="326154"/>
        </a:xfrm>
        <a:custGeom>
          <a:avLst/>
          <a:gdLst/>
          <a:ahLst/>
          <a:cxnLst/>
          <a:rect l="0" t="0" r="0" b="0"/>
          <a:pathLst>
            <a:path>
              <a:moveTo>
                <a:pt x="1088871" y="0"/>
              </a:moveTo>
              <a:lnTo>
                <a:pt x="1088871" y="171896"/>
              </a:lnTo>
              <a:lnTo>
                <a:pt x="0" y="171896"/>
              </a:lnTo>
              <a:lnTo>
                <a:pt x="0" y="32615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3B5F21-02AE-46F9-B0A9-E5A9630B8C88}">
      <dsp:nvSpPr>
        <dsp:cNvPr id="0" name=""/>
        <dsp:cNvSpPr/>
      </dsp:nvSpPr>
      <dsp:spPr>
        <a:xfrm>
          <a:off x="3382355" y="513221"/>
          <a:ext cx="2679703" cy="458519"/>
        </a:xfrm>
        <a:custGeom>
          <a:avLst/>
          <a:gdLst/>
          <a:ahLst/>
          <a:cxnLst/>
          <a:rect l="0" t="0" r="0" b="0"/>
          <a:pathLst>
            <a:path>
              <a:moveTo>
                <a:pt x="0" y="0"/>
              </a:moveTo>
              <a:lnTo>
                <a:pt x="0" y="304261"/>
              </a:lnTo>
              <a:lnTo>
                <a:pt x="2679703" y="304261"/>
              </a:lnTo>
              <a:lnTo>
                <a:pt x="2679703" y="45851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E1AC8C-FB0B-403A-BFD4-CC68E573C764}">
      <dsp:nvSpPr>
        <dsp:cNvPr id="0" name=""/>
        <dsp:cNvSpPr/>
      </dsp:nvSpPr>
      <dsp:spPr>
        <a:xfrm>
          <a:off x="3382355" y="513221"/>
          <a:ext cx="650178" cy="458519"/>
        </a:xfrm>
        <a:custGeom>
          <a:avLst/>
          <a:gdLst/>
          <a:ahLst/>
          <a:cxnLst/>
          <a:rect l="0" t="0" r="0" b="0"/>
          <a:pathLst>
            <a:path>
              <a:moveTo>
                <a:pt x="0" y="0"/>
              </a:moveTo>
              <a:lnTo>
                <a:pt x="0" y="304261"/>
              </a:lnTo>
              <a:lnTo>
                <a:pt x="650178" y="304261"/>
              </a:lnTo>
              <a:lnTo>
                <a:pt x="650178" y="45851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7D5A62-2A6F-43D6-98C8-0F2CFB1A4806}">
      <dsp:nvSpPr>
        <dsp:cNvPr id="0" name=""/>
        <dsp:cNvSpPr/>
      </dsp:nvSpPr>
      <dsp:spPr>
        <a:xfrm>
          <a:off x="2364891" y="3717518"/>
          <a:ext cx="91440" cy="495099"/>
        </a:xfrm>
        <a:custGeom>
          <a:avLst/>
          <a:gdLst/>
          <a:ahLst/>
          <a:cxnLst/>
          <a:rect l="0" t="0" r="0" b="0"/>
          <a:pathLst>
            <a:path>
              <a:moveTo>
                <a:pt x="45720" y="0"/>
              </a:moveTo>
              <a:lnTo>
                <a:pt x="45720" y="49509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C5744F-F7AC-4569-91AC-29794B3FF4F4}">
      <dsp:nvSpPr>
        <dsp:cNvPr id="0" name=""/>
        <dsp:cNvSpPr/>
      </dsp:nvSpPr>
      <dsp:spPr>
        <a:xfrm>
          <a:off x="2364891" y="2880875"/>
          <a:ext cx="91440" cy="175539"/>
        </a:xfrm>
        <a:custGeom>
          <a:avLst/>
          <a:gdLst/>
          <a:ahLst/>
          <a:cxnLst/>
          <a:rect l="0" t="0" r="0" b="0"/>
          <a:pathLst>
            <a:path>
              <a:moveTo>
                <a:pt x="68984" y="0"/>
              </a:moveTo>
              <a:lnTo>
                <a:pt x="68984" y="21281"/>
              </a:lnTo>
              <a:lnTo>
                <a:pt x="45720" y="21281"/>
              </a:lnTo>
              <a:lnTo>
                <a:pt x="45720" y="17553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80C384-0F6B-4A3A-A7BA-AD263BF517A7}">
      <dsp:nvSpPr>
        <dsp:cNvPr id="0" name=""/>
        <dsp:cNvSpPr/>
      </dsp:nvSpPr>
      <dsp:spPr>
        <a:xfrm>
          <a:off x="2364891" y="1632844"/>
          <a:ext cx="91440" cy="586926"/>
        </a:xfrm>
        <a:custGeom>
          <a:avLst/>
          <a:gdLst/>
          <a:ahLst/>
          <a:cxnLst/>
          <a:rect l="0" t="0" r="0" b="0"/>
          <a:pathLst>
            <a:path>
              <a:moveTo>
                <a:pt x="45720" y="0"/>
              </a:moveTo>
              <a:lnTo>
                <a:pt x="45720" y="432668"/>
              </a:lnTo>
              <a:lnTo>
                <a:pt x="68984" y="432668"/>
              </a:lnTo>
              <a:lnTo>
                <a:pt x="68984" y="58692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895CF2-D910-4D11-9579-52956D05CC44}">
      <dsp:nvSpPr>
        <dsp:cNvPr id="0" name=""/>
        <dsp:cNvSpPr/>
      </dsp:nvSpPr>
      <dsp:spPr>
        <a:xfrm>
          <a:off x="2410611" y="513221"/>
          <a:ext cx="971744" cy="458519"/>
        </a:xfrm>
        <a:custGeom>
          <a:avLst/>
          <a:gdLst/>
          <a:ahLst/>
          <a:cxnLst/>
          <a:rect l="0" t="0" r="0" b="0"/>
          <a:pathLst>
            <a:path>
              <a:moveTo>
                <a:pt x="971744" y="0"/>
              </a:moveTo>
              <a:lnTo>
                <a:pt x="971744" y="304261"/>
              </a:lnTo>
              <a:lnTo>
                <a:pt x="0" y="304261"/>
              </a:lnTo>
              <a:lnTo>
                <a:pt x="0" y="45851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05E3D3-E741-4D5C-B7B3-14984063DAB0}">
      <dsp:nvSpPr>
        <dsp:cNvPr id="0" name=""/>
        <dsp:cNvSpPr/>
      </dsp:nvSpPr>
      <dsp:spPr>
        <a:xfrm>
          <a:off x="672446" y="1632844"/>
          <a:ext cx="91440" cy="610455"/>
        </a:xfrm>
        <a:custGeom>
          <a:avLst/>
          <a:gdLst/>
          <a:ahLst/>
          <a:cxnLst/>
          <a:rect l="0" t="0" r="0" b="0"/>
          <a:pathLst>
            <a:path>
              <a:moveTo>
                <a:pt x="45720" y="0"/>
              </a:moveTo>
              <a:lnTo>
                <a:pt x="45720" y="456197"/>
              </a:lnTo>
              <a:lnTo>
                <a:pt x="45731" y="456197"/>
              </a:lnTo>
              <a:lnTo>
                <a:pt x="45731" y="61045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48B821-92C9-465E-9967-ADDD10D2E5DE}">
      <dsp:nvSpPr>
        <dsp:cNvPr id="0" name=""/>
        <dsp:cNvSpPr/>
      </dsp:nvSpPr>
      <dsp:spPr>
        <a:xfrm>
          <a:off x="718166" y="513221"/>
          <a:ext cx="2664189" cy="458519"/>
        </a:xfrm>
        <a:custGeom>
          <a:avLst/>
          <a:gdLst/>
          <a:ahLst/>
          <a:cxnLst/>
          <a:rect l="0" t="0" r="0" b="0"/>
          <a:pathLst>
            <a:path>
              <a:moveTo>
                <a:pt x="2664189" y="0"/>
              </a:moveTo>
              <a:lnTo>
                <a:pt x="2664189" y="304261"/>
              </a:lnTo>
              <a:lnTo>
                <a:pt x="0" y="304261"/>
              </a:lnTo>
              <a:lnTo>
                <a:pt x="0" y="45851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9378E4-5728-4DD4-9D53-2D48A058748F}">
      <dsp:nvSpPr>
        <dsp:cNvPr id="0" name=""/>
        <dsp:cNvSpPr/>
      </dsp:nvSpPr>
      <dsp:spPr>
        <a:xfrm>
          <a:off x="2468522" y="0"/>
          <a:ext cx="1827665" cy="51322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93289" numCol="1" spcCol="1270" anchor="ctr" anchorCtr="0">
          <a:noAutofit/>
        </a:bodyPr>
        <a:lstStyle/>
        <a:p>
          <a:pPr marL="0" lvl="0" indent="0" algn="ctr" defTabSz="844550">
            <a:lnSpc>
              <a:spcPct val="90000"/>
            </a:lnSpc>
            <a:spcBef>
              <a:spcPct val="0"/>
            </a:spcBef>
            <a:spcAft>
              <a:spcPct val="35000"/>
            </a:spcAft>
            <a:buNone/>
          </a:pPr>
          <a:r>
            <a:rPr lang="en-US" sz="1900" kern="1200" dirty="0"/>
            <a:t>Mandeep Sharma</a:t>
          </a:r>
        </a:p>
      </dsp:txBody>
      <dsp:txXfrm>
        <a:off x="2468522" y="0"/>
        <a:ext cx="1827665" cy="513221"/>
      </dsp:txXfrm>
    </dsp:sp>
    <dsp:sp modelId="{90C454C6-3372-49FE-9DDB-32EA13903431}">
      <dsp:nvSpPr>
        <dsp:cNvPr id="0" name=""/>
        <dsp:cNvSpPr/>
      </dsp:nvSpPr>
      <dsp:spPr>
        <a:xfrm>
          <a:off x="3568804" y="377803"/>
          <a:ext cx="1149178" cy="22036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t>Founder and CEO</a:t>
          </a:r>
        </a:p>
      </dsp:txBody>
      <dsp:txXfrm>
        <a:off x="3568804" y="377803"/>
        <a:ext cx="1149178" cy="220367"/>
      </dsp:txXfrm>
    </dsp:sp>
    <dsp:sp modelId="{525DB3E1-CF39-447D-A474-D2CA21EA4AA6}">
      <dsp:nvSpPr>
        <dsp:cNvPr id="0" name=""/>
        <dsp:cNvSpPr/>
      </dsp:nvSpPr>
      <dsp:spPr>
        <a:xfrm>
          <a:off x="79734" y="971740"/>
          <a:ext cx="1276864" cy="66110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93289" numCol="1" spcCol="1270" anchor="ctr" anchorCtr="0">
          <a:noAutofit/>
        </a:bodyPr>
        <a:lstStyle/>
        <a:p>
          <a:pPr marL="0" lvl="0" indent="0" algn="ctr" defTabSz="844550">
            <a:lnSpc>
              <a:spcPct val="90000"/>
            </a:lnSpc>
            <a:spcBef>
              <a:spcPct val="0"/>
            </a:spcBef>
            <a:spcAft>
              <a:spcPct val="35000"/>
            </a:spcAft>
            <a:buNone/>
          </a:pPr>
          <a:r>
            <a:rPr lang="en-US" sz="1900" kern="1200" dirty="0"/>
            <a:t>Ajay Bhatt</a:t>
          </a:r>
        </a:p>
      </dsp:txBody>
      <dsp:txXfrm>
        <a:off x="79734" y="971740"/>
        <a:ext cx="1276864" cy="661103"/>
      </dsp:txXfrm>
    </dsp:sp>
    <dsp:sp modelId="{4F4343B3-71C7-4ACC-AE11-49D1685C3C61}">
      <dsp:nvSpPr>
        <dsp:cNvPr id="0" name=""/>
        <dsp:cNvSpPr/>
      </dsp:nvSpPr>
      <dsp:spPr>
        <a:xfrm>
          <a:off x="573574" y="1465370"/>
          <a:ext cx="1149178" cy="220367"/>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dirty="0"/>
            <a:t>HR &amp; Admin  Head</a:t>
          </a:r>
        </a:p>
      </dsp:txBody>
      <dsp:txXfrm>
        <a:off x="573574" y="1465370"/>
        <a:ext cx="1149178" cy="220367"/>
      </dsp:txXfrm>
    </dsp:sp>
    <dsp:sp modelId="{5F4033BD-0B51-4506-B308-FF22807CFD34}">
      <dsp:nvSpPr>
        <dsp:cNvPr id="0" name=""/>
        <dsp:cNvSpPr/>
      </dsp:nvSpPr>
      <dsp:spPr>
        <a:xfrm>
          <a:off x="79745" y="2243299"/>
          <a:ext cx="1276864" cy="66110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93289" numCol="1" spcCol="1270" anchor="ctr" anchorCtr="0">
          <a:noAutofit/>
        </a:bodyPr>
        <a:lstStyle/>
        <a:p>
          <a:pPr marL="0" lvl="0" indent="0" algn="ctr" defTabSz="844550">
            <a:lnSpc>
              <a:spcPct val="90000"/>
            </a:lnSpc>
            <a:spcBef>
              <a:spcPct val="0"/>
            </a:spcBef>
            <a:spcAft>
              <a:spcPct val="35000"/>
            </a:spcAft>
            <a:buNone/>
          </a:pPr>
          <a:r>
            <a:rPr lang="en-US" sz="1900" kern="1200" dirty="0" err="1"/>
            <a:t>Ashutosh</a:t>
          </a:r>
          <a:endParaRPr lang="en-US" sz="1900" kern="1200" dirty="0"/>
        </a:p>
      </dsp:txBody>
      <dsp:txXfrm>
        <a:off x="79745" y="2243299"/>
        <a:ext cx="1276864" cy="661103"/>
      </dsp:txXfrm>
    </dsp:sp>
    <dsp:sp modelId="{53471AEB-2F0D-4841-8A67-56F3431F0B11}">
      <dsp:nvSpPr>
        <dsp:cNvPr id="0" name=""/>
        <dsp:cNvSpPr/>
      </dsp:nvSpPr>
      <dsp:spPr>
        <a:xfrm>
          <a:off x="761812" y="2750565"/>
          <a:ext cx="913883" cy="189053"/>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t>Executive</a:t>
          </a:r>
        </a:p>
      </dsp:txBody>
      <dsp:txXfrm>
        <a:off x="761812" y="2750565"/>
        <a:ext cx="913883" cy="189053"/>
      </dsp:txXfrm>
    </dsp:sp>
    <dsp:sp modelId="{2D303DCA-4E5C-4325-AA1A-F0D62BB6354C}">
      <dsp:nvSpPr>
        <dsp:cNvPr id="0" name=""/>
        <dsp:cNvSpPr/>
      </dsp:nvSpPr>
      <dsp:spPr>
        <a:xfrm>
          <a:off x="1772178" y="971740"/>
          <a:ext cx="1276864" cy="66110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93289" numCol="1" spcCol="1270" anchor="ctr" anchorCtr="0">
          <a:noAutofit/>
        </a:bodyPr>
        <a:lstStyle/>
        <a:p>
          <a:pPr marL="0" lvl="0" indent="0" algn="ctr" defTabSz="844550">
            <a:lnSpc>
              <a:spcPct val="90000"/>
            </a:lnSpc>
            <a:spcBef>
              <a:spcPct val="0"/>
            </a:spcBef>
            <a:spcAft>
              <a:spcPct val="35000"/>
            </a:spcAft>
            <a:buNone/>
          </a:pPr>
          <a:r>
            <a:rPr lang="en-US" sz="1900" kern="1200" dirty="0"/>
            <a:t>Ravi Kumar</a:t>
          </a:r>
        </a:p>
      </dsp:txBody>
      <dsp:txXfrm>
        <a:off x="1772178" y="971740"/>
        <a:ext cx="1276864" cy="661103"/>
      </dsp:txXfrm>
    </dsp:sp>
    <dsp:sp modelId="{DBD4A66F-D484-41E3-8723-30D23F6B0EBB}">
      <dsp:nvSpPr>
        <dsp:cNvPr id="0" name=""/>
        <dsp:cNvSpPr/>
      </dsp:nvSpPr>
      <dsp:spPr>
        <a:xfrm>
          <a:off x="2219034" y="1465370"/>
          <a:ext cx="1149178" cy="220367"/>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Marketing and Sales </a:t>
          </a:r>
        </a:p>
      </dsp:txBody>
      <dsp:txXfrm>
        <a:off x="2219034" y="1465370"/>
        <a:ext cx="1149178" cy="220367"/>
      </dsp:txXfrm>
    </dsp:sp>
    <dsp:sp modelId="{7CB9A95D-F2FD-4980-A3C6-3EA161F80586}">
      <dsp:nvSpPr>
        <dsp:cNvPr id="0" name=""/>
        <dsp:cNvSpPr/>
      </dsp:nvSpPr>
      <dsp:spPr>
        <a:xfrm>
          <a:off x="1795443" y="2219771"/>
          <a:ext cx="1276864" cy="66110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93289" numCol="1" spcCol="1270" anchor="ctr" anchorCtr="0">
          <a:noAutofit/>
        </a:bodyPr>
        <a:lstStyle/>
        <a:p>
          <a:pPr marL="0" lvl="0" indent="0" algn="ctr" defTabSz="844550">
            <a:lnSpc>
              <a:spcPct val="90000"/>
            </a:lnSpc>
            <a:spcBef>
              <a:spcPct val="0"/>
            </a:spcBef>
            <a:spcAft>
              <a:spcPct val="35000"/>
            </a:spcAft>
            <a:buNone/>
          </a:pPr>
          <a:r>
            <a:rPr lang="en-US" sz="1900" kern="1200" dirty="0" err="1"/>
            <a:t>Aakash</a:t>
          </a:r>
          <a:endParaRPr lang="en-US" sz="1900" kern="1200" dirty="0"/>
        </a:p>
      </dsp:txBody>
      <dsp:txXfrm>
        <a:off x="1795443" y="2219771"/>
        <a:ext cx="1276864" cy="661103"/>
      </dsp:txXfrm>
    </dsp:sp>
    <dsp:sp modelId="{3179FA6D-5012-4933-935C-5EBD644AC66A}">
      <dsp:nvSpPr>
        <dsp:cNvPr id="0" name=""/>
        <dsp:cNvSpPr/>
      </dsp:nvSpPr>
      <dsp:spPr>
        <a:xfrm>
          <a:off x="2449175" y="2716318"/>
          <a:ext cx="851150" cy="188009"/>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t>Executive</a:t>
          </a:r>
        </a:p>
      </dsp:txBody>
      <dsp:txXfrm>
        <a:off x="2449175" y="2716318"/>
        <a:ext cx="851150" cy="188009"/>
      </dsp:txXfrm>
    </dsp:sp>
    <dsp:sp modelId="{5D64F963-D329-48B6-9CF5-786C9FB5FDBD}">
      <dsp:nvSpPr>
        <dsp:cNvPr id="0" name=""/>
        <dsp:cNvSpPr/>
      </dsp:nvSpPr>
      <dsp:spPr>
        <a:xfrm>
          <a:off x="1772178" y="3056414"/>
          <a:ext cx="1276864" cy="661103"/>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93289" numCol="1" spcCol="1270" anchor="ctr" anchorCtr="0">
          <a:noAutofit/>
        </a:bodyPr>
        <a:lstStyle/>
        <a:p>
          <a:pPr marL="0" lvl="0" indent="0" algn="ctr" defTabSz="844550">
            <a:lnSpc>
              <a:spcPct val="90000"/>
            </a:lnSpc>
            <a:spcBef>
              <a:spcPct val="0"/>
            </a:spcBef>
            <a:spcAft>
              <a:spcPct val="35000"/>
            </a:spcAft>
            <a:buNone/>
          </a:pPr>
          <a:r>
            <a:rPr lang="en-US" sz="1900" kern="1200" dirty="0"/>
            <a:t>Harsh</a:t>
          </a:r>
        </a:p>
      </dsp:txBody>
      <dsp:txXfrm>
        <a:off x="1772178" y="3056414"/>
        <a:ext cx="1276864" cy="661103"/>
      </dsp:txXfrm>
    </dsp:sp>
    <dsp:sp modelId="{A5A5FD78-BE69-4AE4-B9F6-8ACEE81280C3}">
      <dsp:nvSpPr>
        <dsp:cNvPr id="0" name=""/>
        <dsp:cNvSpPr/>
      </dsp:nvSpPr>
      <dsp:spPr>
        <a:xfrm>
          <a:off x="2114332" y="3542692"/>
          <a:ext cx="1149178" cy="220367"/>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marL="0" lvl="0" indent="0" algn="r" defTabSz="577850">
            <a:lnSpc>
              <a:spcPct val="90000"/>
            </a:lnSpc>
            <a:spcBef>
              <a:spcPct val="0"/>
            </a:spcBef>
            <a:spcAft>
              <a:spcPct val="35000"/>
            </a:spcAft>
            <a:buNone/>
          </a:pPr>
          <a:r>
            <a:rPr lang="en-US" sz="1300" kern="1200" dirty="0"/>
            <a:t>Web Developer</a:t>
          </a:r>
        </a:p>
      </dsp:txBody>
      <dsp:txXfrm>
        <a:off x="2114332" y="3542692"/>
        <a:ext cx="1149178" cy="220367"/>
      </dsp:txXfrm>
    </dsp:sp>
    <dsp:sp modelId="{77B90AAC-1D1D-446D-A0B5-7B68B6C9D0F1}">
      <dsp:nvSpPr>
        <dsp:cNvPr id="0" name=""/>
        <dsp:cNvSpPr/>
      </dsp:nvSpPr>
      <dsp:spPr>
        <a:xfrm>
          <a:off x="1772178" y="4212617"/>
          <a:ext cx="1276864" cy="66110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93289" numCol="1" spcCol="1270" anchor="ctr" anchorCtr="0">
          <a:noAutofit/>
        </a:bodyPr>
        <a:lstStyle/>
        <a:p>
          <a:pPr marL="0" lvl="0" indent="0" algn="ctr" defTabSz="844550">
            <a:lnSpc>
              <a:spcPct val="90000"/>
            </a:lnSpc>
            <a:spcBef>
              <a:spcPct val="0"/>
            </a:spcBef>
            <a:spcAft>
              <a:spcPct val="35000"/>
            </a:spcAft>
            <a:buNone/>
          </a:pPr>
          <a:r>
            <a:rPr lang="en-US" sz="1900" kern="1200" dirty="0"/>
            <a:t>Interns</a:t>
          </a:r>
        </a:p>
      </dsp:txBody>
      <dsp:txXfrm>
        <a:off x="1772178" y="4212617"/>
        <a:ext cx="1276864" cy="661103"/>
      </dsp:txXfrm>
    </dsp:sp>
    <dsp:sp modelId="{282D8C36-9F77-4935-9BBD-121B78C2E057}">
      <dsp:nvSpPr>
        <dsp:cNvPr id="0" name=""/>
        <dsp:cNvSpPr/>
      </dsp:nvSpPr>
      <dsp:spPr>
        <a:xfrm>
          <a:off x="2054253" y="4732693"/>
          <a:ext cx="1149178" cy="220367"/>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dirty="0"/>
            <a:t>Graphics Designers</a:t>
          </a:r>
        </a:p>
      </dsp:txBody>
      <dsp:txXfrm>
        <a:off x="2054253" y="4732693"/>
        <a:ext cx="1149178" cy="220367"/>
      </dsp:txXfrm>
    </dsp:sp>
    <dsp:sp modelId="{6ED56C89-C0B7-447B-B446-25F264D3EE97}">
      <dsp:nvSpPr>
        <dsp:cNvPr id="0" name=""/>
        <dsp:cNvSpPr/>
      </dsp:nvSpPr>
      <dsp:spPr>
        <a:xfrm>
          <a:off x="3394102" y="971740"/>
          <a:ext cx="1276864" cy="66110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93289" numCol="1" spcCol="1270" anchor="ctr" anchorCtr="0">
          <a:noAutofit/>
        </a:bodyPr>
        <a:lstStyle/>
        <a:p>
          <a:pPr marL="0" lvl="0" indent="0" algn="ctr" defTabSz="844550">
            <a:lnSpc>
              <a:spcPct val="90000"/>
            </a:lnSpc>
            <a:spcBef>
              <a:spcPct val="0"/>
            </a:spcBef>
            <a:spcAft>
              <a:spcPct val="35000"/>
            </a:spcAft>
            <a:buNone/>
          </a:pPr>
          <a:r>
            <a:rPr lang="en-US" sz="1900" kern="1200" dirty="0"/>
            <a:t>Sandeep</a:t>
          </a:r>
        </a:p>
      </dsp:txBody>
      <dsp:txXfrm>
        <a:off x="3394102" y="971740"/>
        <a:ext cx="1276864" cy="661103"/>
      </dsp:txXfrm>
    </dsp:sp>
    <dsp:sp modelId="{C8A69991-F866-4542-83B9-7618FE05AC87}">
      <dsp:nvSpPr>
        <dsp:cNvPr id="0" name=""/>
        <dsp:cNvSpPr/>
      </dsp:nvSpPr>
      <dsp:spPr>
        <a:xfrm>
          <a:off x="4029113" y="1446253"/>
          <a:ext cx="1149178" cy="22036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marL="0" lvl="0" indent="0" algn="r" defTabSz="400050">
            <a:lnSpc>
              <a:spcPct val="90000"/>
            </a:lnSpc>
            <a:spcBef>
              <a:spcPct val="0"/>
            </a:spcBef>
            <a:spcAft>
              <a:spcPct val="35000"/>
            </a:spcAft>
            <a:buNone/>
          </a:pPr>
          <a:r>
            <a:rPr lang="en-US" sz="900" kern="1200" dirty="0"/>
            <a:t>Accounts and Finance</a:t>
          </a:r>
        </a:p>
      </dsp:txBody>
      <dsp:txXfrm>
        <a:off x="4029113" y="1446253"/>
        <a:ext cx="1149178" cy="220367"/>
      </dsp:txXfrm>
    </dsp:sp>
    <dsp:sp modelId="{09E9D36F-25FF-4DDD-B6DA-F7453C34FBD0}">
      <dsp:nvSpPr>
        <dsp:cNvPr id="0" name=""/>
        <dsp:cNvSpPr/>
      </dsp:nvSpPr>
      <dsp:spPr>
        <a:xfrm>
          <a:off x="5227589" y="971740"/>
          <a:ext cx="1668938" cy="66110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93289" numCol="1" spcCol="1270" anchor="ctr" anchorCtr="0">
          <a:noAutofit/>
        </a:bodyPr>
        <a:lstStyle/>
        <a:p>
          <a:pPr marL="0" lvl="0" indent="0" algn="ctr" defTabSz="844550">
            <a:lnSpc>
              <a:spcPct val="90000"/>
            </a:lnSpc>
            <a:spcBef>
              <a:spcPct val="0"/>
            </a:spcBef>
            <a:spcAft>
              <a:spcPct val="35000"/>
            </a:spcAft>
            <a:buNone/>
          </a:pPr>
          <a:r>
            <a:rPr lang="en-US" sz="1900" kern="1200" dirty="0"/>
            <a:t>Madhav Sharma</a:t>
          </a:r>
        </a:p>
      </dsp:txBody>
      <dsp:txXfrm>
        <a:off x="5227589" y="971740"/>
        <a:ext cx="1668938" cy="661103"/>
      </dsp:txXfrm>
    </dsp:sp>
    <dsp:sp modelId="{2BDBB6E4-E4FB-4ADF-982D-721A60D52474}">
      <dsp:nvSpPr>
        <dsp:cNvPr id="0" name=""/>
        <dsp:cNvSpPr/>
      </dsp:nvSpPr>
      <dsp:spPr>
        <a:xfrm>
          <a:off x="6142632" y="1434490"/>
          <a:ext cx="1149178" cy="220367"/>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dirty="0"/>
            <a:t>Operational Head</a:t>
          </a:r>
        </a:p>
      </dsp:txBody>
      <dsp:txXfrm>
        <a:off x="6142632" y="1434490"/>
        <a:ext cx="1149178" cy="220367"/>
      </dsp:txXfrm>
    </dsp:sp>
    <dsp:sp modelId="{FF31616E-5516-4101-8F84-A3372CAAF5AF}">
      <dsp:nvSpPr>
        <dsp:cNvPr id="0" name=""/>
        <dsp:cNvSpPr/>
      </dsp:nvSpPr>
      <dsp:spPr>
        <a:xfrm>
          <a:off x="4104779" y="1958998"/>
          <a:ext cx="1736816" cy="66110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93289" numCol="1" spcCol="1270" anchor="ctr" anchorCtr="0">
          <a:noAutofit/>
        </a:bodyPr>
        <a:lstStyle/>
        <a:p>
          <a:pPr marL="0" lvl="0" indent="0" algn="ctr" defTabSz="844550">
            <a:lnSpc>
              <a:spcPct val="90000"/>
            </a:lnSpc>
            <a:spcBef>
              <a:spcPct val="0"/>
            </a:spcBef>
            <a:spcAft>
              <a:spcPct val="35000"/>
            </a:spcAft>
            <a:buNone/>
          </a:pPr>
          <a:r>
            <a:rPr lang="en-US" sz="1900" kern="1200" dirty="0"/>
            <a:t>Chetan Sardana</a:t>
          </a:r>
        </a:p>
      </dsp:txBody>
      <dsp:txXfrm>
        <a:off x="4104779" y="1958998"/>
        <a:ext cx="1736816" cy="661103"/>
      </dsp:txXfrm>
    </dsp:sp>
    <dsp:sp modelId="{506B962B-A14A-49DD-A503-429C3657B16E}">
      <dsp:nvSpPr>
        <dsp:cNvPr id="0" name=""/>
        <dsp:cNvSpPr/>
      </dsp:nvSpPr>
      <dsp:spPr>
        <a:xfrm>
          <a:off x="4844567" y="2499685"/>
          <a:ext cx="1149178" cy="220367"/>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r" defTabSz="622300">
            <a:lnSpc>
              <a:spcPct val="90000"/>
            </a:lnSpc>
            <a:spcBef>
              <a:spcPct val="0"/>
            </a:spcBef>
            <a:spcAft>
              <a:spcPct val="35000"/>
            </a:spcAft>
            <a:buNone/>
          </a:pPr>
          <a:r>
            <a:rPr lang="en-US" sz="1400" kern="1200" dirty="0"/>
            <a:t>3D designer</a:t>
          </a:r>
        </a:p>
      </dsp:txBody>
      <dsp:txXfrm>
        <a:off x="4844567" y="2499685"/>
        <a:ext cx="1149178" cy="220367"/>
      </dsp:txXfrm>
    </dsp:sp>
    <dsp:sp modelId="{B5491E00-50C7-42B4-8DAD-A3DE764B1089}">
      <dsp:nvSpPr>
        <dsp:cNvPr id="0" name=""/>
        <dsp:cNvSpPr/>
      </dsp:nvSpPr>
      <dsp:spPr>
        <a:xfrm>
          <a:off x="6157172" y="1958998"/>
          <a:ext cx="1834471" cy="661103"/>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93289" numCol="1" spcCol="1270" anchor="ctr" anchorCtr="0">
          <a:noAutofit/>
        </a:bodyPr>
        <a:lstStyle/>
        <a:p>
          <a:pPr marL="0" lvl="0" indent="0" algn="ctr" defTabSz="844550">
            <a:lnSpc>
              <a:spcPct val="90000"/>
            </a:lnSpc>
            <a:spcBef>
              <a:spcPct val="0"/>
            </a:spcBef>
            <a:spcAft>
              <a:spcPct val="35000"/>
            </a:spcAft>
            <a:buNone/>
          </a:pPr>
          <a:r>
            <a:rPr lang="en-US" sz="1900" kern="1200" dirty="0"/>
            <a:t>Gaurav </a:t>
          </a:r>
          <a:r>
            <a:rPr lang="en-US" sz="1900" kern="1200" dirty="0" err="1"/>
            <a:t>Gujjar</a:t>
          </a:r>
          <a:endParaRPr lang="en-US" sz="1900" kern="1200" dirty="0"/>
        </a:p>
      </dsp:txBody>
      <dsp:txXfrm>
        <a:off x="6157172" y="1958998"/>
        <a:ext cx="1834471" cy="661103"/>
      </dsp:txXfrm>
    </dsp:sp>
    <dsp:sp modelId="{2825FC83-78F4-431F-9375-EF39DCF2A2E4}">
      <dsp:nvSpPr>
        <dsp:cNvPr id="0" name=""/>
        <dsp:cNvSpPr/>
      </dsp:nvSpPr>
      <dsp:spPr>
        <a:xfrm>
          <a:off x="6928021" y="2461363"/>
          <a:ext cx="1149178" cy="220367"/>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r" defTabSz="622300">
            <a:lnSpc>
              <a:spcPct val="90000"/>
            </a:lnSpc>
            <a:spcBef>
              <a:spcPct val="0"/>
            </a:spcBef>
            <a:spcAft>
              <a:spcPct val="35000"/>
            </a:spcAft>
            <a:buNone/>
          </a:pPr>
          <a:r>
            <a:rPr lang="en-US" sz="1400" kern="1200" dirty="0"/>
            <a:t>PCB Designer</a:t>
          </a:r>
        </a:p>
      </dsp:txBody>
      <dsp:txXfrm>
        <a:off x="6928021" y="2461363"/>
        <a:ext cx="1149178" cy="220367"/>
      </dsp:txXfrm>
    </dsp:sp>
    <dsp:sp modelId="{8FA2609D-F44E-4B18-BFDE-B0B289306E44}">
      <dsp:nvSpPr>
        <dsp:cNvPr id="0" name=""/>
        <dsp:cNvSpPr/>
      </dsp:nvSpPr>
      <dsp:spPr>
        <a:xfrm>
          <a:off x="6458626" y="3245697"/>
          <a:ext cx="1276864" cy="66110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93289" numCol="1" spcCol="1270" anchor="ctr" anchorCtr="0">
          <a:noAutofit/>
        </a:bodyPr>
        <a:lstStyle/>
        <a:p>
          <a:pPr marL="0" lvl="0" indent="0" algn="ctr" defTabSz="844550">
            <a:lnSpc>
              <a:spcPct val="90000"/>
            </a:lnSpc>
            <a:spcBef>
              <a:spcPct val="0"/>
            </a:spcBef>
            <a:spcAft>
              <a:spcPct val="35000"/>
            </a:spcAft>
            <a:buNone/>
          </a:pPr>
          <a:r>
            <a:rPr lang="en-US" sz="1900" kern="1200" dirty="0"/>
            <a:t>Interns</a:t>
          </a:r>
        </a:p>
      </dsp:txBody>
      <dsp:txXfrm>
        <a:off x="6458626" y="3245697"/>
        <a:ext cx="1276864" cy="661103"/>
      </dsp:txXfrm>
    </dsp:sp>
    <dsp:sp modelId="{4EFAD52E-1582-4381-98FC-EBA5A65C2AC1}">
      <dsp:nvSpPr>
        <dsp:cNvPr id="0" name=""/>
        <dsp:cNvSpPr/>
      </dsp:nvSpPr>
      <dsp:spPr>
        <a:xfrm>
          <a:off x="6888983" y="3764036"/>
          <a:ext cx="1149178" cy="220367"/>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r" defTabSz="622300">
            <a:lnSpc>
              <a:spcPct val="90000"/>
            </a:lnSpc>
            <a:spcBef>
              <a:spcPct val="0"/>
            </a:spcBef>
            <a:spcAft>
              <a:spcPct val="35000"/>
            </a:spcAft>
            <a:buNone/>
          </a:pPr>
          <a:r>
            <a:rPr lang="en-US" sz="1400" kern="1200" dirty="0"/>
            <a:t>PCB Designers</a:t>
          </a:r>
        </a:p>
      </dsp:txBody>
      <dsp:txXfrm>
        <a:off x="6888983" y="3764036"/>
        <a:ext cx="1149178" cy="220367"/>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B28A-2291-F74B-9271-47D18784788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32E44EB-8D60-1846-A600-4CB4D778D3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075A9CD-1D81-1D48-82DC-3154A97F47DB}"/>
              </a:ext>
            </a:extLst>
          </p:cNvPr>
          <p:cNvSpPr>
            <a:spLocks noGrp="1"/>
          </p:cNvSpPr>
          <p:nvPr>
            <p:ph type="dt" sz="half" idx="10"/>
          </p:nvPr>
        </p:nvSpPr>
        <p:spPr/>
        <p:txBody>
          <a:bodyPr/>
          <a:lstStyle/>
          <a:p>
            <a:fld id="{5172EF64-FC5E-0043-A002-343D12680C20}" type="datetimeFigureOut">
              <a:rPr lang="en-US" smtClean="0"/>
              <a:t>4/11/20</a:t>
            </a:fld>
            <a:endParaRPr lang="en-US"/>
          </a:p>
        </p:txBody>
      </p:sp>
      <p:sp>
        <p:nvSpPr>
          <p:cNvPr id="5" name="Footer Placeholder 4">
            <a:extLst>
              <a:ext uri="{FF2B5EF4-FFF2-40B4-BE49-F238E27FC236}">
                <a16:creationId xmlns:a16="http://schemas.microsoft.com/office/drawing/2014/main" id="{A88633A5-A2AF-264F-8887-594CF0636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A2C58A-AE78-B745-9101-CA5E96C6BEB0}"/>
              </a:ext>
            </a:extLst>
          </p:cNvPr>
          <p:cNvSpPr>
            <a:spLocks noGrp="1"/>
          </p:cNvSpPr>
          <p:nvPr>
            <p:ph type="sldNum" sz="quarter" idx="12"/>
          </p:nvPr>
        </p:nvSpPr>
        <p:spPr/>
        <p:txBody>
          <a:bodyPr/>
          <a:lstStyle/>
          <a:p>
            <a:fld id="{1F7C2796-6837-F946-84EB-A07262E5E149}" type="slidenum">
              <a:rPr lang="en-US" smtClean="0"/>
              <a:t>‹#›</a:t>
            </a:fld>
            <a:endParaRPr lang="en-US"/>
          </a:p>
        </p:txBody>
      </p:sp>
    </p:spTree>
    <p:extLst>
      <p:ext uri="{BB962C8B-B14F-4D97-AF65-F5344CB8AC3E}">
        <p14:creationId xmlns:p14="http://schemas.microsoft.com/office/powerpoint/2010/main" val="2583292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1770-4624-FD48-B88D-A03F8B0A8DE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B4FD980-A89C-E347-B68C-2A0BBEF0DBD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40DB7D-6A61-CF4C-B170-A853DBB4B92D}"/>
              </a:ext>
            </a:extLst>
          </p:cNvPr>
          <p:cNvSpPr>
            <a:spLocks noGrp="1"/>
          </p:cNvSpPr>
          <p:nvPr>
            <p:ph type="dt" sz="half" idx="10"/>
          </p:nvPr>
        </p:nvSpPr>
        <p:spPr/>
        <p:txBody>
          <a:bodyPr/>
          <a:lstStyle/>
          <a:p>
            <a:fld id="{5172EF64-FC5E-0043-A002-343D12680C20}" type="datetimeFigureOut">
              <a:rPr lang="en-US" smtClean="0"/>
              <a:t>4/11/20</a:t>
            </a:fld>
            <a:endParaRPr lang="en-US"/>
          </a:p>
        </p:txBody>
      </p:sp>
      <p:sp>
        <p:nvSpPr>
          <p:cNvPr id="5" name="Footer Placeholder 4">
            <a:extLst>
              <a:ext uri="{FF2B5EF4-FFF2-40B4-BE49-F238E27FC236}">
                <a16:creationId xmlns:a16="http://schemas.microsoft.com/office/drawing/2014/main" id="{CE565C2A-5881-9741-A4B2-9824FF990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5511D-22FF-3743-9F08-40095538B3C3}"/>
              </a:ext>
            </a:extLst>
          </p:cNvPr>
          <p:cNvSpPr>
            <a:spLocks noGrp="1"/>
          </p:cNvSpPr>
          <p:nvPr>
            <p:ph type="sldNum" sz="quarter" idx="12"/>
          </p:nvPr>
        </p:nvSpPr>
        <p:spPr/>
        <p:txBody>
          <a:bodyPr/>
          <a:lstStyle/>
          <a:p>
            <a:fld id="{1F7C2796-6837-F946-84EB-A07262E5E149}" type="slidenum">
              <a:rPr lang="en-US" smtClean="0"/>
              <a:t>‹#›</a:t>
            </a:fld>
            <a:endParaRPr lang="en-US"/>
          </a:p>
        </p:txBody>
      </p:sp>
    </p:spTree>
    <p:extLst>
      <p:ext uri="{BB962C8B-B14F-4D97-AF65-F5344CB8AC3E}">
        <p14:creationId xmlns:p14="http://schemas.microsoft.com/office/powerpoint/2010/main" val="1026527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CCCD4B-338A-4743-9D1F-0296D53321A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BD82E98-A511-AB41-A3B6-43C1153B3AC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8CE3F4-C710-CF43-8F57-37169AF307E0}"/>
              </a:ext>
            </a:extLst>
          </p:cNvPr>
          <p:cNvSpPr>
            <a:spLocks noGrp="1"/>
          </p:cNvSpPr>
          <p:nvPr>
            <p:ph type="dt" sz="half" idx="10"/>
          </p:nvPr>
        </p:nvSpPr>
        <p:spPr/>
        <p:txBody>
          <a:bodyPr/>
          <a:lstStyle/>
          <a:p>
            <a:fld id="{5172EF64-FC5E-0043-A002-343D12680C20}" type="datetimeFigureOut">
              <a:rPr lang="en-US" smtClean="0"/>
              <a:t>4/11/20</a:t>
            </a:fld>
            <a:endParaRPr lang="en-US"/>
          </a:p>
        </p:txBody>
      </p:sp>
      <p:sp>
        <p:nvSpPr>
          <p:cNvPr id="5" name="Footer Placeholder 4">
            <a:extLst>
              <a:ext uri="{FF2B5EF4-FFF2-40B4-BE49-F238E27FC236}">
                <a16:creationId xmlns:a16="http://schemas.microsoft.com/office/drawing/2014/main" id="{F4BC9678-6E9D-CB43-8EBA-843525DD3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848DA-B75B-4044-B308-D7833F330E8A}"/>
              </a:ext>
            </a:extLst>
          </p:cNvPr>
          <p:cNvSpPr>
            <a:spLocks noGrp="1"/>
          </p:cNvSpPr>
          <p:nvPr>
            <p:ph type="sldNum" sz="quarter" idx="12"/>
          </p:nvPr>
        </p:nvSpPr>
        <p:spPr/>
        <p:txBody>
          <a:bodyPr/>
          <a:lstStyle/>
          <a:p>
            <a:fld id="{1F7C2796-6837-F946-84EB-A07262E5E149}" type="slidenum">
              <a:rPr lang="en-US" smtClean="0"/>
              <a:t>‹#›</a:t>
            </a:fld>
            <a:endParaRPr lang="en-US"/>
          </a:p>
        </p:txBody>
      </p:sp>
    </p:spTree>
    <p:extLst>
      <p:ext uri="{BB962C8B-B14F-4D97-AF65-F5344CB8AC3E}">
        <p14:creationId xmlns:p14="http://schemas.microsoft.com/office/powerpoint/2010/main" val="421805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205B-4123-3542-9BA6-82B51D49157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1903133-E527-3C4D-9C4C-A1A5CAEF2EF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1EDD9EB-999E-684B-92E2-15DF39FBA6CF}"/>
              </a:ext>
            </a:extLst>
          </p:cNvPr>
          <p:cNvSpPr>
            <a:spLocks noGrp="1"/>
          </p:cNvSpPr>
          <p:nvPr>
            <p:ph type="dt" sz="half" idx="10"/>
          </p:nvPr>
        </p:nvSpPr>
        <p:spPr/>
        <p:txBody>
          <a:bodyPr/>
          <a:lstStyle/>
          <a:p>
            <a:fld id="{5172EF64-FC5E-0043-A002-343D12680C20}" type="datetimeFigureOut">
              <a:rPr lang="en-US" smtClean="0"/>
              <a:t>4/11/20</a:t>
            </a:fld>
            <a:endParaRPr lang="en-US"/>
          </a:p>
        </p:txBody>
      </p:sp>
      <p:sp>
        <p:nvSpPr>
          <p:cNvPr id="5" name="Footer Placeholder 4">
            <a:extLst>
              <a:ext uri="{FF2B5EF4-FFF2-40B4-BE49-F238E27FC236}">
                <a16:creationId xmlns:a16="http://schemas.microsoft.com/office/drawing/2014/main" id="{65C709A4-485A-DF47-AE0D-719195BFE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F4493-80D9-594A-B3A8-5B2A91435D4E}"/>
              </a:ext>
            </a:extLst>
          </p:cNvPr>
          <p:cNvSpPr>
            <a:spLocks noGrp="1"/>
          </p:cNvSpPr>
          <p:nvPr>
            <p:ph type="sldNum" sz="quarter" idx="12"/>
          </p:nvPr>
        </p:nvSpPr>
        <p:spPr/>
        <p:txBody>
          <a:bodyPr/>
          <a:lstStyle/>
          <a:p>
            <a:fld id="{1F7C2796-6837-F946-84EB-A07262E5E149}" type="slidenum">
              <a:rPr lang="en-US" smtClean="0"/>
              <a:t>‹#›</a:t>
            </a:fld>
            <a:endParaRPr lang="en-US"/>
          </a:p>
        </p:txBody>
      </p:sp>
    </p:spTree>
    <p:extLst>
      <p:ext uri="{BB962C8B-B14F-4D97-AF65-F5344CB8AC3E}">
        <p14:creationId xmlns:p14="http://schemas.microsoft.com/office/powerpoint/2010/main" val="377961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2ECFD-5398-C442-BC62-7FDCE5BEE3E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E16204-B603-A240-B5FE-10F6A3864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39CA5F9-2AE2-924F-A18C-B8AE59926A87}"/>
              </a:ext>
            </a:extLst>
          </p:cNvPr>
          <p:cNvSpPr>
            <a:spLocks noGrp="1"/>
          </p:cNvSpPr>
          <p:nvPr>
            <p:ph type="dt" sz="half" idx="10"/>
          </p:nvPr>
        </p:nvSpPr>
        <p:spPr/>
        <p:txBody>
          <a:bodyPr/>
          <a:lstStyle/>
          <a:p>
            <a:fld id="{5172EF64-FC5E-0043-A002-343D12680C20}" type="datetimeFigureOut">
              <a:rPr lang="en-US" smtClean="0"/>
              <a:t>4/11/20</a:t>
            </a:fld>
            <a:endParaRPr lang="en-US"/>
          </a:p>
        </p:txBody>
      </p:sp>
      <p:sp>
        <p:nvSpPr>
          <p:cNvPr id="5" name="Footer Placeholder 4">
            <a:extLst>
              <a:ext uri="{FF2B5EF4-FFF2-40B4-BE49-F238E27FC236}">
                <a16:creationId xmlns:a16="http://schemas.microsoft.com/office/drawing/2014/main" id="{CD2F227F-8057-D944-853F-C8941A578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410B8E-6B81-1948-82DF-DD5A540232CD}"/>
              </a:ext>
            </a:extLst>
          </p:cNvPr>
          <p:cNvSpPr>
            <a:spLocks noGrp="1"/>
          </p:cNvSpPr>
          <p:nvPr>
            <p:ph type="sldNum" sz="quarter" idx="12"/>
          </p:nvPr>
        </p:nvSpPr>
        <p:spPr/>
        <p:txBody>
          <a:bodyPr/>
          <a:lstStyle/>
          <a:p>
            <a:fld id="{1F7C2796-6837-F946-84EB-A07262E5E149}" type="slidenum">
              <a:rPr lang="en-US" smtClean="0"/>
              <a:t>‹#›</a:t>
            </a:fld>
            <a:endParaRPr lang="en-US"/>
          </a:p>
        </p:txBody>
      </p:sp>
    </p:spTree>
    <p:extLst>
      <p:ext uri="{BB962C8B-B14F-4D97-AF65-F5344CB8AC3E}">
        <p14:creationId xmlns:p14="http://schemas.microsoft.com/office/powerpoint/2010/main" val="121393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E075-41F7-6D48-9388-636B970B340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419C53-FBEF-744D-A7F5-754A43870AE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2DA6BF0-8AB5-0C4C-82E6-3FCCBED4F24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A9FE877-330E-634A-A32D-2F7526EE6927}"/>
              </a:ext>
            </a:extLst>
          </p:cNvPr>
          <p:cNvSpPr>
            <a:spLocks noGrp="1"/>
          </p:cNvSpPr>
          <p:nvPr>
            <p:ph type="dt" sz="half" idx="10"/>
          </p:nvPr>
        </p:nvSpPr>
        <p:spPr/>
        <p:txBody>
          <a:bodyPr/>
          <a:lstStyle/>
          <a:p>
            <a:fld id="{5172EF64-FC5E-0043-A002-343D12680C20}" type="datetimeFigureOut">
              <a:rPr lang="en-US" smtClean="0"/>
              <a:t>4/11/20</a:t>
            </a:fld>
            <a:endParaRPr lang="en-US"/>
          </a:p>
        </p:txBody>
      </p:sp>
      <p:sp>
        <p:nvSpPr>
          <p:cNvPr id="6" name="Footer Placeholder 5">
            <a:extLst>
              <a:ext uri="{FF2B5EF4-FFF2-40B4-BE49-F238E27FC236}">
                <a16:creationId xmlns:a16="http://schemas.microsoft.com/office/drawing/2014/main" id="{E597141B-780A-FE41-A52F-168516BAD6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5C1528-3592-E74A-AEB5-135FC2953B71}"/>
              </a:ext>
            </a:extLst>
          </p:cNvPr>
          <p:cNvSpPr>
            <a:spLocks noGrp="1"/>
          </p:cNvSpPr>
          <p:nvPr>
            <p:ph type="sldNum" sz="quarter" idx="12"/>
          </p:nvPr>
        </p:nvSpPr>
        <p:spPr/>
        <p:txBody>
          <a:bodyPr/>
          <a:lstStyle/>
          <a:p>
            <a:fld id="{1F7C2796-6837-F946-84EB-A07262E5E149}" type="slidenum">
              <a:rPr lang="en-US" smtClean="0"/>
              <a:t>‹#›</a:t>
            </a:fld>
            <a:endParaRPr lang="en-US"/>
          </a:p>
        </p:txBody>
      </p:sp>
    </p:spTree>
    <p:extLst>
      <p:ext uri="{BB962C8B-B14F-4D97-AF65-F5344CB8AC3E}">
        <p14:creationId xmlns:p14="http://schemas.microsoft.com/office/powerpoint/2010/main" val="225170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7228-A637-D34D-9DE8-060761EE290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20FD035-20E1-C64D-B6BA-769CEDA1D5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B17E8E4-1FFF-A546-B12B-ADA2EFC6818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800A321-5AE2-9847-B88F-BBB003C9D1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FADFD29-A630-9347-89ED-1C18BE190C8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185BEE3-9C32-0F4B-A580-AD238BB35DE9}"/>
              </a:ext>
            </a:extLst>
          </p:cNvPr>
          <p:cNvSpPr>
            <a:spLocks noGrp="1"/>
          </p:cNvSpPr>
          <p:nvPr>
            <p:ph type="dt" sz="half" idx="10"/>
          </p:nvPr>
        </p:nvSpPr>
        <p:spPr/>
        <p:txBody>
          <a:bodyPr/>
          <a:lstStyle/>
          <a:p>
            <a:fld id="{5172EF64-FC5E-0043-A002-343D12680C20}" type="datetimeFigureOut">
              <a:rPr lang="en-US" smtClean="0"/>
              <a:t>4/11/20</a:t>
            </a:fld>
            <a:endParaRPr lang="en-US"/>
          </a:p>
        </p:txBody>
      </p:sp>
      <p:sp>
        <p:nvSpPr>
          <p:cNvPr id="8" name="Footer Placeholder 7">
            <a:extLst>
              <a:ext uri="{FF2B5EF4-FFF2-40B4-BE49-F238E27FC236}">
                <a16:creationId xmlns:a16="http://schemas.microsoft.com/office/drawing/2014/main" id="{05979536-6C51-7841-ABA8-C0BC952544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EF7E17-6527-104B-A08D-1737B5A674E7}"/>
              </a:ext>
            </a:extLst>
          </p:cNvPr>
          <p:cNvSpPr>
            <a:spLocks noGrp="1"/>
          </p:cNvSpPr>
          <p:nvPr>
            <p:ph type="sldNum" sz="quarter" idx="12"/>
          </p:nvPr>
        </p:nvSpPr>
        <p:spPr/>
        <p:txBody>
          <a:bodyPr/>
          <a:lstStyle/>
          <a:p>
            <a:fld id="{1F7C2796-6837-F946-84EB-A07262E5E149}" type="slidenum">
              <a:rPr lang="en-US" smtClean="0"/>
              <a:t>‹#›</a:t>
            </a:fld>
            <a:endParaRPr lang="en-US"/>
          </a:p>
        </p:txBody>
      </p:sp>
    </p:spTree>
    <p:extLst>
      <p:ext uri="{BB962C8B-B14F-4D97-AF65-F5344CB8AC3E}">
        <p14:creationId xmlns:p14="http://schemas.microsoft.com/office/powerpoint/2010/main" val="2449865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6A7A0-1E12-7B4E-B89A-E06BCB7F359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F31E758-A0B8-1346-8736-F17A570B4C59}"/>
              </a:ext>
            </a:extLst>
          </p:cNvPr>
          <p:cNvSpPr>
            <a:spLocks noGrp="1"/>
          </p:cNvSpPr>
          <p:nvPr>
            <p:ph type="dt" sz="half" idx="10"/>
          </p:nvPr>
        </p:nvSpPr>
        <p:spPr/>
        <p:txBody>
          <a:bodyPr/>
          <a:lstStyle/>
          <a:p>
            <a:fld id="{5172EF64-FC5E-0043-A002-343D12680C20}" type="datetimeFigureOut">
              <a:rPr lang="en-US" smtClean="0"/>
              <a:t>4/11/20</a:t>
            </a:fld>
            <a:endParaRPr lang="en-US"/>
          </a:p>
        </p:txBody>
      </p:sp>
      <p:sp>
        <p:nvSpPr>
          <p:cNvPr id="4" name="Footer Placeholder 3">
            <a:extLst>
              <a:ext uri="{FF2B5EF4-FFF2-40B4-BE49-F238E27FC236}">
                <a16:creationId xmlns:a16="http://schemas.microsoft.com/office/drawing/2014/main" id="{72D71A4D-E966-9D4C-84B4-98DF02BBD5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6E402E-86F3-2E45-8735-7FAA51F9CFA0}"/>
              </a:ext>
            </a:extLst>
          </p:cNvPr>
          <p:cNvSpPr>
            <a:spLocks noGrp="1"/>
          </p:cNvSpPr>
          <p:nvPr>
            <p:ph type="sldNum" sz="quarter" idx="12"/>
          </p:nvPr>
        </p:nvSpPr>
        <p:spPr/>
        <p:txBody>
          <a:bodyPr/>
          <a:lstStyle/>
          <a:p>
            <a:fld id="{1F7C2796-6837-F946-84EB-A07262E5E149}" type="slidenum">
              <a:rPr lang="en-US" smtClean="0"/>
              <a:t>‹#›</a:t>
            </a:fld>
            <a:endParaRPr lang="en-US"/>
          </a:p>
        </p:txBody>
      </p:sp>
    </p:spTree>
    <p:extLst>
      <p:ext uri="{BB962C8B-B14F-4D97-AF65-F5344CB8AC3E}">
        <p14:creationId xmlns:p14="http://schemas.microsoft.com/office/powerpoint/2010/main" val="817445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C4F14-F775-AB46-A96A-01A80D265AF5}"/>
              </a:ext>
            </a:extLst>
          </p:cNvPr>
          <p:cNvSpPr>
            <a:spLocks noGrp="1"/>
          </p:cNvSpPr>
          <p:nvPr>
            <p:ph type="dt" sz="half" idx="10"/>
          </p:nvPr>
        </p:nvSpPr>
        <p:spPr/>
        <p:txBody>
          <a:bodyPr/>
          <a:lstStyle/>
          <a:p>
            <a:fld id="{5172EF64-FC5E-0043-A002-343D12680C20}" type="datetimeFigureOut">
              <a:rPr lang="en-US" smtClean="0"/>
              <a:t>4/11/20</a:t>
            </a:fld>
            <a:endParaRPr lang="en-US"/>
          </a:p>
        </p:txBody>
      </p:sp>
      <p:sp>
        <p:nvSpPr>
          <p:cNvPr id="3" name="Footer Placeholder 2">
            <a:extLst>
              <a:ext uri="{FF2B5EF4-FFF2-40B4-BE49-F238E27FC236}">
                <a16:creationId xmlns:a16="http://schemas.microsoft.com/office/drawing/2014/main" id="{B24816B0-0FB6-D843-A0C8-9D46F18629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7DC59-E376-9345-A680-5C1493B3ADE4}"/>
              </a:ext>
            </a:extLst>
          </p:cNvPr>
          <p:cNvSpPr>
            <a:spLocks noGrp="1"/>
          </p:cNvSpPr>
          <p:nvPr>
            <p:ph type="sldNum" sz="quarter" idx="12"/>
          </p:nvPr>
        </p:nvSpPr>
        <p:spPr/>
        <p:txBody>
          <a:bodyPr/>
          <a:lstStyle/>
          <a:p>
            <a:fld id="{1F7C2796-6837-F946-84EB-A07262E5E149}" type="slidenum">
              <a:rPr lang="en-US" smtClean="0"/>
              <a:t>‹#›</a:t>
            </a:fld>
            <a:endParaRPr lang="en-US"/>
          </a:p>
        </p:txBody>
      </p:sp>
    </p:spTree>
    <p:extLst>
      <p:ext uri="{BB962C8B-B14F-4D97-AF65-F5344CB8AC3E}">
        <p14:creationId xmlns:p14="http://schemas.microsoft.com/office/powerpoint/2010/main" val="257997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1955-E25D-734A-BD99-2244F214802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8F958FC-9990-E74A-A7ED-9A0FF32F50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0581360-B6E2-194C-9934-8F81E05B1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02CE85E-426F-ED44-930A-11820FB61BC7}"/>
              </a:ext>
            </a:extLst>
          </p:cNvPr>
          <p:cNvSpPr>
            <a:spLocks noGrp="1"/>
          </p:cNvSpPr>
          <p:nvPr>
            <p:ph type="dt" sz="half" idx="10"/>
          </p:nvPr>
        </p:nvSpPr>
        <p:spPr/>
        <p:txBody>
          <a:bodyPr/>
          <a:lstStyle/>
          <a:p>
            <a:fld id="{5172EF64-FC5E-0043-A002-343D12680C20}" type="datetimeFigureOut">
              <a:rPr lang="en-US" smtClean="0"/>
              <a:t>4/11/20</a:t>
            </a:fld>
            <a:endParaRPr lang="en-US"/>
          </a:p>
        </p:txBody>
      </p:sp>
      <p:sp>
        <p:nvSpPr>
          <p:cNvPr id="6" name="Footer Placeholder 5">
            <a:extLst>
              <a:ext uri="{FF2B5EF4-FFF2-40B4-BE49-F238E27FC236}">
                <a16:creationId xmlns:a16="http://schemas.microsoft.com/office/drawing/2014/main" id="{748009E4-781C-0847-A3ED-8D8714960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6EE234-0414-6E4F-AD18-693F7401787B}"/>
              </a:ext>
            </a:extLst>
          </p:cNvPr>
          <p:cNvSpPr>
            <a:spLocks noGrp="1"/>
          </p:cNvSpPr>
          <p:nvPr>
            <p:ph type="sldNum" sz="quarter" idx="12"/>
          </p:nvPr>
        </p:nvSpPr>
        <p:spPr/>
        <p:txBody>
          <a:bodyPr/>
          <a:lstStyle/>
          <a:p>
            <a:fld id="{1F7C2796-6837-F946-84EB-A07262E5E149}" type="slidenum">
              <a:rPr lang="en-US" smtClean="0"/>
              <a:t>‹#›</a:t>
            </a:fld>
            <a:endParaRPr lang="en-US"/>
          </a:p>
        </p:txBody>
      </p:sp>
    </p:spTree>
    <p:extLst>
      <p:ext uri="{BB962C8B-B14F-4D97-AF65-F5344CB8AC3E}">
        <p14:creationId xmlns:p14="http://schemas.microsoft.com/office/powerpoint/2010/main" val="42015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D7548-BDE5-2B48-A8BF-B2B00A784F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031050E-72DB-2140-A955-A07877AA80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4A189E-7140-0A45-A858-6390EC9BD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631CCB7-BB00-EA4E-8E78-CA3FF9837A01}"/>
              </a:ext>
            </a:extLst>
          </p:cNvPr>
          <p:cNvSpPr>
            <a:spLocks noGrp="1"/>
          </p:cNvSpPr>
          <p:nvPr>
            <p:ph type="dt" sz="half" idx="10"/>
          </p:nvPr>
        </p:nvSpPr>
        <p:spPr/>
        <p:txBody>
          <a:bodyPr/>
          <a:lstStyle/>
          <a:p>
            <a:fld id="{5172EF64-FC5E-0043-A002-343D12680C20}" type="datetimeFigureOut">
              <a:rPr lang="en-US" smtClean="0"/>
              <a:t>4/11/20</a:t>
            </a:fld>
            <a:endParaRPr lang="en-US"/>
          </a:p>
        </p:txBody>
      </p:sp>
      <p:sp>
        <p:nvSpPr>
          <p:cNvPr id="6" name="Footer Placeholder 5">
            <a:extLst>
              <a:ext uri="{FF2B5EF4-FFF2-40B4-BE49-F238E27FC236}">
                <a16:creationId xmlns:a16="http://schemas.microsoft.com/office/drawing/2014/main" id="{7C678687-2B75-7A4E-83A2-93537015BB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68D6AB-A148-7549-82BB-C1D093CF23BA}"/>
              </a:ext>
            </a:extLst>
          </p:cNvPr>
          <p:cNvSpPr>
            <a:spLocks noGrp="1"/>
          </p:cNvSpPr>
          <p:nvPr>
            <p:ph type="sldNum" sz="quarter" idx="12"/>
          </p:nvPr>
        </p:nvSpPr>
        <p:spPr/>
        <p:txBody>
          <a:bodyPr/>
          <a:lstStyle/>
          <a:p>
            <a:fld id="{1F7C2796-6837-F946-84EB-A07262E5E149}" type="slidenum">
              <a:rPr lang="en-US" smtClean="0"/>
              <a:t>‹#›</a:t>
            </a:fld>
            <a:endParaRPr lang="en-US"/>
          </a:p>
        </p:txBody>
      </p:sp>
    </p:spTree>
    <p:extLst>
      <p:ext uri="{BB962C8B-B14F-4D97-AF65-F5344CB8AC3E}">
        <p14:creationId xmlns:p14="http://schemas.microsoft.com/office/powerpoint/2010/main" val="2337369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5097BA-7B0D-0D4F-815C-D8DF6803DC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D4F387A-3FD3-964C-B25C-F9961F574B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9BF065C-4942-5E4B-959A-F7B41FBBB9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2EF64-FC5E-0043-A002-343D12680C20}" type="datetimeFigureOut">
              <a:rPr lang="en-US" smtClean="0"/>
              <a:t>4/11/20</a:t>
            </a:fld>
            <a:endParaRPr lang="en-US"/>
          </a:p>
        </p:txBody>
      </p:sp>
      <p:sp>
        <p:nvSpPr>
          <p:cNvPr id="5" name="Footer Placeholder 4">
            <a:extLst>
              <a:ext uri="{FF2B5EF4-FFF2-40B4-BE49-F238E27FC236}">
                <a16:creationId xmlns:a16="http://schemas.microsoft.com/office/drawing/2014/main" id="{83D3C239-85AA-934F-87FF-18A7766B8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C2B6EA-913D-AA4B-BC72-E8E97D78B4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7C2796-6837-F946-84EB-A07262E5E149}" type="slidenum">
              <a:rPr lang="en-US" smtClean="0"/>
              <a:t>‹#›</a:t>
            </a:fld>
            <a:endParaRPr lang="en-US"/>
          </a:p>
        </p:txBody>
      </p:sp>
    </p:spTree>
    <p:extLst>
      <p:ext uri="{BB962C8B-B14F-4D97-AF65-F5344CB8AC3E}">
        <p14:creationId xmlns:p14="http://schemas.microsoft.com/office/powerpoint/2010/main" val="3080036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mailto:Mandeep.attri@y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59FA7C-AA06-D045-92E2-780C7E6C9E04}"/>
              </a:ext>
            </a:extLst>
          </p:cNvPr>
          <p:cNvSpPr>
            <a:spLocks noGrp="1"/>
          </p:cNvSpPr>
          <p:nvPr>
            <p:ph type="ctrTitle"/>
          </p:nvPr>
        </p:nvSpPr>
        <p:spPr>
          <a:xfrm>
            <a:off x="1566862" y="3674277"/>
            <a:ext cx="9144000" cy="825500"/>
          </a:xfrm>
        </p:spPr>
        <p:txBody>
          <a:bodyPr>
            <a:normAutofit/>
          </a:bodyPr>
          <a:lstStyle/>
          <a:p>
            <a:r>
              <a:rPr lang="en-US" sz="3600" dirty="0">
                <a:latin typeface="Apple Braille Outline 6 Dot" pitchFamily="2" charset="0"/>
                <a:ea typeface="Apple Color Emoji" pitchFamily="2" charset="0"/>
              </a:rPr>
              <a:t>PROJEXEL TECHNOLOGIES Pvt. Ltd.</a:t>
            </a:r>
          </a:p>
        </p:txBody>
      </p:sp>
      <p:sp>
        <p:nvSpPr>
          <p:cNvPr id="5" name="Subtitle 2">
            <a:extLst>
              <a:ext uri="{FF2B5EF4-FFF2-40B4-BE49-F238E27FC236}">
                <a16:creationId xmlns:a16="http://schemas.microsoft.com/office/drawing/2014/main" id="{9417779C-D8D2-5E4E-A515-EBAFEA565BCC}"/>
              </a:ext>
            </a:extLst>
          </p:cNvPr>
          <p:cNvSpPr>
            <a:spLocks noGrp="1"/>
          </p:cNvSpPr>
          <p:nvPr>
            <p:ph type="subTitle" idx="1"/>
          </p:nvPr>
        </p:nvSpPr>
        <p:spPr>
          <a:xfrm>
            <a:off x="2938462" y="4573587"/>
            <a:ext cx="6400800" cy="512763"/>
          </a:xfrm>
        </p:spPr>
        <p:txBody>
          <a:bodyPr/>
          <a:lstStyle/>
          <a:p>
            <a:r>
              <a:rPr lang="en-US" dirty="0">
                <a:solidFill>
                  <a:srgbClr val="002060"/>
                </a:solidFill>
                <a:effectLst>
                  <a:outerShdw blurRad="50800" dist="38100" dir="2700000" algn="tl" rotWithShape="0">
                    <a:prstClr val="black">
                      <a:alpha val="40000"/>
                    </a:prstClr>
                  </a:outerShdw>
                </a:effectLst>
                <a:latin typeface="Bell MT" pitchFamily="18" charset="0"/>
              </a:rPr>
              <a:t>“Automation </a:t>
            </a:r>
            <a:r>
              <a:rPr lang="en-US" dirty="0">
                <a:solidFill>
                  <a:srgbClr val="92D050"/>
                </a:solidFill>
                <a:effectLst>
                  <a:outerShdw blurRad="50800" dist="38100" dir="2700000" algn="tl" rotWithShape="0">
                    <a:prstClr val="black">
                      <a:alpha val="40000"/>
                    </a:prstClr>
                  </a:outerShdw>
                </a:effectLst>
                <a:latin typeface="Bell MT" pitchFamily="18" charset="0"/>
              </a:rPr>
              <a:t>Simplified</a:t>
            </a:r>
            <a:r>
              <a:rPr lang="en-US" dirty="0">
                <a:solidFill>
                  <a:srgbClr val="002060"/>
                </a:solidFill>
                <a:effectLst>
                  <a:outerShdw blurRad="50800" dist="38100" dir="2700000" algn="tl" rotWithShape="0">
                    <a:prstClr val="black">
                      <a:alpha val="40000"/>
                    </a:prstClr>
                  </a:outerShdw>
                </a:effectLst>
                <a:latin typeface="Bell MT" pitchFamily="18" charset="0"/>
              </a:rPr>
              <a:t>”</a:t>
            </a:r>
            <a:endParaRPr lang="en-US" dirty="0"/>
          </a:p>
        </p:txBody>
      </p:sp>
      <p:pic>
        <p:nvPicPr>
          <p:cNvPr id="6" name="Picture 2" descr="Image result for diya electronics logo">
            <a:extLst>
              <a:ext uri="{FF2B5EF4-FFF2-40B4-BE49-F238E27FC236}">
                <a16:creationId xmlns:a16="http://schemas.microsoft.com/office/drawing/2014/main" id="{E3781AF0-A90F-3845-93D6-920B48738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3871" y="5545154"/>
            <a:ext cx="1184258" cy="11842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2" descr="Image result for dtu png logo">
            <a:extLst>
              <a:ext uri="{FF2B5EF4-FFF2-40B4-BE49-F238E27FC236}">
                <a16:creationId xmlns:a16="http://schemas.microsoft.com/office/drawing/2014/main" id="{8BCE5CBB-409D-B747-A1CD-78E99CBBCD74}"/>
              </a:ext>
            </a:extLst>
          </p:cNvPr>
          <p:cNvPicPr>
            <a:picLocks noChangeAspect="1" noChangeArrowheads="1"/>
          </p:cNvPicPr>
          <p:nvPr/>
        </p:nvPicPr>
        <p:blipFill>
          <a:blip r:embed="rId3" cstate="print"/>
          <a:srcRect/>
          <a:stretch>
            <a:fillRect/>
          </a:stretch>
        </p:blipFill>
        <p:spPr bwMode="auto">
          <a:xfrm>
            <a:off x="3416199" y="5545154"/>
            <a:ext cx="1248761" cy="1244600"/>
          </a:xfrm>
          <a:prstGeom prst="rect">
            <a:avLst/>
          </a:prstGeom>
          <a:noFill/>
        </p:spPr>
      </p:pic>
      <p:pic>
        <p:nvPicPr>
          <p:cNvPr id="8" name="Picture 2" descr="Image result for designifying logo">
            <a:extLst>
              <a:ext uri="{FF2B5EF4-FFF2-40B4-BE49-F238E27FC236}">
                <a16:creationId xmlns:a16="http://schemas.microsoft.com/office/drawing/2014/main" id="{41C1D994-AC4A-9046-9C51-5B0A2088C8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3071" y="5545154"/>
            <a:ext cx="1184258" cy="11842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A picture containing clock, drawing&#10;&#10;Description automatically generated">
            <a:extLst>
              <a:ext uri="{FF2B5EF4-FFF2-40B4-BE49-F238E27FC236}">
                <a16:creationId xmlns:a16="http://schemas.microsoft.com/office/drawing/2014/main" id="{40852F6B-707B-2E4C-87D7-C6CC27D51EBA}"/>
              </a:ext>
            </a:extLst>
          </p:cNvPr>
          <p:cNvPicPr>
            <a:picLocks noChangeAspect="1"/>
          </p:cNvPicPr>
          <p:nvPr/>
        </p:nvPicPr>
        <p:blipFill rotWithShape="1">
          <a:blip r:embed="rId5"/>
          <a:srcRect l="2663" t="8543" r="4073" b="12813"/>
          <a:stretch/>
        </p:blipFill>
        <p:spPr>
          <a:xfrm>
            <a:off x="3043253" y="442111"/>
            <a:ext cx="5934076" cy="3186112"/>
          </a:xfrm>
          <a:prstGeom prst="rect">
            <a:avLst/>
          </a:prstGeom>
        </p:spPr>
      </p:pic>
    </p:spTree>
    <p:extLst>
      <p:ext uri="{BB962C8B-B14F-4D97-AF65-F5344CB8AC3E}">
        <p14:creationId xmlns:p14="http://schemas.microsoft.com/office/powerpoint/2010/main" val="3398160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E0674EC-F9BD-2C41-A387-48AF02B7744B}"/>
              </a:ext>
            </a:extLst>
          </p:cNvPr>
          <p:cNvSpPr txBox="1">
            <a:spLocks/>
          </p:cNvSpPr>
          <p:nvPr/>
        </p:nvSpPr>
        <p:spPr>
          <a:xfrm>
            <a:off x="3276600" y="3031331"/>
            <a:ext cx="5486400" cy="5667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chemeClr val="accent1">
                    <a:lumMod val="50000"/>
                  </a:schemeClr>
                </a:solidFill>
              </a:rPr>
              <a:t>Thank you </a:t>
            </a:r>
          </a:p>
        </p:txBody>
      </p:sp>
      <p:sp>
        <p:nvSpPr>
          <p:cNvPr id="8" name="Text Placeholder 3">
            <a:extLst>
              <a:ext uri="{FF2B5EF4-FFF2-40B4-BE49-F238E27FC236}">
                <a16:creationId xmlns:a16="http://schemas.microsoft.com/office/drawing/2014/main" id="{9EDE50B4-C111-6847-88F4-12B96F7AA2DD}"/>
              </a:ext>
            </a:extLst>
          </p:cNvPr>
          <p:cNvSpPr txBox="1">
            <a:spLocks/>
          </p:cNvSpPr>
          <p:nvPr/>
        </p:nvSpPr>
        <p:spPr>
          <a:xfrm>
            <a:off x="3352800" y="3771900"/>
            <a:ext cx="5486400" cy="8048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Q&amp; A</a:t>
            </a:r>
          </a:p>
        </p:txBody>
      </p:sp>
      <p:sp>
        <p:nvSpPr>
          <p:cNvPr id="11" name="TextBox 10">
            <a:extLst>
              <a:ext uri="{FF2B5EF4-FFF2-40B4-BE49-F238E27FC236}">
                <a16:creationId xmlns:a16="http://schemas.microsoft.com/office/drawing/2014/main" id="{C0C15DFE-FEE4-8B45-B71B-98304FF5E19F}"/>
              </a:ext>
            </a:extLst>
          </p:cNvPr>
          <p:cNvSpPr txBox="1"/>
          <p:nvPr/>
        </p:nvSpPr>
        <p:spPr>
          <a:xfrm>
            <a:off x="469556" y="5380672"/>
            <a:ext cx="4131324" cy="1477328"/>
          </a:xfrm>
          <a:prstGeom prst="rect">
            <a:avLst/>
          </a:prstGeom>
          <a:noFill/>
        </p:spPr>
        <p:txBody>
          <a:bodyPr wrap="none" rtlCol="0">
            <a:spAutoFit/>
          </a:bodyPr>
          <a:lstStyle/>
          <a:p>
            <a:r>
              <a:rPr lang="en-IN" dirty="0"/>
              <a:t>Mandeep Sharma</a:t>
            </a:r>
          </a:p>
          <a:p>
            <a:r>
              <a:rPr lang="en-IN" dirty="0" err="1"/>
              <a:t>Projexel</a:t>
            </a:r>
            <a:r>
              <a:rPr lang="en-IN" dirty="0"/>
              <a:t> Technologies Private Limited</a:t>
            </a:r>
          </a:p>
          <a:p>
            <a:r>
              <a:rPr lang="en-IN" dirty="0"/>
              <a:t>Contact Us at : </a:t>
            </a:r>
            <a:r>
              <a:rPr lang="en-IN" dirty="0">
                <a:hlinkClick r:id="rId2"/>
              </a:rPr>
              <a:t>Mandeep.attri@ymail.com</a:t>
            </a:r>
            <a:endParaRPr lang="en-IN" dirty="0"/>
          </a:p>
          <a:p>
            <a:r>
              <a:rPr lang="en-IN" dirty="0"/>
              <a:t>8860003363</a:t>
            </a:r>
          </a:p>
          <a:p>
            <a:endParaRPr lang="en-US" dirty="0"/>
          </a:p>
        </p:txBody>
      </p:sp>
    </p:spTree>
    <p:extLst>
      <p:ext uri="{BB962C8B-B14F-4D97-AF65-F5344CB8AC3E}">
        <p14:creationId xmlns:p14="http://schemas.microsoft.com/office/powerpoint/2010/main" val="3609209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8616-9341-894D-91BE-D0E027AB7E1E}"/>
              </a:ext>
            </a:extLst>
          </p:cNvPr>
          <p:cNvSpPr>
            <a:spLocks noGrp="1"/>
          </p:cNvSpPr>
          <p:nvPr>
            <p:ph type="title"/>
          </p:nvPr>
        </p:nvSpPr>
        <p:spPr>
          <a:xfrm>
            <a:off x="1136428" y="627564"/>
            <a:ext cx="7474172" cy="1325563"/>
          </a:xfrm>
        </p:spPr>
        <p:txBody>
          <a:bodyPr>
            <a:normAutofit/>
          </a:bodyPr>
          <a:lstStyle/>
          <a:p>
            <a:r>
              <a:rPr lang="en-US" dirty="0"/>
              <a:t>What we do?</a:t>
            </a:r>
          </a:p>
        </p:txBody>
      </p:sp>
      <p:sp>
        <p:nvSpPr>
          <p:cNvPr id="3" name="Content Placeholder 2">
            <a:extLst>
              <a:ext uri="{FF2B5EF4-FFF2-40B4-BE49-F238E27FC236}">
                <a16:creationId xmlns:a16="http://schemas.microsoft.com/office/drawing/2014/main" id="{878ADB35-D5FD-0042-88EA-274E7AA0ED8F}"/>
              </a:ext>
            </a:extLst>
          </p:cNvPr>
          <p:cNvSpPr>
            <a:spLocks noGrp="1"/>
          </p:cNvSpPr>
          <p:nvPr>
            <p:ph idx="1"/>
          </p:nvPr>
        </p:nvSpPr>
        <p:spPr>
          <a:xfrm>
            <a:off x="959117" y="2138478"/>
            <a:ext cx="6467867" cy="3978116"/>
          </a:xfrm>
        </p:spPr>
        <p:txBody>
          <a:bodyPr anchor="ctr">
            <a:normAutofit/>
          </a:bodyPr>
          <a:lstStyle/>
          <a:p>
            <a:pPr marL="0" indent="0">
              <a:buNone/>
            </a:pPr>
            <a:r>
              <a:rPr lang="en-US" sz="2000" dirty="0"/>
              <a:t>We are a tech startup of Delhi Technological University, and we have some tech solution for protection of Medical staff who are fighting with #covid19  Pandemic.</a:t>
            </a:r>
          </a:p>
          <a:p>
            <a:pPr marL="0" indent="0">
              <a:buNone/>
            </a:pPr>
            <a:r>
              <a:rPr lang="en-US" sz="2000" dirty="0"/>
              <a:t>Our product is prototyped and tested locally which can be useful to the medical/nursing staff in taking care of the patient with minimum in direct contact with Patient.</a:t>
            </a:r>
          </a:p>
          <a:p>
            <a:pPr marL="0" indent="0">
              <a:buNone/>
            </a:pPr>
            <a:r>
              <a:rPr lang="en-US" sz="2000" dirty="0"/>
              <a:t>For Example:</a:t>
            </a:r>
          </a:p>
          <a:p>
            <a:pPr marL="0" indent="0">
              <a:buNone/>
            </a:pPr>
            <a:endParaRPr lang="en-US" sz="2000" dirty="0"/>
          </a:p>
          <a:p>
            <a:pPr marL="457200" lvl="1" indent="0">
              <a:buNone/>
            </a:pPr>
            <a:r>
              <a:rPr lang="en-US" sz="1800" dirty="0"/>
              <a:t>1. Operating Ventilators from a distance</a:t>
            </a:r>
          </a:p>
          <a:p>
            <a:pPr marL="457200" lvl="1" indent="0">
              <a:buNone/>
            </a:pPr>
            <a:r>
              <a:rPr lang="en-US" sz="1800" dirty="0"/>
              <a:t>2. By Providing Wireless call buttons for 4 different services. </a:t>
            </a:r>
          </a:p>
          <a:p>
            <a:pPr marL="457200" lvl="1" indent="0">
              <a:buNone/>
            </a:pPr>
            <a:r>
              <a:rPr lang="en-US" sz="1800" dirty="0"/>
              <a:t>3. Reducing cable work for temporary bed setups/Hospitals. Etc.</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Gears">
            <a:extLst>
              <a:ext uri="{FF2B5EF4-FFF2-40B4-BE49-F238E27FC236}">
                <a16:creationId xmlns:a16="http://schemas.microsoft.com/office/drawing/2014/main" id="{BD1E448A-1290-4CDE-B9F3-5A8F1B1842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693719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7241AB3-EDE2-BB43-BDE9-08EC1329A65B}"/>
              </a:ext>
            </a:extLst>
          </p:cNvPr>
          <p:cNvSpPr>
            <a:spLocks noGrp="1"/>
          </p:cNvSpPr>
          <p:nvPr>
            <p:ph type="title"/>
          </p:nvPr>
        </p:nvSpPr>
        <p:spPr>
          <a:xfrm>
            <a:off x="914400" y="352425"/>
            <a:ext cx="6248400" cy="1143000"/>
          </a:xfrm>
        </p:spPr>
        <p:txBody>
          <a:bodyPr/>
          <a:lstStyle/>
          <a:p>
            <a:r>
              <a:rPr lang="en-US" dirty="0"/>
              <a:t>Team Introduction</a:t>
            </a:r>
          </a:p>
        </p:txBody>
      </p:sp>
      <p:graphicFrame>
        <p:nvGraphicFramePr>
          <p:cNvPr id="5" name="Diagram 4">
            <a:extLst>
              <a:ext uri="{FF2B5EF4-FFF2-40B4-BE49-F238E27FC236}">
                <a16:creationId xmlns:a16="http://schemas.microsoft.com/office/drawing/2014/main" id="{30B07530-B521-044F-B24B-D91F7FA6ECD6}"/>
              </a:ext>
            </a:extLst>
          </p:cNvPr>
          <p:cNvGraphicFramePr/>
          <p:nvPr>
            <p:extLst>
              <p:ext uri="{D42A27DB-BD31-4B8C-83A1-F6EECF244321}">
                <p14:modId xmlns:p14="http://schemas.microsoft.com/office/powerpoint/2010/main" val="4222766110"/>
              </p:ext>
            </p:extLst>
          </p:nvPr>
        </p:nvGraphicFramePr>
        <p:xfrm>
          <a:off x="2057400" y="1338262"/>
          <a:ext cx="80772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1951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1">
            <a:extLst>
              <a:ext uri="{FF2B5EF4-FFF2-40B4-BE49-F238E27FC236}">
                <a16:creationId xmlns:a16="http://schemas.microsoft.com/office/drawing/2014/main" id="{08243F5D-BD0F-0445-9DED-A3D8CD4F2B17}"/>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a:solidFill>
                  <a:srgbClr val="FFFFFF"/>
                </a:solidFill>
              </a:rPr>
              <a:t>What problem we are solving</a:t>
            </a:r>
          </a:p>
        </p:txBody>
      </p:sp>
      <p:sp>
        <p:nvSpPr>
          <p:cNvPr id="7" name="Rectangle 6">
            <a:extLst>
              <a:ext uri="{FF2B5EF4-FFF2-40B4-BE49-F238E27FC236}">
                <a16:creationId xmlns:a16="http://schemas.microsoft.com/office/drawing/2014/main" id="{77E3C2F1-0428-F749-971E-C2ED572A4FBB}"/>
              </a:ext>
            </a:extLst>
          </p:cNvPr>
          <p:cNvSpPr/>
          <p:nvPr/>
        </p:nvSpPr>
        <p:spPr>
          <a:xfrm>
            <a:off x="1424904" y="2494450"/>
            <a:ext cx="4135637" cy="3881636"/>
          </a:xfrm>
          <a:prstGeom prst="rect">
            <a:avLst/>
          </a:prstGeom>
        </p:spPr>
        <p:txBody>
          <a:bodyPr vert="horz" lIns="91440" tIns="45720" rIns="91440" bIns="45720" rtlCol="0">
            <a:normAutofit fontScale="92500" lnSpcReduction="20000"/>
          </a:bodyPr>
          <a:lstStyle/>
          <a:p>
            <a:pPr marL="114300" lvl="0">
              <a:lnSpc>
                <a:spcPct val="90000"/>
              </a:lnSpc>
              <a:spcAft>
                <a:spcPts val="600"/>
              </a:spcAft>
            </a:pPr>
            <a:r>
              <a:rPr lang="en-US" dirty="0"/>
              <a:t>Problem: </a:t>
            </a:r>
          </a:p>
          <a:p>
            <a:pPr marL="457200">
              <a:lnSpc>
                <a:spcPct val="90000"/>
              </a:lnSpc>
              <a:spcAft>
                <a:spcPts val="600"/>
              </a:spcAft>
            </a:pPr>
            <a:endParaRPr lang="en-US" dirty="0"/>
          </a:p>
          <a:p>
            <a:pPr marL="914400" indent="-228600">
              <a:lnSpc>
                <a:spcPct val="90000"/>
              </a:lnSpc>
              <a:spcAft>
                <a:spcPts val="600"/>
              </a:spcAft>
              <a:buFont typeface="Arial" panose="020B0604020202020204" pitchFamily="34" charset="0"/>
              <a:buChar char="•"/>
            </a:pPr>
            <a:r>
              <a:rPr lang="en-US" dirty="0"/>
              <a:t>Covid-19 is a highly contagious disease.</a:t>
            </a:r>
          </a:p>
          <a:p>
            <a:pPr indent="-228600">
              <a:lnSpc>
                <a:spcPct val="90000"/>
              </a:lnSpc>
              <a:spcAft>
                <a:spcPts val="600"/>
              </a:spcAft>
              <a:buFont typeface="Arial" panose="020B0604020202020204" pitchFamily="34" charset="0"/>
              <a:buChar char="•"/>
            </a:pPr>
            <a:endParaRPr lang="en-US" dirty="0"/>
          </a:p>
          <a:p>
            <a:pPr marL="114300" lvl="0">
              <a:lnSpc>
                <a:spcPct val="90000"/>
              </a:lnSpc>
              <a:spcAft>
                <a:spcPts val="600"/>
              </a:spcAft>
            </a:pPr>
            <a:r>
              <a:rPr lang="en-US" dirty="0"/>
              <a:t>What is the issue with this disease: </a:t>
            </a:r>
          </a:p>
          <a:p>
            <a:pPr>
              <a:lnSpc>
                <a:spcPct val="90000"/>
              </a:lnSpc>
              <a:spcAft>
                <a:spcPts val="600"/>
              </a:spcAft>
            </a:pPr>
            <a:endParaRPr lang="en-US" dirty="0"/>
          </a:p>
          <a:p>
            <a:pPr marL="914400" indent="-228600">
              <a:lnSpc>
                <a:spcPct val="90000"/>
              </a:lnSpc>
              <a:spcAft>
                <a:spcPts val="600"/>
              </a:spcAft>
              <a:buFont typeface="Arial" panose="020B0604020202020204" pitchFamily="34" charset="0"/>
              <a:buChar char="•"/>
            </a:pPr>
            <a:r>
              <a:rPr lang="en-US" dirty="0"/>
              <a:t>As Covid-19 is highly infectable and infectious disease ,it is very dangerous for the nursing staff of the hospital to get in touch with the Covid-19 infected patient, but they have to go near the patient to operate the medical equipment or another essential machines , which should and can  be avoid as much as possible.</a:t>
            </a:r>
          </a:p>
        </p:txBody>
      </p:sp>
      <p:pic>
        <p:nvPicPr>
          <p:cNvPr id="12" name="Content Placeholder 4" descr="A screenshot of a cell phone&#10;&#10;Description automatically generated">
            <a:extLst>
              <a:ext uri="{FF2B5EF4-FFF2-40B4-BE49-F238E27FC236}">
                <a16:creationId xmlns:a16="http://schemas.microsoft.com/office/drawing/2014/main" id="{294F2388-7A40-C244-96E7-161F8C941A2D}"/>
              </a:ext>
            </a:extLst>
          </p:cNvPr>
          <p:cNvPicPr>
            <a:picLocks noGrp="1" noChangeAspect="1"/>
          </p:cNvPicPr>
          <p:nvPr>
            <p:ph idx="1"/>
          </p:nvPr>
        </p:nvPicPr>
        <p:blipFill rotWithShape="1">
          <a:blip r:embed="rId2"/>
          <a:srcRect t="155" r="-2" b="26385"/>
          <a:stretch/>
        </p:blipFill>
        <p:spPr>
          <a:xfrm>
            <a:off x="6098892" y="2492376"/>
            <a:ext cx="4802404" cy="3563372"/>
          </a:xfrm>
          <a:prstGeom prst="rect">
            <a:avLst/>
          </a:prstGeom>
        </p:spPr>
      </p:pic>
    </p:spTree>
    <p:extLst>
      <p:ext uri="{BB962C8B-B14F-4D97-AF65-F5344CB8AC3E}">
        <p14:creationId xmlns:p14="http://schemas.microsoft.com/office/powerpoint/2010/main" val="2695942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F00AE2-D8DC-E24C-9889-B4E015CD0054}"/>
              </a:ext>
            </a:extLst>
          </p:cNvPr>
          <p:cNvSpPr>
            <a:spLocks noGrp="1"/>
          </p:cNvSpPr>
          <p:nvPr>
            <p:ph type="title"/>
          </p:nvPr>
        </p:nvSpPr>
        <p:spPr>
          <a:xfrm>
            <a:off x="1136428" y="627564"/>
            <a:ext cx="7474172" cy="1325563"/>
          </a:xfrm>
        </p:spPr>
        <p:txBody>
          <a:bodyPr vert="horz" lIns="91440" tIns="45720" rIns="91440" bIns="45720" rtlCol="0" anchor="ctr">
            <a:normAutofit/>
          </a:bodyPr>
          <a:lstStyle/>
          <a:p>
            <a:r>
              <a:rPr lang="en-US" kern="1200">
                <a:solidFill>
                  <a:schemeClr val="tx1"/>
                </a:solidFill>
                <a:latin typeface="+mj-lt"/>
                <a:ea typeface="+mj-ea"/>
                <a:cs typeface="+mj-cs"/>
              </a:rPr>
              <a:t>How Projexel can help</a:t>
            </a:r>
          </a:p>
        </p:txBody>
      </p:sp>
      <p:sp>
        <p:nvSpPr>
          <p:cNvPr id="6" name="Rectangle 5">
            <a:extLst>
              <a:ext uri="{FF2B5EF4-FFF2-40B4-BE49-F238E27FC236}">
                <a16:creationId xmlns:a16="http://schemas.microsoft.com/office/drawing/2014/main" id="{E06AF009-32BD-2642-AB12-FCD8C2F51538}"/>
              </a:ext>
            </a:extLst>
          </p:cNvPr>
          <p:cNvSpPr/>
          <p:nvPr/>
        </p:nvSpPr>
        <p:spPr>
          <a:xfrm>
            <a:off x="1136429" y="2278173"/>
            <a:ext cx="6467867" cy="3450613"/>
          </a:xfrm>
          <a:prstGeom prst="rect">
            <a:avLst/>
          </a:prstGeom>
        </p:spPr>
        <p:txBody>
          <a:bodyPr vert="horz" lIns="91440" tIns="45720" rIns="91440" bIns="45720" rtlCol="0" anchor="ctr">
            <a:normAutofit/>
          </a:bodyPr>
          <a:lstStyle/>
          <a:p>
            <a:pPr marL="114300" lvl="0">
              <a:lnSpc>
                <a:spcPct val="90000"/>
              </a:lnSpc>
              <a:spcAft>
                <a:spcPts val="600"/>
              </a:spcAft>
            </a:pPr>
            <a:r>
              <a:rPr lang="en-US" sz="1900" dirty="0"/>
              <a:t>Solution: </a:t>
            </a:r>
          </a:p>
          <a:p>
            <a:pPr marL="228600">
              <a:lnSpc>
                <a:spcPct val="90000"/>
              </a:lnSpc>
              <a:spcAft>
                <a:spcPts val="600"/>
              </a:spcAft>
            </a:pPr>
            <a:endParaRPr lang="en-US" sz="1900" dirty="0"/>
          </a:p>
          <a:p>
            <a:pPr marL="800100" lvl="1" indent="-228600">
              <a:lnSpc>
                <a:spcPct val="90000"/>
              </a:lnSpc>
              <a:spcAft>
                <a:spcPts val="600"/>
              </a:spcAft>
              <a:buFont typeface="Arial" panose="020B0604020202020204" pitchFamily="34" charset="0"/>
              <a:buChar char="•"/>
            </a:pPr>
            <a:r>
              <a:rPr lang="en-US" sz="1900" dirty="0"/>
              <a:t>Our product RFST (Radio Frequency Smart technology) modules  can be used to operate already available medical equipment’s remotely without getting in direct contact with the patient. </a:t>
            </a:r>
          </a:p>
          <a:p>
            <a:pPr marL="571500" lvl="1">
              <a:lnSpc>
                <a:spcPct val="90000"/>
              </a:lnSpc>
              <a:spcAft>
                <a:spcPts val="600"/>
              </a:spcAft>
            </a:pPr>
            <a:r>
              <a:rPr lang="en-US" sz="1900" dirty="0"/>
              <a:t>    (Patent Application Number: 201811049154)</a:t>
            </a:r>
          </a:p>
          <a:p>
            <a:pPr marL="1143000" lvl="1">
              <a:lnSpc>
                <a:spcPct val="90000"/>
              </a:lnSpc>
              <a:spcAft>
                <a:spcPts val="600"/>
              </a:spcAft>
            </a:pPr>
            <a:endParaRPr lang="en-US" sz="1900" dirty="0"/>
          </a:p>
          <a:p>
            <a:pPr marL="800100" lvl="1" indent="-228600">
              <a:lnSpc>
                <a:spcPct val="90000"/>
              </a:lnSpc>
              <a:spcAft>
                <a:spcPts val="600"/>
              </a:spcAft>
              <a:buFont typeface="Arial" panose="020B0604020202020204" pitchFamily="34" charset="0"/>
              <a:buChar char="•"/>
            </a:pPr>
            <a:r>
              <a:rPr lang="en-US" sz="1900" dirty="0"/>
              <a:t>Wireless call buttons can be provided to the patent to call nursing staff for 4 different services.</a:t>
            </a:r>
          </a:p>
          <a:p>
            <a:pPr marL="571500" lvl="1">
              <a:lnSpc>
                <a:spcPct val="90000"/>
              </a:lnSpc>
              <a:spcAft>
                <a:spcPts val="600"/>
              </a:spcAft>
            </a:pPr>
            <a:r>
              <a:rPr lang="en-US" sz="1900" dirty="0"/>
              <a:t>     (Patent Application Number: 201811049154)</a:t>
            </a:r>
          </a:p>
        </p:txBody>
      </p:sp>
      <p:sp>
        <p:nvSpPr>
          <p:cNvPr id="19" name="Rectangle 1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11" descr="Questions">
            <a:extLst>
              <a:ext uri="{FF2B5EF4-FFF2-40B4-BE49-F238E27FC236}">
                <a16:creationId xmlns:a16="http://schemas.microsoft.com/office/drawing/2014/main" id="{74E78B38-28D7-451E-8A7B-C4B4FF9708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081789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35B6E93-394C-2249-9190-388E1FEE98F9}"/>
              </a:ext>
            </a:extLst>
          </p:cNvPr>
          <p:cNvSpPr>
            <a:spLocks noGrp="1"/>
          </p:cNvSpPr>
          <p:nvPr>
            <p:ph type="title"/>
          </p:nvPr>
        </p:nvSpPr>
        <p:spPr>
          <a:xfrm>
            <a:off x="1136428" y="627564"/>
            <a:ext cx="7474172" cy="1325563"/>
          </a:xfrm>
        </p:spPr>
        <p:txBody>
          <a:bodyPr vert="horz" lIns="91440" tIns="45720" rIns="91440" bIns="45720" rtlCol="0" anchor="ctr">
            <a:normAutofit/>
          </a:bodyPr>
          <a:lstStyle/>
          <a:p>
            <a:r>
              <a:rPr lang="en-US" kern="1200">
                <a:solidFill>
                  <a:schemeClr val="tx1"/>
                </a:solidFill>
                <a:latin typeface="+mj-lt"/>
                <a:ea typeface="+mj-ea"/>
                <a:cs typeface="+mj-cs"/>
              </a:rPr>
              <a:t>How we are solving the Problem</a:t>
            </a:r>
          </a:p>
        </p:txBody>
      </p:sp>
      <p:sp>
        <p:nvSpPr>
          <p:cNvPr id="4" name="Rectangle 3">
            <a:extLst>
              <a:ext uri="{FF2B5EF4-FFF2-40B4-BE49-F238E27FC236}">
                <a16:creationId xmlns:a16="http://schemas.microsoft.com/office/drawing/2014/main" id="{315D25C3-587A-A14E-AB53-C17BF961E10D}"/>
              </a:ext>
            </a:extLst>
          </p:cNvPr>
          <p:cNvSpPr/>
          <p:nvPr/>
        </p:nvSpPr>
        <p:spPr>
          <a:xfrm>
            <a:off x="1136429" y="2278173"/>
            <a:ext cx="6467867" cy="3450613"/>
          </a:xfrm>
          <a:prstGeom prst="rect">
            <a:avLst/>
          </a:prstGeom>
        </p:spPr>
        <p:txBody>
          <a:bodyPr vert="horz" lIns="91440" tIns="45720" rIns="91440" bIns="45720" rtlCol="0" anchor="ctr">
            <a:normAutofit lnSpcReduction="10000"/>
          </a:bodyPr>
          <a:lstStyle/>
          <a:p>
            <a:pPr marL="342900" lvl="0" indent="-228600">
              <a:lnSpc>
                <a:spcPct val="90000"/>
              </a:lnSpc>
              <a:spcAft>
                <a:spcPts val="600"/>
              </a:spcAft>
              <a:buFont typeface="Arial" panose="020B0604020202020204" pitchFamily="34" charset="0"/>
              <a:buChar char="•"/>
            </a:pPr>
            <a:r>
              <a:rPr lang="en-US" sz="1900" dirty="0"/>
              <a:t>How does it work: </a:t>
            </a:r>
          </a:p>
          <a:p>
            <a:pPr>
              <a:lnSpc>
                <a:spcPct val="90000"/>
              </a:lnSpc>
              <a:spcAft>
                <a:spcPts val="600"/>
              </a:spcAft>
            </a:pPr>
            <a:endParaRPr lang="en-US" sz="1900" dirty="0"/>
          </a:p>
          <a:p>
            <a:pPr marL="914400" indent="-228600">
              <a:lnSpc>
                <a:spcPct val="90000"/>
              </a:lnSpc>
              <a:spcAft>
                <a:spcPts val="600"/>
              </a:spcAft>
              <a:buFont typeface="Arial" panose="020B0604020202020204" pitchFamily="34" charset="0"/>
              <a:buChar char="•"/>
            </a:pPr>
            <a:r>
              <a:rPr lang="en-US" sz="1900" dirty="0"/>
              <a:t>RFST modules work on radio frequency .It have two modules one acts as Receiver and other as transmitter, which can be reprogrammed as per the medical staff's needs by very simple changes, without the requirement of  highly trained person.</a:t>
            </a:r>
          </a:p>
          <a:p>
            <a:pPr marL="1257300" lvl="2" indent="-228600">
              <a:lnSpc>
                <a:spcPct val="90000"/>
              </a:lnSpc>
              <a:spcAft>
                <a:spcPts val="600"/>
              </a:spcAft>
              <a:buFont typeface="Arial" panose="020B0604020202020204" pitchFamily="34" charset="0"/>
              <a:buChar char="•"/>
            </a:pPr>
            <a:r>
              <a:rPr lang="en-US" sz="1900" dirty="0"/>
              <a:t>One product can operate simultaneously 4 channels.</a:t>
            </a:r>
          </a:p>
          <a:p>
            <a:pPr marL="1257300" lvl="2" indent="-228600">
              <a:lnSpc>
                <a:spcPct val="90000"/>
              </a:lnSpc>
              <a:spcAft>
                <a:spcPts val="600"/>
              </a:spcAft>
              <a:buFont typeface="Arial" panose="020B0604020202020204" pitchFamily="34" charset="0"/>
              <a:buChar char="•"/>
            </a:pPr>
            <a:r>
              <a:rPr lang="en-US" sz="1900" dirty="0"/>
              <a:t>It have 30 meters of range.</a:t>
            </a:r>
          </a:p>
          <a:p>
            <a:pPr marL="1257300" lvl="2" indent="-228600">
              <a:lnSpc>
                <a:spcPct val="90000"/>
              </a:lnSpc>
              <a:spcAft>
                <a:spcPts val="600"/>
              </a:spcAft>
              <a:buFont typeface="Arial" panose="020B0604020202020204" pitchFamily="34" charset="0"/>
              <a:buChar char="•"/>
            </a:pPr>
            <a:r>
              <a:rPr lang="en-US" sz="1900" dirty="0"/>
              <a:t>256 products can work in 30 meters range without interrupting each other’s functions</a:t>
            </a:r>
          </a:p>
        </p:txBody>
      </p:sp>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Maze">
            <a:extLst>
              <a:ext uri="{FF2B5EF4-FFF2-40B4-BE49-F238E27FC236}">
                <a16:creationId xmlns:a16="http://schemas.microsoft.com/office/drawing/2014/main" id="{5478653F-A6E2-40EF-8A2F-4C5936EE37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107837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B053-C413-3A40-B4A4-1921A891CA78}"/>
              </a:ext>
            </a:extLst>
          </p:cNvPr>
          <p:cNvSpPr>
            <a:spLocks noGrp="1"/>
          </p:cNvSpPr>
          <p:nvPr>
            <p:ph type="title"/>
          </p:nvPr>
        </p:nvSpPr>
        <p:spPr>
          <a:xfrm>
            <a:off x="838200" y="365125"/>
            <a:ext cx="10515600" cy="1325563"/>
          </a:xfrm>
        </p:spPr>
        <p:txBody>
          <a:bodyPr>
            <a:normAutofit/>
          </a:bodyPr>
          <a:lstStyle/>
          <a:p>
            <a:r>
              <a:rPr lang="en-US" sz="3200"/>
              <a:t>How our product can help to fight the ongoing pandemic</a:t>
            </a:r>
            <a:endParaRPr lang="en-US" sz="3200" dirty="0"/>
          </a:p>
        </p:txBody>
      </p:sp>
      <p:pic>
        <p:nvPicPr>
          <p:cNvPr id="14" name="Picture 13">
            <a:extLst>
              <a:ext uri="{FF2B5EF4-FFF2-40B4-BE49-F238E27FC236}">
                <a16:creationId xmlns:a16="http://schemas.microsoft.com/office/drawing/2014/main" id="{C17F97C0-9D9A-C14D-A926-69FBBA4D9E00}"/>
              </a:ext>
            </a:extLst>
          </p:cNvPr>
          <p:cNvPicPr>
            <a:picLocks noChangeAspect="1"/>
          </p:cNvPicPr>
          <p:nvPr/>
        </p:nvPicPr>
        <p:blipFill>
          <a:blip r:embed="rId2"/>
          <a:stretch>
            <a:fillRect/>
          </a:stretch>
        </p:blipFill>
        <p:spPr>
          <a:xfrm>
            <a:off x="366712" y="2366863"/>
            <a:ext cx="3313671" cy="2124274"/>
          </a:xfrm>
          <a:prstGeom prst="rect">
            <a:avLst/>
          </a:prstGeom>
        </p:spPr>
      </p:pic>
      <p:pic>
        <p:nvPicPr>
          <p:cNvPr id="16" name="Picture 15" descr="A picture containing building, outdoor, boat, docked&#10;&#10;Description automatically generated">
            <a:extLst>
              <a:ext uri="{FF2B5EF4-FFF2-40B4-BE49-F238E27FC236}">
                <a16:creationId xmlns:a16="http://schemas.microsoft.com/office/drawing/2014/main" id="{74E13D0E-F07A-5F43-AF64-84B57CB8AC46}"/>
              </a:ext>
            </a:extLst>
          </p:cNvPr>
          <p:cNvPicPr>
            <a:picLocks noChangeAspect="1"/>
          </p:cNvPicPr>
          <p:nvPr/>
        </p:nvPicPr>
        <p:blipFill>
          <a:blip r:embed="rId3"/>
          <a:stretch>
            <a:fillRect/>
          </a:stretch>
        </p:blipFill>
        <p:spPr>
          <a:xfrm>
            <a:off x="4439164" y="2366863"/>
            <a:ext cx="3313671" cy="2167351"/>
          </a:xfrm>
          <a:prstGeom prst="rect">
            <a:avLst/>
          </a:prstGeom>
        </p:spPr>
      </p:pic>
      <p:pic>
        <p:nvPicPr>
          <p:cNvPr id="18" name="Picture 17" descr="A picture containing indoor, bed, sitting, white&#10;&#10;Description automatically generated">
            <a:extLst>
              <a:ext uri="{FF2B5EF4-FFF2-40B4-BE49-F238E27FC236}">
                <a16:creationId xmlns:a16="http://schemas.microsoft.com/office/drawing/2014/main" id="{E8702EE8-6111-2C40-AF23-7E81365E717B}"/>
              </a:ext>
            </a:extLst>
          </p:cNvPr>
          <p:cNvPicPr>
            <a:picLocks noChangeAspect="1"/>
          </p:cNvPicPr>
          <p:nvPr/>
        </p:nvPicPr>
        <p:blipFill rotWithShape="1">
          <a:blip r:embed="rId4"/>
          <a:srcRect l="11953" r="12226"/>
          <a:stretch/>
        </p:blipFill>
        <p:spPr>
          <a:xfrm>
            <a:off x="8511616" y="2366863"/>
            <a:ext cx="3313671" cy="2167351"/>
          </a:xfrm>
          <a:prstGeom prst="rect">
            <a:avLst/>
          </a:prstGeom>
        </p:spPr>
      </p:pic>
      <p:sp>
        <p:nvSpPr>
          <p:cNvPr id="20" name="TextBox 19">
            <a:extLst>
              <a:ext uri="{FF2B5EF4-FFF2-40B4-BE49-F238E27FC236}">
                <a16:creationId xmlns:a16="http://schemas.microsoft.com/office/drawing/2014/main" id="{50DEFE15-9A93-6C48-8AE6-6D217B015FC5}"/>
              </a:ext>
            </a:extLst>
          </p:cNvPr>
          <p:cNvSpPr txBox="1"/>
          <p:nvPr/>
        </p:nvSpPr>
        <p:spPr>
          <a:xfrm>
            <a:off x="366712" y="4720281"/>
            <a:ext cx="3313671" cy="646331"/>
          </a:xfrm>
          <a:prstGeom prst="rect">
            <a:avLst/>
          </a:prstGeom>
          <a:noFill/>
        </p:spPr>
        <p:txBody>
          <a:bodyPr wrap="square" rtlCol="0">
            <a:spAutoFit/>
          </a:bodyPr>
          <a:lstStyle/>
          <a:p>
            <a:r>
              <a:rPr lang="en-US" dirty="0"/>
              <a:t>To avoid direct contact with Covid-19 positive patient</a:t>
            </a:r>
          </a:p>
        </p:txBody>
      </p:sp>
      <p:sp>
        <p:nvSpPr>
          <p:cNvPr id="24" name="TextBox 23">
            <a:extLst>
              <a:ext uri="{FF2B5EF4-FFF2-40B4-BE49-F238E27FC236}">
                <a16:creationId xmlns:a16="http://schemas.microsoft.com/office/drawing/2014/main" id="{0400892A-CDF5-A54F-B2DC-DC7C9A9AB306}"/>
              </a:ext>
            </a:extLst>
          </p:cNvPr>
          <p:cNvSpPr txBox="1"/>
          <p:nvPr/>
        </p:nvSpPr>
        <p:spPr>
          <a:xfrm>
            <a:off x="4349707" y="4720280"/>
            <a:ext cx="3313671" cy="646331"/>
          </a:xfrm>
          <a:prstGeom prst="rect">
            <a:avLst/>
          </a:prstGeom>
          <a:noFill/>
        </p:spPr>
        <p:txBody>
          <a:bodyPr wrap="square" rtlCol="0">
            <a:spAutoFit/>
          </a:bodyPr>
          <a:lstStyle/>
          <a:p>
            <a:r>
              <a:rPr lang="en-US" dirty="0"/>
              <a:t>To reduce the cable work in temporary hospitals</a:t>
            </a:r>
          </a:p>
        </p:txBody>
      </p:sp>
      <p:sp>
        <p:nvSpPr>
          <p:cNvPr id="26" name="TextBox 25">
            <a:extLst>
              <a:ext uri="{FF2B5EF4-FFF2-40B4-BE49-F238E27FC236}">
                <a16:creationId xmlns:a16="http://schemas.microsoft.com/office/drawing/2014/main" id="{D23040C8-5FCF-BB4F-833F-364451A1D5A9}"/>
              </a:ext>
            </a:extLst>
          </p:cNvPr>
          <p:cNvSpPr txBox="1"/>
          <p:nvPr/>
        </p:nvSpPr>
        <p:spPr>
          <a:xfrm>
            <a:off x="8511616" y="4720279"/>
            <a:ext cx="3313671" cy="1754326"/>
          </a:xfrm>
          <a:prstGeom prst="rect">
            <a:avLst/>
          </a:prstGeom>
          <a:noFill/>
        </p:spPr>
        <p:txBody>
          <a:bodyPr wrap="square" rtlCol="0">
            <a:spAutoFit/>
          </a:bodyPr>
          <a:lstStyle/>
          <a:p>
            <a:r>
              <a:rPr lang="en-US" dirty="0"/>
              <a:t>To provide access to the patient to operate basic operations himself (i.e. lights/fan controls and call buttons for nursing staff with specific messages (Like water, urinal help or any other)</a:t>
            </a:r>
          </a:p>
        </p:txBody>
      </p:sp>
    </p:spTree>
    <p:extLst>
      <p:ext uri="{BB962C8B-B14F-4D97-AF65-F5344CB8AC3E}">
        <p14:creationId xmlns:p14="http://schemas.microsoft.com/office/powerpoint/2010/main" val="3182984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1E9F462-D4AC-864E-BDDF-902CDCD9CDA7}"/>
              </a:ext>
            </a:extLst>
          </p:cNvPr>
          <p:cNvSpPr>
            <a:spLocks noGrp="1"/>
          </p:cNvSpPr>
          <p:nvPr>
            <p:ph type="title"/>
          </p:nvPr>
        </p:nvSpPr>
        <p:spPr>
          <a:xfrm>
            <a:off x="1057275" y="352425"/>
            <a:ext cx="6248400" cy="1143000"/>
          </a:xfrm>
        </p:spPr>
        <p:txBody>
          <a:bodyPr/>
          <a:lstStyle/>
          <a:p>
            <a:r>
              <a:rPr lang="en-US" dirty="0"/>
              <a:t>Product Images</a:t>
            </a:r>
          </a:p>
        </p:txBody>
      </p:sp>
      <p:pic>
        <p:nvPicPr>
          <p:cNvPr id="13" name="Picture 12" descr="A close up of a device&#10;&#10;Description automatically generated">
            <a:extLst>
              <a:ext uri="{FF2B5EF4-FFF2-40B4-BE49-F238E27FC236}">
                <a16:creationId xmlns:a16="http://schemas.microsoft.com/office/drawing/2014/main" id="{43235E81-BAC3-2F4C-8A4A-7716EB6A46F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35436" t="10582" r="17162" b="7627"/>
          <a:stretch/>
        </p:blipFill>
        <p:spPr>
          <a:xfrm>
            <a:off x="752475" y="1369498"/>
            <a:ext cx="2286000" cy="3048000"/>
          </a:xfrm>
          <a:prstGeom prst="rect">
            <a:avLst/>
          </a:prstGeom>
        </p:spPr>
      </p:pic>
      <p:pic>
        <p:nvPicPr>
          <p:cNvPr id="14" name="Picture 13" descr="A close up of a device&#10;&#10;Description automatically generated">
            <a:extLst>
              <a:ext uri="{FF2B5EF4-FFF2-40B4-BE49-F238E27FC236}">
                <a16:creationId xmlns:a16="http://schemas.microsoft.com/office/drawing/2014/main" id="{E77A741D-D834-D841-985F-B7918382BE3D}"/>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8746" t="21958" r="13853" b="7955"/>
          <a:stretch/>
        </p:blipFill>
        <p:spPr>
          <a:xfrm>
            <a:off x="2886075" y="3596073"/>
            <a:ext cx="2286000" cy="2611842"/>
          </a:xfrm>
          <a:prstGeom prst="rect">
            <a:avLst/>
          </a:prstGeom>
        </p:spPr>
      </p:pic>
      <p:graphicFrame>
        <p:nvGraphicFramePr>
          <p:cNvPr id="18" name="Table 17">
            <a:extLst>
              <a:ext uri="{FF2B5EF4-FFF2-40B4-BE49-F238E27FC236}">
                <a16:creationId xmlns:a16="http://schemas.microsoft.com/office/drawing/2014/main" id="{5F0E56AF-5B19-B744-80BB-5CCB4AAF79DC}"/>
              </a:ext>
            </a:extLst>
          </p:cNvPr>
          <p:cNvGraphicFramePr>
            <a:graphicFrameLocks noGrp="1"/>
          </p:cNvGraphicFramePr>
          <p:nvPr>
            <p:extLst>
              <p:ext uri="{D42A27DB-BD31-4B8C-83A1-F6EECF244321}">
                <p14:modId xmlns:p14="http://schemas.microsoft.com/office/powerpoint/2010/main" val="1714407472"/>
              </p:ext>
            </p:extLst>
          </p:nvPr>
        </p:nvGraphicFramePr>
        <p:xfrm>
          <a:off x="6323313" y="1800237"/>
          <a:ext cx="5524501" cy="4242220"/>
        </p:xfrm>
        <a:graphic>
          <a:graphicData uri="http://schemas.openxmlformats.org/drawingml/2006/table">
            <a:tbl>
              <a:tblPr>
                <a:tableStyleId>{5C22544A-7EE6-4342-B048-85BDC9FD1C3A}</a:tableStyleId>
              </a:tblPr>
              <a:tblGrid>
                <a:gridCol w="2462729">
                  <a:extLst>
                    <a:ext uri="{9D8B030D-6E8A-4147-A177-3AD203B41FA5}">
                      <a16:colId xmlns:a16="http://schemas.microsoft.com/office/drawing/2014/main" val="4290990088"/>
                    </a:ext>
                  </a:extLst>
                </a:gridCol>
                <a:gridCol w="1407274">
                  <a:extLst>
                    <a:ext uri="{9D8B030D-6E8A-4147-A177-3AD203B41FA5}">
                      <a16:colId xmlns:a16="http://schemas.microsoft.com/office/drawing/2014/main" val="3575064858"/>
                    </a:ext>
                  </a:extLst>
                </a:gridCol>
                <a:gridCol w="1654498">
                  <a:extLst>
                    <a:ext uri="{9D8B030D-6E8A-4147-A177-3AD203B41FA5}">
                      <a16:colId xmlns:a16="http://schemas.microsoft.com/office/drawing/2014/main" val="2035818608"/>
                    </a:ext>
                  </a:extLst>
                </a:gridCol>
              </a:tblGrid>
              <a:tr h="348080">
                <a:tc>
                  <a:txBody>
                    <a:bodyPr/>
                    <a:lstStyle/>
                    <a:p>
                      <a:pPr algn="ctr" fontAlgn="ctr"/>
                      <a:r>
                        <a:rPr lang="en-IN" sz="1600" u="none" strike="noStrike">
                          <a:effectLst/>
                        </a:rPr>
                        <a:t>Specification</a:t>
                      </a:r>
                      <a:endParaRPr lang="en-IN" sz="16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600" u="none" strike="noStrike">
                          <a:effectLst/>
                        </a:rPr>
                        <a:t>RFST-AR</a:t>
                      </a:r>
                      <a:endParaRPr lang="en-IN" sz="16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600" u="none" strike="noStrike">
                          <a:effectLst/>
                        </a:rPr>
                        <a:t>RFST-AT</a:t>
                      </a:r>
                      <a:endParaRPr lang="en-IN" sz="16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6506258"/>
                  </a:ext>
                </a:extLst>
              </a:tr>
              <a:tr h="739666">
                <a:tc>
                  <a:txBody>
                    <a:bodyPr/>
                    <a:lstStyle/>
                    <a:p>
                      <a:pPr algn="l" fontAlgn="ctr"/>
                      <a:r>
                        <a:rPr lang="en-IN" sz="1600" u="none" strike="noStrike" dirty="0">
                          <a:effectLst/>
                        </a:rPr>
                        <a:t>Module length, width and height  (in mm)</a:t>
                      </a:r>
                      <a:endParaRPr lang="en-IN"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600" u="none" strike="noStrike">
                          <a:effectLst/>
                        </a:rPr>
                        <a:t>152 X 77 X 81.5</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600" u="none" strike="noStrike">
                          <a:effectLst/>
                        </a:rPr>
                        <a:t>152 X 77 X 81.5</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8720341"/>
                  </a:ext>
                </a:extLst>
              </a:tr>
              <a:tr h="348080">
                <a:tc>
                  <a:txBody>
                    <a:bodyPr/>
                    <a:lstStyle/>
                    <a:p>
                      <a:pPr algn="l" fontAlgn="ctr"/>
                      <a:r>
                        <a:rPr lang="en-IN" sz="1600" u="none" strike="noStrike">
                          <a:effectLst/>
                        </a:rPr>
                        <a:t>Net Weight</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45177"/>
                  </a:ext>
                </a:extLst>
              </a:tr>
              <a:tr h="348080">
                <a:tc>
                  <a:txBody>
                    <a:bodyPr/>
                    <a:lstStyle/>
                    <a:p>
                      <a:pPr algn="l" fontAlgn="ctr"/>
                      <a:r>
                        <a:rPr lang="en-IN" sz="1600" u="none" strike="noStrike">
                          <a:effectLst/>
                        </a:rPr>
                        <a:t>Range</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ctr"/>
                      <a:r>
                        <a:rPr lang="en-IN" sz="1600" u="none" strike="noStrike">
                          <a:effectLst/>
                        </a:rPr>
                        <a:t>30 meter</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393870839"/>
                  </a:ext>
                </a:extLst>
              </a:tr>
              <a:tr h="348080">
                <a:tc>
                  <a:txBody>
                    <a:bodyPr/>
                    <a:lstStyle/>
                    <a:p>
                      <a:pPr algn="l" fontAlgn="ctr"/>
                      <a:r>
                        <a:rPr lang="en-IN" sz="1600" u="none" strike="noStrike">
                          <a:effectLst/>
                        </a:rPr>
                        <a:t>Date transfer speed</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600" u="none" strike="noStrike">
                          <a:effectLst/>
                        </a:rPr>
                        <a:t>9.6 Kbps</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600" u="none" strike="noStrike">
                          <a:effectLst/>
                        </a:rPr>
                        <a:t>9.6 Kbps</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5748421"/>
                  </a:ext>
                </a:extLst>
              </a:tr>
              <a:tr h="348080">
                <a:tc>
                  <a:txBody>
                    <a:bodyPr/>
                    <a:lstStyle/>
                    <a:p>
                      <a:pPr algn="l" fontAlgn="ctr"/>
                      <a:r>
                        <a:rPr lang="en-IN" sz="1600" u="none" strike="noStrike">
                          <a:effectLst/>
                        </a:rPr>
                        <a:t>Communication</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600" u="none" strike="noStrike">
                          <a:effectLst/>
                        </a:rPr>
                        <a:t>One way</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600" u="none" strike="noStrike">
                          <a:effectLst/>
                        </a:rPr>
                        <a:t>One way</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3835609"/>
                  </a:ext>
                </a:extLst>
              </a:tr>
              <a:tr h="348080">
                <a:tc>
                  <a:txBody>
                    <a:bodyPr/>
                    <a:lstStyle/>
                    <a:p>
                      <a:pPr algn="l" fontAlgn="ctr"/>
                      <a:r>
                        <a:rPr lang="en-IN" sz="1600" u="none" strike="noStrike" dirty="0">
                          <a:effectLst/>
                        </a:rPr>
                        <a:t>Supply voltage</a:t>
                      </a:r>
                      <a:endParaRPr lang="en-IN"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600" u="none" strike="noStrike">
                          <a:effectLst/>
                        </a:rPr>
                        <a:t>5-12 VDC</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600" u="none" strike="noStrike">
                          <a:effectLst/>
                        </a:rPr>
                        <a:t>3-12 VDC</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8642373"/>
                  </a:ext>
                </a:extLst>
              </a:tr>
              <a:tr h="348080">
                <a:tc>
                  <a:txBody>
                    <a:bodyPr/>
                    <a:lstStyle/>
                    <a:p>
                      <a:pPr algn="l" fontAlgn="ctr"/>
                      <a:r>
                        <a:rPr lang="en-IN" sz="1600" u="none" strike="noStrike">
                          <a:effectLst/>
                        </a:rPr>
                        <a:t>Current usages</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600" u="none" strike="noStrike">
                          <a:effectLst/>
                        </a:rPr>
                        <a:t>5.5 mA</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600" u="none" strike="noStrike">
                          <a:effectLst/>
                        </a:rPr>
                        <a:t>40 mA</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9002018"/>
                  </a:ext>
                </a:extLst>
              </a:tr>
              <a:tr h="348080">
                <a:tc>
                  <a:txBody>
                    <a:bodyPr/>
                    <a:lstStyle/>
                    <a:p>
                      <a:pPr algn="l" fontAlgn="ctr"/>
                      <a:r>
                        <a:rPr lang="en-IN" sz="1600" u="none" strike="noStrike" dirty="0">
                          <a:effectLst/>
                        </a:rPr>
                        <a:t>Modulation</a:t>
                      </a:r>
                      <a:endParaRPr lang="en-IN"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ctr"/>
                      <a:r>
                        <a:rPr lang="en-IN" sz="1600" u="none" strike="noStrike">
                          <a:effectLst/>
                        </a:rPr>
                        <a:t>ASK</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3457653060"/>
                  </a:ext>
                </a:extLst>
              </a:tr>
              <a:tr h="348080">
                <a:tc>
                  <a:txBody>
                    <a:bodyPr/>
                    <a:lstStyle/>
                    <a:p>
                      <a:pPr algn="l" fontAlgn="ctr"/>
                      <a:r>
                        <a:rPr lang="en-IN" sz="1600" u="none" strike="noStrike">
                          <a:effectLst/>
                        </a:rPr>
                        <a:t>Sensitivity</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ctr"/>
                      <a:r>
                        <a:rPr lang="en-IN" sz="1600" u="none" strike="noStrike">
                          <a:effectLst/>
                        </a:rPr>
                        <a:t>- 100 dBm</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2574450809"/>
                  </a:ext>
                </a:extLst>
              </a:tr>
              <a:tr h="369834">
                <a:tc>
                  <a:txBody>
                    <a:bodyPr/>
                    <a:lstStyle/>
                    <a:p>
                      <a:pPr algn="l" fontAlgn="ctr"/>
                      <a:r>
                        <a:rPr lang="en-IN" sz="1600" u="none" strike="noStrike">
                          <a:effectLst/>
                        </a:rPr>
                        <a:t>Battery (Rechargable)</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600" u="none" strike="noStrike">
                          <a:effectLst/>
                        </a:rPr>
                        <a:t>2800 mAh</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600" u="none" strike="noStrike" dirty="0">
                          <a:effectLst/>
                        </a:rPr>
                        <a:t>2100 </a:t>
                      </a:r>
                      <a:r>
                        <a:rPr lang="en-IN" sz="1600" u="none" strike="noStrike" dirty="0" err="1">
                          <a:effectLst/>
                        </a:rPr>
                        <a:t>mAh</a:t>
                      </a:r>
                      <a:endParaRPr lang="en-IN"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9813942"/>
                  </a:ext>
                </a:extLst>
              </a:tr>
            </a:tbl>
          </a:graphicData>
        </a:graphic>
      </p:graphicFrame>
    </p:spTree>
    <p:extLst>
      <p:ext uri="{BB962C8B-B14F-4D97-AF65-F5344CB8AC3E}">
        <p14:creationId xmlns:p14="http://schemas.microsoft.com/office/powerpoint/2010/main" val="307187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96DB01-71F4-0249-9ADC-A7F36A2DF126}"/>
              </a:ext>
            </a:extLst>
          </p:cNvPr>
          <p:cNvSpPr>
            <a:spLocks noGrp="1"/>
          </p:cNvSpPr>
          <p:nvPr>
            <p:ph type="title"/>
          </p:nvPr>
        </p:nvSpPr>
        <p:spPr>
          <a:xfrm>
            <a:off x="942975" y="352425"/>
            <a:ext cx="6248400" cy="1143000"/>
          </a:xfrm>
        </p:spPr>
        <p:txBody>
          <a:bodyPr/>
          <a:lstStyle/>
          <a:p>
            <a:r>
              <a:rPr lang="en-US" dirty="0"/>
              <a:t>Financial Predictions</a:t>
            </a:r>
          </a:p>
        </p:txBody>
      </p:sp>
      <p:graphicFrame>
        <p:nvGraphicFramePr>
          <p:cNvPr id="7" name="Table 6">
            <a:extLst>
              <a:ext uri="{FF2B5EF4-FFF2-40B4-BE49-F238E27FC236}">
                <a16:creationId xmlns:a16="http://schemas.microsoft.com/office/drawing/2014/main" id="{02069FCD-4EBC-444D-832B-FAC8CE241E4E}"/>
              </a:ext>
            </a:extLst>
          </p:cNvPr>
          <p:cNvGraphicFramePr>
            <a:graphicFrameLocks noGrp="1"/>
          </p:cNvGraphicFramePr>
          <p:nvPr>
            <p:extLst>
              <p:ext uri="{D42A27DB-BD31-4B8C-83A1-F6EECF244321}">
                <p14:modId xmlns:p14="http://schemas.microsoft.com/office/powerpoint/2010/main" val="2268605092"/>
              </p:ext>
            </p:extLst>
          </p:nvPr>
        </p:nvGraphicFramePr>
        <p:xfrm>
          <a:off x="942976" y="1483326"/>
          <a:ext cx="10573523" cy="5031197"/>
        </p:xfrm>
        <a:graphic>
          <a:graphicData uri="http://schemas.openxmlformats.org/drawingml/2006/table">
            <a:tbl>
              <a:tblPr>
                <a:tableStyleId>{073A0DAA-6AF3-43AB-8588-CEC1D06C72B9}</a:tableStyleId>
              </a:tblPr>
              <a:tblGrid>
                <a:gridCol w="3931286">
                  <a:extLst>
                    <a:ext uri="{9D8B030D-6E8A-4147-A177-3AD203B41FA5}">
                      <a16:colId xmlns:a16="http://schemas.microsoft.com/office/drawing/2014/main" val="537636693"/>
                    </a:ext>
                  </a:extLst>
                </a:gridCol>
                <a:gridCol w="2104877">
                  <a:extLst>
                    <a:ext uri="{9D8B030D-6E8A-4147-A177-3AD203B41FA5}">
                      <a16:colId xmlns:a16="http://schemas.microsoft.com/office/drawing/2014/main" val="3800582815"/>
                    </a:ext>
                  </a:extLst>
                </a:gridCol>
                <a:gridCol w="2268680">
                  <a:extLst>
                    <a:ext uri="{9D8B030D-6E8A-4147-A177-3AD203B41FA5}">
                      <a16:colId xmlns:a16="http://schemas.microsoft.com/office/drawing/2014/main" val="470582072"/>
                    </a:ext>
                  </a:extLst>
                </a:gridCol>
                <a:gridCol w="2268680">
                  <a:extLst>
                    <a:ext uri="{9D8B030D-6E8A-4147-A177-3AD203B41FA5}">
                      <a16:colId xmlns:a16="http://schemas.microsoft.com/office/drawing/2014/main" val="3413389655"/>
                    </a:ext>
                  </a:extLst>
                </a:gridCol>
              </a:tblGrid>
              <a:tr h="341991">
                <a:tc gridSpan="4">
                  <a:txBody>
                    <a:bodyPr/>
                    <a:lstStyle/>
                    <a:p>
                      <a:pPr algn="ctr" fontAlgn="ctr"/>
                      <a:r>
                        <a:rPr lang="en-IN" sz="2000" u="none" strike="noStrike" dirty="0">
                          <a:effectLst/>
                        </a:rPr>
                        <a:t>Basic Financial Model</a:t>
                      </a:r>
                      <a:endParaRPr lang="en-IN" sz="2000" b="0" i="0" u="none" strike="noStrike" dirty="0">
                        <a:solidFill>
                          <a:srgbClr val="000000"/>
                        </a:solidFill>
                        <a:effectLst/>
                        <a:latin typeface="Calibri" panose="020F0502020204030204" pitchFamily="34" charset="0"/>
                      </a:endParaRPr>
                    </a:p>
                  </a:txBody>
                  <a:tcPr marL="5181" marR="5181" marT="518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2132306"/>
                  </a:ext>
                </a:extLst>
              </a:tr>
              <a:tr h="349472">
                <a:tc>
                  <a:txBody>
                    <a:bodyPr/>
                    <a:lstStyle/>
                    <a:p>
                      <a:pPr marL="0" algn="ctr" defTabSz="914400" rtl="0" eaLnBrk="1" fontAlgn="ctr" latinLnBrk="0" hangingPunct="1"/>
                      <a:r>
                        <a:rPr lang="en-IN" sz="2000" u="none" strike="noStrike" kern="1200" dirty="0">
                          <a:solidFill>
                            <a:schemeClr val="dk1"/>
                          </a:solidFill>
                          <a:effectLst/>
                          <a:latin typeface="+mn-lt"/>
                          <a:ea typeface="+mn-ea"/>
                          <a:cs typeface="+mn-cs"/>
                        </a:rPr>
                        <a:t>Assumptions Revenue</a:t>
                      </a:r>
                    </a:p>
                  </a:txBody>
                  <a:tcPr marL="5181" marR="5181" marT="518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fontAlgn="ctr"/>
                      <a:r>
                        <a:rPr lang="en-IN" sz="2000" u="none" strike="noStrike" dirty="0">
                          <a:effectLst/>
                        </a:rPr>
                        <a:t>Year 1</a:t>
                      </a:r>
                      <a:endParaRPr lang="en-IN" sz="2000" b="1" i="0" u="none" strike="noStrike" dirty="0">
                        <a:solidFill>
                          <a:srgbClr val="000000"/>
                        </a:solidFill>
                        <a:effectLst/>
                        <a:latin typeface="Calibri" panose="020F0502020204030204" pitchFamily="34" charset="0"/>
                      </a:endParaRPr>
                    </a:p>
                  </a:txBody>
                  <a:tcPr marL="5181" marR="5181" marT="518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fontAlgn="ctr"/>
                      <a:r>
                        <a:rPr lang="en-IN" sz="2000" u="none" strike="noStrike" dirty="0">
                          <a:effectLst/>
                        </a:rPr>
                        <a:t>Year 2</a:t>
                      </a:r>
                      <a:endParaRPr lang="en-IN" sz="2000" b="1" i="0" u="none" strike="noStrike" dirty="0">
                        <a:solidFill>
                          <a:srgbClr val="000000"/>
                        </a:solidFill>
                        <a:effectLst/>
                        <a:latin typeface="Calibri" panose="020F0502020204030204" pitchFamily="34" charset="0"/>
                      </a:endParaRPr>
                    </a:p>
                  </a:txBody>
                  <a:tcPr marL="5181" marR="5181" marT="518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fontAlgn="ctr"/>
                      <a:r>
                        <a:rPr lang="en-IN" sz="2000" u="none" strike="noStrike" dirty="0">
                          <a:effectLst/>
                        </a:rPr>
                        <a:t>Year 3</a:t>
                      </a:r>
                      <a:endParaRPr lang="en-IN" sz="2000" b="1" i="0" u="none" strike="noStrike" dirty="0">
                        <a:solidFill>
                          <a:srgbClr val="000000"/>
                        </a:solidFill>
                        <a:effectLst/>
                        <a:latin typeface="Calibri" panose="020F0502020204030204" pitchFamily="34" charset="0"/>
                      </a:endParaRPr>
                    </a:p>
                  </a:txBody>
                  <a:tcPr marL="5181" marR="5181" marT="518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4027341641"/>
                  </a:ext>
                </a:extLst>
              </a:tr>
              <a:tr h="294270">
                <a:tc>
                  <a:txBody>
                    <a:bodyPr/>
                    <a:lstStyle/>
                    <a:p>
                      <a:pPr algn="ctr" fontAlgn="b"/>
                      <a:r>
                        <a:rPr lang="en-IN" sz="2000" u="none" strike="noStrike" dirty="0">
                          <a:effectLst/>
                        </a:rPr>
                        <a:t>No. of Sold Products</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a:effectLst/>
                        </a:rPr>
                        <a:t>1000</a:t>
                      </a:r>
                      <a:endParaRPr lang="en-IN" sz="2000" b="0" i="0" u="none" strike="noStrike">
                        <a:solidFill>
                          <a:srgbClr val="3333FF"/>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a:effectLst/>
                        </a:rPr>
                        <a:t>5000</a:t>
                      </a:r>
                      <a:endParaRPr lang="en-IN" sz="2000" b="0" i="0" u="none" strike="noStrike">
                        <a:solidFill>
                          <a:srgbClr val="3333FF"/>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a:effectLst/>
                        </a:rPr>
                        <a:t>20000</a:t>
                      </a:r>
                      <a:endParaRPr lang="en-IN" sz="2000" b="0" i="0" u="none" strike="noStrike">
                        <a:solidFill>
                          <a:srgbClr val="3333FF"/>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0454798"/>
                  </a:ext>
                </a:extLst>
              </a:tr>
              <a:tr h="294270">
                <a:tc>
                  <a:txBody>
                    <a:bodyPr/>
                    <a:lstStyle/>
                    <a:p>
                      <a:pPr algn="ctr" fontAlgn="b"/>
                      <a:r>
                        <a:rPr lang="en-IN" sz="2000" u="none" strike="noStrike" dirty="0">
                          <a:effectLst/>
                        </a:rPr>
                        <a:t>Per product price avg.</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dirty="0">
                          <a:effectLst/>
                        </a:rPr>
                        <a:t>10000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a:effectLst/>
                        </a:rPr>
                        <a:t>20000</a:t>
                      </a:r>
                      <a:endParaRPr lang="en-IN" sz="2000" b="0" i="0" u="none" strike="noStrike">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a:effectLst/>
                        </a:rPr>
                        <a:t>25000</a:t>
                      </a:r>
                      <a:endParaRPr lang="en-IN" sz="2000" b="0" i="0" u="none" strike="noStrike">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6768421"/>
                  </a:ext>
                </a:extLst>
              </a:tr>
              <a:tr h="294270">
                <a:tc>
                  <a:txBody>
                    <a:bodyPr/>
                    <a:lstStyle/>
                    <a:p>
                      <a:pPr algn="ctr" fontAlgn="b"/>
                      <a:r>
                        <a:rPr lang="en-IN" sz="2000" u="none" strike="noStrike" dirty="0">
                          <a:effectLst/>
                        </a:rPr>
                        <a:t>Per product manufacturing cost</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dirty="0">
                          <a:effectLst/>
                        </a:rPr>
                        <a:t>6200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dirty="0">
                          <a:effectLst/>
                        </a:rPr>
                        <a:t>8000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dirty="0">
                          <a:effectLst/>
                        </a:rPr>
                        <a:t>10000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5420248"/>
                  </a:ext>
                </a:extLst>
              </a:tr>
              <a:tr h="294270">
                <a:tc gridSpan="4">
                  <a:txBody>
                    <a:bodyPr/>
                    <a:lstStyle/>
                    <a:p>
                      <a:pPr algn="ctr" fontAlgn="b"/>
                      <a:r>
                        <a:rPr lang="en-IN" sz="2000" u="none" strike="noStrike" dirty="0">
                          <a:effectLst/>
                        </a:rPr>
                        <a:t>Operational Expenses /Year</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28706657"/>
                  </a:ext>
                </a:extLst>
              </a:tr>
              <a:tr h="294270">
                <a:tc>
                  <a:txBody>
                    <a:bodyPr/>
                    <a:lstStyle/>
                    <a:p>
                      <a:pPr algn="ctr" fontAlgn="b"/>
                      <a:r>
                        <a:rPr lang="en-IN" sz="2000" u="none" strike="noStrike" dirty="0">
                          <a:effectLst/>
                        </a:rPr>
                        <a:t>Payroll</a:t>
                      </a:r>
                      <a:endParaRPr lang="en-IN" sz="2000" b="0" i="0" u="none" strike="noStrike" dirty="0">
                        <a:solidFill>
                          <a:srgbClr val="000000"/>
                        </a:solidFill>
                        <a:effectLst/>
                        <a:latin typeface="Calibri" panose="020F0502020204030204" pitchFamily="34" charset="0"/>
                      </a:endParaRPr>
                    </a:p>
                  </a:txBody>
                  <a:tcPr marL="31083"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dirty="0">
                          <a:effectLst/>
                        </a:rPr>
                        <a:t>1000000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a:effectLst/>
                        </a:rPr>
                        <a:t>6000000</a:t>
                      </a:r>
                      <a:endParaRPr lang="en-IN" sz="2000" b="0" i="0" u="none" strike="noStrike">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dirty="0">
                          <a:effectLst/>
                        </a:rPr>
                        <a:t>7000000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07890"/>
                  </a:ext>
                </a:extLst>
              </a:tr>
              <a:tr h="294270">
                <a:tc>
                  <a:txBody>
                    <a:bodyPr/>
                    <a:lstStyle/>
                    <a:p>
                      <a:pPr algn="ctr" fontAlgn="b"/>
                      <a:r>
                        <a:rPr lang="en-IN" sz="2000" u="none" strike="noStrike" dirty="0">
                          <a:effectLst/>
                        </a:rPr>
                        <a:t>Marketing</a:t>
                      </a:r>
                      <a:endParaRPr lang="en-IN" sz="2000" b="0" i="0" u="none" strike="noStrike" dirty="0">
                        <a:solidFill>
                          <a:srgbClr val="000000"/>
                        </a:solidFill>
                        <a:effectLst/>
                        <a:latin typeface="Calibri" panose="020F0502020204030204" pitchFamily="34" charset="0"/>
                      </a:endParaRPr>
                    </a:p>
                  </a:txBody>
                  <a:tcPr marL="31083"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a:effectLst/>
                        </a:rPr>
                        <a:t>200000</a:t>
                      </a:r>
                      <a:endParaRPr lang="en-IN" sz="2000" b="0" i="0" u="none" strike="noStrike">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dirty="0">
                          <a:effectLst/>
                        </a:rPr>
                        <a:t>1500000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dirty="0">
                          <a:effectLst/>
                        </a:rPr>
                        <a:t>2000000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7159133"/>
                  </a:ext>
                </a:extLst>
              </a:tr>
              <a:tr h="294270">
                <a:tc>
                  <a:txBody>
                    <a:bodyPr/>
                    <a:lstStyle/>
                    <a:p>
                      <a:pPr algn="ctr" fontAlgn="b"/>
                      <a:r>
                        <a:rPr lang="en-IN" sz="2000" u="none" strike="noStrike" dirty="0">
                          <a:effectLst/>
                        </a:rPr>
                        <a:t>Outsourced work</a:t>
                      </a:r>
                      <a:endParaRPr lang="en-IN" sz="2000" b="0" i="0" u="none" strike="noStrike" dirty="0">
                        <a:solidFill>
                          <a:srgbClr val="000000"/>
                        </a:solidFill>
                        <a:effectLst/>
                        <a:latin typeface="Calibri" panose="020F0502020204030204" pitchFamily="34" charset="0"/>
                      </a:endParaRPr>
                    </a:p>
                  </a:txBody>
                  <a:tcPr marL="31083"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dirty="0">
                          <a:effectLst/>
                        </a:rPr>
                        <a:t>1000000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dirty="0">
                          <a:effectLst/>
                        </a:rPr>
                        <a:t>1000000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a:effectLst/>
                        </a:rPr>
                        <a:t>1000000</a:t>
                      </a:r>
                      <a:endParaRPr lang="en-IN" sz="2000" b="0" i="0" u="none" strike="noStrike">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61983014"/>
                  </a:ext>
                </a:extLst>
              </a:tr>
              <a:tr h="294270">
                <a:tc>
                  <a:txBody>
                    <a:bodyPr/>
                    <a:lstStyle/>
                    <a:p>
                      <a:pPr algn="ctr" fontAlgn="b"/>
                      <a:r>
                        <a:rPr lang="en-IN" sz="2000" u="none" strike="noStrike">
                          <a:effectLst/>
                        </a:rPr>
                        <a:t>Sub Total</a:t>
                      </a:r>
                      <a:endParaRPr lang="en-IN" sz="2000" b="0" i="0" u="none" strike="noStrike">
                        <a:solidFill>
                          <a:srgbClr val="000000"/>
                        </a:solidFill>
                        <a:effectLst/>
                        <a:latin typeface="Calibri" panose="020F0502020204030204" pitchFamily="34" charset="0"/>
                      </a:endParaRPr>
                    </a:p>
                  </a:txBody>
                  <a:tcPr marL="31083"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dirty="0">
                          <a:effectLst/>
                        </a:rPr>
                        <a:t>INR 22,00,000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dirty="0">
                          <a:effectLst/>
                        </a:rPr>
                        <a:t>INR 85,00,000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a:effectLst/>
                        </a:rPr>
                        <a:t>INR 1,00,00,000</a:t>
                      </a:r>
                      <a:endParaRPr lang="en-IN" sz="2000" b="0" i="0" u="none" strike="noStrike">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2186"/>
                  </a:ext>
                </a:extLst>
              </a:tr>
              <a:tr h="294270">
                <a:tc gridSpan="4">
                  <a:txBody>
                    <a:bodyPr/>
                    <a:lstStyle/>
                    <a:p>
                      <a:pPr algn="ctr" fontAlgn="b"/>
                      <a:r>
                        <a:rPr lang="en-IN" sz="2000" u="none" strike="noStrike" dirty="0">
                          <a:effectLst/>
                        </a:rPr>
                        <a:t>Income statement</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5337096"/>
                  </a:ext>
                </a:extLst>
              </a:tr>
              <a:tr h="294270">
                <a:tc>
                  <a:txBody>
                    <a:bodyPr/>
                    <a:lstStyle/>
                    <a:p>
                      <a:pPr algn="ctr" fontAlgn="b"/>
                      <a:r>
                        <a:rPr lang="en-IN" sz="2000" u="none" strike="noStrike">
                          <a:effectLst/>
                        </a:rPr>
                        <a:t>Net revanue</a:t>
                      </a:r>
                      <a:endParaRPr lang="en-IN" sz="2000" b="0" i="0" u="none" strike="noStrike">
                        <a:solidFill>
                          <a:srgbClr val="000000"/>
                        </a:solidFill>
                        <a:effectLst/>
                        <a:latin typeface="Calibri" panose="020F0502020204030204" pitchFamily="34" charset="0"/>
                      </a:endParaRPr>
                    </a:p>
                  </a:txBody>
                  <a:tcPr marL="31083"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dirty="0">
                          <a:effectLst/>
                        </a:rPr>
                        <a:t>INR 1,00,00,000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dirty="0">
                          <a:effectLst/>
                        </a:rPr>
                        <a:t>INR 10,00,00,000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dirty="0">
                          <a:effectLst/>
                        </a:rPr>
                        <a:t>INR 50,00,00,000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9594519"/>
                  </a:ext>
                </a:extLst>
              </a:tr>
              <a:tr h="294270">
                <a:tc>
                  <a:txBody>
                    <a:bodyPr/>
                    <a:lstStyle/>
                    <a:p>
                      <a:pPr algn="ctr" fontAlgn="b"/>
                      <a:r>
                        <a:rPr lang="en-IN" sz="2000" u="none" strike="noStrike">
                          <a:effectLst/>
                        </a:rPr>
                        <a:t>COGS</a:t>
                      </a:r>
                      <a:endParaRPr lang="en-IN" sz="2000" b="0" i="0" u="none" strike="noStrike">
                        <a:solidFill>
                          <a:srgbClr val="000000"/>
                        </a:solidFill>
                        <a:effectLst/>
                        <a:latin typeface="Calibri" panose="020F0502020204030204" pitchFamily="34" charset="0"/>
                      </a:endParaRPr>
                    </a:p>
                  </a:txBody>
                  <a:tcPr marL="31083"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a:effectLst/>
                        </a:rPr>
                        <a:t>INR 60,00,000</a:t>
                      </a:r>
                      <a:endParaRPr lang="en-IN" sz="2000" b="0" i="0" u="none" strike="noStrike">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dirty="0">
                          <a:effectLst/>
                        </a:rPr>
                        <a:t>INR 4,00,00,000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dirty="0">
                          <a:effectLst/>
                        </a:rPr>
                        <a:t>INR 20,00,00,000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9117392"/>
                  </a:ext>
                </a:extLst>
              </a:tr>
              <a:tr h="294270">
                <a:tc>
                  <a:txBody>
                    <a:bodyPr/>
                    <a:lstStyle/>
                    <a:p>
                      <a:pPr algn="ctr" fontAlgn="b"/>
                      <a:r>
                        <a:rPr lang="en-IN" sz="2000" u="none" strike="noStrike">
                          <a:effectLst/>
                        </a:rPr>
                        <a:t>Gross Profit</a:t>
                      </a:r>
                      <a:endParaRPr lang="en-IN" sz="2000" b="0" i="0" u="none" strike="noStrike">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a:effectLst/>
                        </a:rPr>
                        <a:t>INR 40,00,000</a:t>
                      </a:r>
                      <a:endParaRPr lang="en-IN" sz="2000" b="0" i="0" u="none" strike="noStrike">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dirty="0">
                          <a:effectLst/>
                        </a:rPr>
                        <a:t>INR 6,00,00,000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dirty="0">
                          <a:effectLst/>
                        </a:rPr>
                        <a:t>INR 30,00,00,000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993055"/>
                  </a:ext>
                </a:extLst>
              </a:tr>
              <a:tr h="294270">
                <a:tc>
                  <a:txBody>
                    <a:bodyPr/>
                    <a:lstStyle/>
                    <a:p>
                      <a:pPr algn="ctr" fontAlgn="b"/>
                      <a:r>
                        <a:rPr lang="en-IN" sz="2000" u="none" strike="noStrike">
                          <a:effectLst/>
                        </a:rPr>
                        <a:t>GP%</a:t>
                      </a:r>
                      <a:endParaRPr lang="en-IN" sz="2000" b="0" i="0" u="none" strike="noStrike">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a:effectLst/>
                        </a:rPr>
                        <a:t>40%</a:t>
                      </a:r>
                      <a:endParaRPr lang="en-IN" sz="2000" b="0" i="0" u="none" strike="noStrike">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a:effectLst/>
                        </a:rPr>
                        <a:t>60%</a:t>
                      </a:r>
                      <a:endParaRPr lang="en-IN" sz="2000" b="0" i="0" u="none" strike="noStrike">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000" u="none" strike="noStrike" dirty="0">
                          <a:effectLst/>
                        </a:rPr>
                        <a:t>60%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6510256"/>
                  </a:ext>
                </a:extLst>
              </a:tr>
              <a:tr h="302224">
                <a:tc>
                  <a:txBody>
                    <a:bodyPr/>
                    <a:lstStyle/>
                    <a:p>
                      <a:pPr algn="ctr" fontAlgn="b"/>
                      <a:r>
                        <a:rPr lang="en-IN" sz="2000" u="none" strike="noStrike" dirty="0">
                          <a:effectLst/>
                        </a:rPr>
                        <a:t>Net Profit</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IN" sz="2000" u="none" strike="noStrike" dirty="0">
                          <a:effectLst/>
                        </a:rPr>
                        <a:t>INR 18,00,000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IN" sz="2000" u="none" strike="noStrike" dirty="0">
                          <a:effectLst/>
                        </a:rPr>
                        <a:t>INR 5,15,00,000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IN" sz="2000" u="none" strike="noStrike" dirty="0">
                          <a:effectLst/>
                        </a:rPr>
                        <a:t>INR 29,00,00,000</a:t>
                      </a:r>
                      <a:endParaRPr lang="en-IN" sz="2000" b="0" i="0" u="none" strike="noStrike" dirty="0">
                        <a:solidFill>
                          <a:srgbClr val="000000"/>
                        </a:solidFill>
                        <a:effectLst/>
                        <a:latin typeface="Calibri" panose="020F0502020204030204" pitchFamily="34" charset="0"/>
                      </a:endParaRPr>
                    </a:p>
                  </a:txBody>
                  <a:tcPr marL="5181" marR="5181" marT="518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68308367"/>
                  </a:ext>
                </a:extLst>
              </a:tr>
            </a:tbl>
          </a:graphicData>
        </a:graphic>
      </p:graphicFrame>
    </p:spTree>
    <p:extLst>
      <p:ext uri="{BB962C8B-B14F-4D97-AF65-F5344CB8AC3E}">
        <p14:creationId xmlns:p14="http://schemas.microsoft.com/office/powerpoint/2010/main" val="1816600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4303</TotalTime>
  <Words>649</Words>
  <Application>Microsoft Macintosh PowerPoint</Application>
  <PresentationFormat>Widescreen</PresentationFormat>
  <Paragraphs>155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 Braille Outline 6 Dot</vt:lpstr>
      <vt:lpstr>Arial</vt:lpstr>
      <vt:lpstr>Bell MT</vt:lpstr>
      <vt:lpstr>Calibri</vt:lpstr>
      <vt:lpstr>Calibri Light</vt:lpstr>
      <vt:lpstr>Office Theme</vt:lpstr>
      <vt:lpstr>PROJEXEL TECHNOLOGIES Pvt. Ltd.</vt:lpstr>
      <vt:lpstr>What we do?</vt:lpstr>
      <vt:lpstr>Team Introduction</vt:lpstr>
      <vt:lpstr>What problem we are solving</vt:lpstr>
      <vt:lpstr>How Projexel can help</vt:lpstr>
      <vt:lpstr>How we are solving the Problem</vt:lpstr>
      <vt:lpstr>How our product can help to fight the ongoing pandemic</vt:lpstr>
      <vt:lpstr>Product Images</vt:lpstr>
      <vt:lpstr>Financial Predictions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PROJEXEL TECHNOLOGIES Pvt. Ltd.</dc:title>
  <dc:creator>Mandeep kumar</dc:creator>
  <cp:lastModifiedBy>Mandeep kumar</cp:lastModifiedBy>
  <cp:revision>6</cp:revision>
  <dcterms:created xsi:type="dcterms:W3CDTF">2020-04-06T03:34:01Z</dcterms:created>
  <dcterms:modified xsi:type="dcterms:W3CDTF">2020-04-11T16:50:33Z</dcterms:modified>
</cp:coreProperties>
</file>