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1" r:id="rId3"/>
    <p:sldId id="256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openxmlformats.org/officeDocument/2006/relationships/slide" Target="slides/slide1.xml" Id="rId3" /><Relationship Type="http://schemas.openxmlformats.org/officeDocument/2006/relationships/slide" Target="slides/slide5.xml" Id="rId7" /><Relationship Type="http://schemas.openxmlformats.org/officeDocument/2006/relationships/slideMaster" Target="slideMasters/slideMaster1.xml" Id="rId2" /><Relationship Type="http://schemas.openxmlformats.org/officeDocument/2006/relationships/customXml" Target="../customXml/item1.xml" Id="rId1" /><Relationship Type="http://schemas.openxmlformats.org/officeDocument/2006/relationships/slide" Target="slides/slide4.xml" Id="rId6" /><Relationship Type="http://schemas.openxmlformats.org/officeDocument/2006/relationships/tableStyles" Target="tableStyles.xml" Id="rId11" /><Relationship Type="http://schemas.openxmlformats.org/officeDocument/2006/relationships/slide" Target="slides/slide3.xml" Id="rId5" /><Relationship Type="http://schemas.openxmlformats.org/officeDocument/2006/relationships/theme" Target="theme/theme1.xml" Id="rId10" /><Relationship Type="http://schemas.openxmlformats.org/officeDocument/2006/relationships/slide" Target="slides/slide2.xml" Id="rId4" /><Relationship Type="http://schemas.openxmlformats.org/officeDocument/2006/relationships/viewProps" Target="viewProps.xml" Id="rId9" /><Relationship Type="http://schemas.openxmlformats.org/officeDocument/2006/relationships/customXml" Target="/customXML/item2.xml" Id="R59693a8b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9066-241C-4CFF-ADF2-E76FA0B2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A50BC-1965-48C4-9428-242B5189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09677-3FAC-4BF7-BA4D-4233385E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2FB7-FF98-4C4C-87C8-0572B019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6D18-324A-4024-87A3-7E446937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5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9675-8977-44C0-AFB7-5DB7DB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CD444-58F9-42EE-A53B-82EE1B11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203B-657B-4477-8160-57B3F81F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12EE-B453-48F6-BADA-8CA62C66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EBB2-5515-4951-B376-BBC443A4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4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C8D0E-A9F9-4D0D-87F2-9772B6CE5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E9F0-FC34-48C1-8136-EB6608A2F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676E-6C1F-405A-B730-D0A62729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F4CC-5E9C-4460-BF7A-04298FC1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42E4-19F0-4225-9CD7-E20033F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4D4C-BC75-45A3-83FF-A63A1A02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C64B-A3A4-4729-9D7A-48842FC8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1EC6-52CE-4B3E-A62A-130DED15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16CC-3687-4272-AE9B-6C8027D4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A658-31D2-4773-8A5A-B3FE5865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6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AB62-B956-423A-A0B5-A1698BE2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0BE7E-EDB2-4240-8F21-E583E459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C5BE7-E04E-4ABE-8CCD-FE63C6C2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CC25-4432-4E84-BA66-9E592223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EBCB-BCB3-4399-8133-E610ADDF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6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ECFC-105A-4029-8B2E-369321C2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D4AB-805C-44D6-BCEF-35FCE8B55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FCF3A-C5C7-4643-9241-12222572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40BEC-FADC-4505-9601-2FC43C6A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34172-3CAD-42A5-BFE0-58B2F7E4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33F2-CE82-4D10-A061-6F08A484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7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F493-33CA-4BA0-9D40-8B3CA7B7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1126-3C7A-4511-9A68-5C2AED00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77741-A032-46BA-B3FC-7CAA66FA9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4FDC7-F497-44FE-83C1-B5507EDA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A2859-4462-4789-B081-25FD9903C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60796-2A94-4E0C-8DEE-1744ABD6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FE04E-0936-4FDB-AA87-86D1145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4074C-A4B1-4C8F-9866-DF9671A6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B23-0AFC-4494-BB04-72CC533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F7D7D-5947-46A3-B8FC-E37A8162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31FE8-86C2-412F-97CB-7B7D773B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609B-DB51-44E4-979A-8F69CDF1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AD7FA-EB6A-4B7F-B9F6-65AEE29E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AB61D-6CBE-4D62-BC81-F928FAD5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C0166-8914-472B-893A-C5BD5CCD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0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E78-7F00-467D-8F0B-3DE01934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CDFA-13D6-448E-99B6-37EE484F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BF45E-5C42-48E1-A696-2990DFFD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4E5F9-3ABD-46BF-978A-0142AB7B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1D8DD-B73E-4809-88F6-E78BF4D1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10AE3-D4D0-4F21-82AB-F132EA17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6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638-F6A9-44FB-9D30-3BAF7B09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18763-9AD9-4240-962C-7BAD5F721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1457B-EE8F-4737-AEFD-10153D3D0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3527-1D72-4227-B8C9-C3A81B7E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68836-B71B-4A64-A872-FE25B91B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59605-823D-4C81-BC4E-04C1143E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DBBAC-8C3C-4ECC-8BEB-51DE2AE3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A281-9466-4268-8D54-2FC82DFA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538B-6FB9-4D6B-A0D9-75B6764B5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A612-177F-430A-AC7D-80D32911263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D36F-E61A-4285-BC72-CAD4B1367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203F-B56D-49B3-83EA-D91858BB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518A-1D70-4EED-BC46-C54E6ABFD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E94E31-BDFD-4660-9EEB-FC9320950447}"/>
              </a:ext>
            </a:extLst>
          </p:cNvPr>
          <p:cNvSpPr/>
          <p:nvPr/>
        </p:nvSpPr>
        <p:spPr>
          <a:xfrm>
            <a:off x="92765" y="132522"/>
            <a:ext cx="11913705" cy="6520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557AB-ABA4-453A-BBF8-54B6B8760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7555"/>
            <a:ext cx="9144000" cy="3462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Before adding signature on forms you should have an image of your signature first… then do  follow the below process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9869915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5CFA-9E79-41B3-8F15-ABE7C3F92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AD6D6-CB75-4340-8414-E3DE3E67E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63BF5-14EF-43B7-BD9D-173B8D36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7238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A1EA7C-9DF9-4684-BE34-FC91A896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0193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DC3DD-0E08-4B70-9DAE-9690F7AC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3534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D6E8-3B7E-4DDD-A8E1-C0D67829D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8DF96-F587-41E0-90C1-F1B6B6B7E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D1328-3A67-461B-A3AE-A1FEDEF6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43FD6A2-2C09-4103-8E19-EF378E0F2CA8}"/>
              </a:ext>
            </a:extLst>
          </p:cNvPr>
          <p:cNvSpPr/>
          <p:nvPr/>
        </p:nvSpPr>
        <p:spPr>
          <a:xfrm flipH="1">
            <a:off x="6884402" y="1590932"/>
            <a:ext cx="3783598" cy="14504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on Image and then you can add your signature as an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10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59693a8b" /></Relationships>
</file>

<file path=customXML/item2.xml><?xml version="1.0" encoding="utf-8"?>
<Klassify>
  <SNO>2</SNO>
  <KDate>2022-03-24 12:37:43</KDate>
  <Classification>PUBLIC</Classification>
  <Subclassification/>
  <HostName>XCLP-TU2-2460</HostName>
  <Domain_User>XIPL/2460</Domain_User>
  <IPAdd>192.168.1.106</IPAdd>
  <FilePath>C:\Users\2460\AppData\Roaming\Klassify\96785\Process to add Signature Form (008).pptx</FilePath>
  <KID>105BAD326531637210920844745537</KID>
  <UniqueName/>
  <Suggested/>
</Klassify>
</file>

<file path=customXML/itemProps2.xml><?xml version="1.0" encoding="utf-8"?>
<ds:datastoreItem xmlns:ds="http://schemas.openxmlformats.org/officeDocument/2006/customXml" ds:itemID="{D7543C77-5EBC-46F2-AC21-5D702358D3EF}">
  <ds:schemaRefs/>
</ds:datastoreItem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Klassify>
  <SNO>1</SNO>
  <KDate>2020-03-29 15.21.24</KDate>
  <Classification>INTERNAL</Classification>
  <HostName>XCLP-TU2-TP86</HostName>
  <Domain_User>XIPL/2460</Domain_User>
  <IPAdd>172.20.10.4</IPAdd>
  <FilePath>Presentation1</FilePath>
  <KID>105BAD326531637210920844745537</KID>
  <UniqueName/>
  <Suggested/>
  <Justification/>
</Klassify>
</file>

<file path=customXml/itemProps1.xml><?xml version="1.0" encoding="utf-8"?>
<ds:datastoreItem xmlns:ds="http://schemas.openxmlformats.org/officeDocument/2006/customXml" ds:itemID="{917CF465-0158-4E4D-951E-176C32391F5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Before adding signature on forms you should have an image of your signature first… then do  follow the below process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Bandi</dc:creator>
  <cp:lastModifiedBy>Rakesh Bandi</cp:lastModifiedBy>
  <cp:revision>5</cp:revision>
  <dcterms:created xsi:type="dcterms:W3CDTF">2020-03-29T09:39:20Z</dcterms:created>
  <dcterms:modified xsi:type="dcterms:W3CDTF">2020-11-26T07:24:34Z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Classification">
    <vt:lpwstr>PUBLIC</vt:lpwstr>
  </op:property>
  <op:property fmtid="{D5CDD505-2E9C-101B-9397-08002B2CF9AE}" pid="3" name="KID">
    <vt:lpwstr>105BAD326531637210920844745537</vt:lpwstr>
  </op:property>
  <op:property fmtid="{D5CDD505-2E9C-101B-9397-08002B2CF9AE}" pid="4" name="Rules">
    <vt:lpwstr> </vt:lpwstr>
  </op:property>
  <op:property fmtid="{D5CDD505-2E9C-101B-9397-08002B2CF9AE}" pid="5" name="K-subLevel-1">
    <vt:lpwstr> </vt:lpwstr>
  </op:property>
  <op:property fmtid="{D5CDD505-2E9C-101B-9397-08002B2CF9AE}" pid="6" name="K-subLevel-2">
    <vt:lpwstr> </vt:lpwstr>
  </op:property>
  <op:property fmtid="{D5CDD505-2E9C-101B-9397-08002B2CF9AE}" pid="7" name="K-subLevel-3">
    <vt:lpwstr> </vt:lpwstr>
  </op:property>
</op:Properties>
</file>