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A7682-CFB0-433C-99D3-6FEBB03CCFF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23B318-569E-439C-BFB9-737D8A860517}">
      <dgm:prSet phldrT="[Text]"/>
      <dgm:spPr/>
      <dgm:t>
        <a:bodyPr/>
        <a:lstStyle/>
        <a:p>
          <a:r>
            <a:rPr lang="en-IN"/>
            <a:t>Preparing Data</a:t>
          </a:r>
        </a:p>
      </dgm:t>
    </dgm:pt>
    <dgm:pt modelId="{3CA0A257-2A1C-424D-922F-CB0E513EDF96}" type="parTrans" cxnId="{999D5FEB-5EED-440F-BCAF-C8F09E41E0DD}">
      <dgm:prSet/>
      <dgm:spPr/>
      <dgm:t>
        <a:bodyPr/>
        <a:lstStyle/>
        <a:p>
          <a:endParaRPr lang="en-IN"/>
        </a:p>
      </dgm:t>
    </dgm:pt>
    <dgm:pt modelId="{36A9A8F8-B85C-49D3-9E8E-124FF9CB49CB}" type="sibTrans" cxnId="{999D5FEB-5EED-440F-BCAF-C8F09E41E0DD}">
      <dgm:prSet/>
      <dgm:spPr/>
      <dgm:t>
        <a:bodyPr/>
        <a:lstStyle/>
        <a:p>
          <a:endParaRPr lang="en-IN"/>
        </a:p>
      </dgm:t>
    </dgm:pt>
    <dgm:pt modelId="{095F5E87-F6CF-44A9-AA17-1F142E8B2581}">
      <dgm:prSet phldrT="[Text]"/>
      <dgm:spPr/>
      <dgm:t>
        <a:bodyPr/>
        <a:lstStyle/>
        <a:p>
          <a:r>
            <a:rPr lang="en-IN"/>
            <a:t>Model Selection</a:t>
          </a:r>
        </a:p>
      </dgm:t>
    </dgm:pt>
    <dgm:pt modelId="{CC667CA0-1C31-418A-B908-E5F2975ED689}" type="parTrans" cxnId="{0599FA36-5870-46DC-A93C-DA74E07DC4F3}">
      <dgm:prSet/>
      <dgm:spPr/>
      <dgm:t>
        <a:bodyPr/>
        <a:lstStyle/>
        <a:p>
          <a:endParaRPr lang="en-IN"/>
        </a:p>
      </dgm:t>
    </dgm:pt>
    <dgm:pt modelId="{02F6ED19-56F0-4B2E-9EA8-A074DB9F2FA2}" type="sibTrans" cxnId="{0599FA36-5870-46DC-A93C-DA74E07DC4F3}">
      <dgm:prSet/>
      <dgm:spPr/>
      <dgm:t>
        <a:bodyPr/>
        <a:lstStyle/>
        <a:p>
          <a:endParaRPr lang="en-IN"/>
        </a:p>
      </dgm:t>
    </dgm:pt>
    <dgm:pt modelId="{2CC71D67-CFB9-41D2-A328-601941964F8A}">
      <dgm:prSet/>
      <dgm:spPr/>
      <dgm:t>
        <a:bodyPr/>
        <a:lstStyle/>
        <a:p>
          <a:r>
            <a:rPr lang="en-IN"/>
            <a:t>Setting Up the Environment</a:t>
          </a:r>
        </a:p>
      </dgm:t>
    </dgm:pt>
    <dgm:pt modelId="{ECC3111F-7050-4E48-92A2-C0567F77A5A5}" type="parTrans" cxnId="{0B5D8673-24BF-424C-B799-1293F344FFA2}">
      <dgm:prSet/>
      <dgm:spPr/>
      <dgm:t>
        <a:bodyPr/>
        <a:lstStyle/>
        <a:p>
          <a:endParaRPr lang="en-IN"/>
        </a:p>
      </dgm:t>
    </dgm:pt>
    <dgm:pt modelId="{4C0581ED-E31C-43A6-8ED9-80177C27FE28}" type="sibTrans" cxnId="{0B5D8673-24BF-424C-B799-1293F344FFA2}">
      <dgm:prSet/>
      <dgm:spPr/>
      <dgm:t>
        <a:bodyPr/>
        <a:lstStyle/>
        <a:p>
          <a:endParaRPr lang="en-IN"/>
        </a:p>
      </dgm:t>
    </dgm:pt>
    <dgm:pt modelId="{B99537E1-BD51-432A-857B-6ED60EC4284F}">
      <dgm:prSet/>
      <dgm:spPr/>
      <dgm:t>
        <a:bodyPr/>
        <a:lstStyle/>
        <a:p>
          <a:r>
            <a:rPr lang="en-IN"/>
            <a:t>Fine-Tuning the Model</a:t>
          </a:r>
        </a:p>
      </dgm:t>
    </dgm:pt>
    <dgm:pt modelId="{D79A0817-CFFA-4417-883F-08B000E867C7}" type="parTrans" cxnId="{C6A15C7C-BC82-4D14-B0D7-DFA9C01FEC4D}">
      <dgm:prSet/>
      <dgm:spPr/>
      <dgm:t>
        <a:bodyPr/>
        <a:lstStyle/>
        <a:p>
          <a:endParaRPr lang="en-IN"/>
        </a:p>
      </dgm:t>
    </dgm:pt>
    <dgm:pt modelId="{521CADFF-7B40-4874-BC35-0918AC3D0958}" type="sibTrans" cxnId="{C6A15C7C-BC82-4D14-B0D7-DFA9C01FEC4D}">
      <dgm:prSet/>
      <dgm:spPr/>
      <dgm:t>
        <a:bodyPr/>
        <a:lstStyle/>
        <a:p>
          <a:endParaRPr lang="en-IN"/>
        </a:p>
      </dgm:t>
    </dgm:pt>
    <dgm:pt modelId="{159AA20C-ACF7-4706-BE4E-DBF10DC3F31D}">
      <dgm:prSet/>
      <dgm:spPr/>
      <dgm:t>
        <a:bodyPr/>
        <a:lstStyle/>
        <a:p>
          <a:r>
            <a:rPr lang="en-IN"/>
            <a:t>Evaluation and Testing</a:t>
          </a:r>
        </a:p>
      </dgm:t>
    </dgm:pt>
    <dgm:pt modelId="{29EFA3B0-1837-42FC-8690-B7F31EADFF59}" type="parTrans" cxnId="{6DB45480-ACE1-4E31-A60E-325D2AE6B182}">
      <dgm:prSet/>
      <dgm:spPr/>
      <dgm:t>
        <a:bodyPr/>
        <a:lstStyle/>
        <a:p>
          <a:endParaRPr lang="en-IN"/>
        </a:p>
      </dgm:t>
    </dgm:pt>
    <dgm:pt modelId="{BA66DF04-B83D-4EE8-92F9-50D64CDC7E01}" type="sibTrans" cxnId="{6DB45480-ACE1-4E31-A60E-325D2AE6B182}">
      <dgm:prSet/>
      <dgm:spPr/>
      <dgm:t>
        <a:bodyPr/>
        <a:lstStyle/>
        <a:p>
          <a:endParaRPr lang="en-IN"/>
        </a:p>
      </dgm:t>
    </dgm:pt>
    <dgm:pt modelId="{5DA00ED8-C96A-4B5F-9773-976E4EF2869A}" type="pres">
      <dgm:prSet presAssocID="{8F6A7682-CFB0-433C-99D3-6FEBB03CCFF3}" presName="Name0" presStyleCnt="0">
        <dgm:presLayoutVars>
          <dgm:dir/>
          <dgm:animLvl val="lvl"/>
          <dgm:resizeHandles val="exact"/>
        </dgm:presLayoutVars>
      </dgm:prSet>
      <dgm:spPr/>
    </dgm:pt>
    <dgm:pt modelId="{93C58D64-30A4-47FE-9918-A17FAF26A26B}" type="pres">
      <dgm:prSet presAssocID="{159AA20C-ACF7-4706-BE4E-DBF10DC3F31D}" presName="boxAndChildren" presStyleCnt="0"/>
      <dgm:spPr/>
    </dgm:pt>
    <dgm:pt modelId="{3018945B-6C60-47C2-9A44-368EE0A370DE}" type="pres">
      <dgm:prSet presAssocID="{159AA20C-ACF7-4706-BE4E-DBF10DC3F31D}" presName="parentTextBox" presStyleLbl="node1" presStyleIdx="0" presStyleCnt="5"/>
      <dgm:spPr/>
    </dgm:pt>
    <dgm:pt modelId="{EA485283-934D-443D-8F5C-BE8474029AAA}" type="pres">
      <dgm:prSet presAssocID="{521CADFF-7B40-4874-BC35-0918AC3D0958}" presName="sp" presStyleCnt="0"/>
      <dgm:spPr/>
    </dgm:pt>
    <dgm:pt modelId="{5EE1A85B-E041-433D-9BB4-41AB54512CA2}" type="pres">
      <dgm:prSet presAssocID="{B99537E1-BD51-432A-857B-6ED60EC4284F}" presName="arrowAndChildren" presStyleCnt="0"/>
      <dgm:spPr/>
    </dgm:pt>
    <dgm:pt modelId="{2C217D09-5F71-493C-8767-E2B850EA6BD2}" type="pres">
      <dgm:prSet presAssocID="{B99537E1-BD51-432A-857B-6ED60EC4284F}" presName="parentTextArrow" presStyleLbl="node1" presStyleIdx="1" presStyleCnt="5"/>
      <dgm:spPr/>
    </dgm:pt>
    <dgm:pt modelId="{61EC7109-C313-4974-A5AA-BDF3B1F2F6F2}" type="pres">
      <dgm:prSet presAssocID="{02F6ED19-56F0-4B2E-9EA8-A074DB9F2FA2}" presName="sp" presStyleCnt="0"/>
      <dgm:spPr/>
    </dgm:pt>
    <dgm:pt modelId="{232C267D-9610-44B8-9C79-AE293B043996}" type="pres">
      <dgm:prSet presAssocID="{095F5E87-F6CF-44A9-AA17-1F142E8B2581}" presName="arrowAndChildren" presStyleCnt="0"/>
      <dgm:spPr/>
    </dgm:pt>
    <dgm:pt modelId="{91D46143-B3C7-4A81-9293-859D470806EB}" type="pres">
      <dgm:prSet presAssocID="{095F5E87-F6CF-44A9-AA17-1F142E8B2581}" presName="parentTextArrow" presStyleLbl="node1" presStyleIdx="2" presStyleCnt="5"/>
      <dgm:spPr/>
    </dgm:pt>
    <dgm:pt modelId="{C04A0CB2-E930-4251-BAAD-FEEE0CA4DB53}" type="pres">
      <dgm:prSet presAssocID="{4C0581ED-E31C-43A6-8ED9-80177C27FE28}" presName="sp" presStyleCnt="0"/>
      <dgm:spPr/>
    </dgm:pt>
    <dgm:pt modelId="{DD8AAC8C-47BA-4231-83F5-E1F833A69D4B}" type="pres">
      <dgm:prSet presAssocID="{2CC71D67-CFB9-41D2-A328-601941964F8A}" presName="arrowAndChildren" presStyleCnt="0"/>
      <dgm:spPr/>
    </dgm:pt>
    <dgm:pt modelId="{C2B1B3B2-3317-48A5-85B9-29405F872C4A}" type="pres">
      <dgm:prSet presAssocID="{2CC71D67-CFB9-41D2-A328-601941964F8A}" presName="parentTextArrow" presStyleLbl="node1" presStyleIdx="3" presStyleCnt="5"/>
      <dgm:spPr/>
    </dgm:pt>
    <dgm:pt modelId="{A9539888-3F58-426E-8C07-2C0E741E0E09}" type="pres">
      <dgm:prSet presAssocID="{36A9A8F8-B85C-49D3-9E8E-124FF9CB49CB}" presName="sp" presStyleCnt="0"/>
      <dgm:spPr/>
    </dgm:pt>
    <dgm:pt modelId="{2717D546-8DDB-45F1-8885-F5695FACDD7E}" type="pres">
      <dgm:prSet presAssocID="{BA23B318-569E-439C-BFB9-737D8A860517}" presName="arrowAndChildren" presStyleCnt="0"/>
      <dgm:spPr/>
    </dgm:pt>
    <dgm:pt modelId="{AAEDBAA1-AD4C-4486-8B56-631D5EA52732}" type="pres">
      <dgm:prSet presAssocID="{BA23B318-569E-439C-BFB9-737D8A860517}" presName="parentTextArrow" presStyleLbl="node1" presStyleIdx="4" presStyleCnt="5"/>
      <dgm:spPr/>
    </dgm:pt>
  </dgm:ptLst>
  <dgm:cxnLst>
    <dgm:cxn modelId="{0599FA36-5870-46DC-A93C-DA74E07DC4F3}" srcId="{8F6A7682-CFB0-433C-99D3-6FEBB03CCFF3}" destId="{095F5E87-F6CF-44A9-AA17-1F142E8B2581}" srcOrd="2" destOrd="0" parTransId="{CC667CA0-1C31-418A-B908-E5F2975ED689}" sibTransId="{02F6ED19-56F0-4B2E-9EA8-A074DB9F2FA2}"/>
    <dgm:cxn modelId="{03D0405E-C825-4FF1-AA97-BC3C7A2AFEF0}" type="presOf" srcId="{2CC71D67-CFB9-41D2-A328-601941964F8A}" destId="{C2B1B3B2-3317-48A5-85B9-29405F872C4A}" srcOrd="0" destOrd="0" presId="urn:microsoft.com/office/officeart/2005/8/layout/process4"/>
    <dgm:cxn modelId="{0B5D8673-24BF-424C-B799-1293F344FFA2}" srcId="{8F6A7682-CFB0-433C-99D3-6FEBB03CCFF3}" destId="{2CC71D67-CFB9-41D2-A328-601941964F8A}" srcOrd="1" destOrd="0" parTransId="{ECC3111F-7050-4E48-92A2-C0567F77A5A5}" sibTransId="{4C0581ED-E31C-43A6-8ED9-80177C27FE28}"/>
    <dgm:cxn modelId="{3F2E5774-3982-404B-8988-B6E95CB547E3}" type="presOf" srcId="{8F6A7682-CFB0-433C-99D3-6FEBB03CCFF3}" destId="{5DA00ED8-C96A-4B5F-9773-976E4EF2869A}" srcOrd="0" destOrd="0" presId="urn:microsoft.com/office/officeart/2005/8/layout/process4"/>
    <dgm:cxn modelId="{42235B75-C240-4125-869C-5F5CC56FD466}" type="presOf" srcId="{095F5E87-F6CF-44A9-AA17-1F142E8B2581}" destId="{91D46143-B3C7-4A81-9293-859D470806EB}" srcOrd="0" destOrd="0" presId="urn:microsoft.com/office/officeart/2005/8/layout/process4"/>
    <dgm:cxn modelId="{C6A15C7C-BC82-4D14-B0D7-DFA9C01FEC4D}" srcId="{8F6A7682-CFB0-433C-99D3-6FEBB03CCFF3}" destId="{B99537E1-BD51-432A-857B-6ED60EC4284F}" srcOrd="3" destOrd="0" parTransId="{D79A0817-CFFA-4417-883F-08B000E867C7}" sibTransId="{521CADFF-7B40-4874-BC35-0918AC3D0958}"/>
    <dgm:cxn modelId="{6DB45480-ACE1-4E31-A60E-325D2AE6B182}" srcId="{8F6A7682-CFB0-433C-99D3-6FEBB03CCFF3}" destId="{159AA20C-ACF7-4706-BE4E-DBF10DC3F31D}" srcOrd="4" destOrd="0" parTransId="{29EFA3B0-1837-42FC-8690-B7F31EADFF59}" sibTransId="{BA66DF04-B83D-4EE8-92F9-50D64CDC7E01}"/>
    <dgm:cxn modelId="{A2166DC4-D2C7-4D11-A635-B6F324237563}" type="presOf" srcId="{B99537E1-BD51-432A-857B-6ED60EC4284F}" destId="{2C217D09-5F71-493C-8767-E2B850EA6BD2}" srcOrd="0" destOrd="0" presId="urn:microsoft.com/office/officeart/2005/8/layout/process4"/>
    <dgm:cxn modelId="{7FBABCE0-74D7-4145-800D-01852CFAE115}" type="presOf" srcId="{BA23B318-569E-439C-BFB9-737D8A860517}" destId="{AAEDBAA1-AD4C-4486-8B56-631D5EA52732}" srcOrd="0" destOrd="0" presId="urn:microsoft.com/office/officeart/2005/8/layout/process4"/>
    <dgm:cxn modelId="{999D5FEB-5EED-440F-BCAF-C8F09E41E0DD}" srcId="{8F6A7682-CFB0-433C-99D3-6FEBB03CCFF3}" destId="{BA23B318-569E-439C-BFB9-737D8A860517}" srcOrd="0" destOrd="0" parTransId="{3CA0A257-2A1C-424D-922F-CB0E513EDF96}" sibTransId="{36A9A8F8-B85C-49D3-9E8E-124FF9CB49CB}"/>
    <dgm:cxn modelId="{366795FF-E567-419A-BE79-50AEFF779489}" type="presOf" srcId="{159AA20C-ACF7-4706-BE4E-DBF10DC3F31D}" destId="{3018945B-6C60-47C2-9A44-368EE0A370DE}" srcOrd="0" destOrd="0" presId="urn:microsoft.com/office/officeart/2005/8/layout/process4"/>
    <dgm:cxn modelId="{9AC4692D-5536-40FA-8D03-05F34A4FE4BB}" type="presParOf" srcId="{5DA00ED8-C96A-4B5F-9773-976E4EF2869A}" destId="{93C58D64-30A4-47FE-9918-A17FAF26A26B}" srcOrd="0" destOrd="0" presId="urn:microsoft.com/office/officeart/2005/8/layout/process4"/>
    <dgm:cxn modelId="{BD197E00-D6CE-48C9-96BA-94A0D48A4EE0}" type="presParOf" srcId="{93C58D64-30A4-47FE-9918-A17FAF26A26B}" destId="{3018945B-6C60-47C2-9A44-368EE0A370DE}" srcOrd="0" destOrd="0" presId="urn:microsoft.com/office/officeart/2005/8/layout/process4"/>
    <dgm:cxn modelId="{BEEE3B54-7BE7-40DC-93CD-DFD853FB7A86}" type="presParOf" srcId="{5DA00ED8-C96A-4B5F-9773-976E4EF2869A}" destId="{EA485283-934D-443D-8F5C-BE8474029AAA}" srcOrd="1" destOrd="0" presId="urn:microsoft.com/office/officeart/2005/8/layout/process4"/>
    <dgm:cxn modelId="{81788ED3-0390-4500-9984-83B93509990A}" type="presParOf" srcId="{5DA00ED8-C96A-4B5F-9773-976E4EF2869A}" destId="{5EE1A85B-E041-433D-9BB4-41AB54512CA2}" srcOrd="2" destOrd="0" presId="urn:microsoft.com/office/officeart/2005/8/layout/process4"/>
    <dgm:cxn modelId="{3F6D631A-7ADB-4851-B1F5-30582243CE5A}" type="presParOf" srcId="{5EE1A85B-E041-433D-9BB4-41AB54512CA2}" destId="{2C217D09-5F71-493C-8767-E2B850EA6BD2}" srcOrd="0" destOrd="0" presId="urn:microsoft.com/office/officeart/2005/8/layout/process4"/>
    <dgm:cxn modelId="{DE5891D1-AA47-4255-9054-0B1AE6F221F3}" type="presParOf" srcId="{5DA00ED8-C96A-4B5F-9773-976E4EF2869A}" destId="{61EC7109-C313-4974-A5AA-BDF3B1F2F6F2}" srcOrd="3" destOrd="0" presId="urn:microsoft.com/office/officeart/2005/8/layout/process4"/>
    <dgm:cxn modelId="{62400635-BAED-4259-A944-CEB98595B8B2}" type="presParOf" srcId="{5DA00ED8-C96A-4B5F-9773-976E4EF2869A}" destId="{232C267D-9610-44B8-9C79-AE293B043996}" srcOrd="4" destOrd="0" presId="urn:microsoft.com/office/officeart/2005/8/layout/process4"/>
    <dgm:cxn modelId="{D46BEFD5-FFFE-4CBE-B474-279AAA963AA2}" type="presParOf" srcId="{232C267D-9610-44B8-9C79-AE293B043996}" destId="{91D46143-B3C7-4A81-9293-859D470806EB}" srcOrd="0" destOrd="0" presId="urn:microsoft.com/office/officeart/2005/8/layout/process4"/>
    <dgm:cxn modelId="{B5AEA671-C6ED-4E57-B367-2962C7EB96F5}" type="presParOf" srcId="{5DA00ED8-C96A-4B5F-9773-976E4EF2869A}" destId="{C04A0CB2-E930-4251-BAAD-FEEE0CA4DB53}" srcOrd="5" destOrd="0" presId="urn:microsoft.com/office/officeart/2005/8/layout/process4"/>
    <dgm:cxn modelId="{36A95DFC-09CB-4BED-94D4-3970DACC9EA6}" type="presParOf" srcId="{5DA00ED8-C96A-4B5F-9773-976E4EF2869A}" destId="{DD8AAC8C-47BA-4231-83F5-E1F833A69D4B}" srcOrd="6" destOrd="0" presId="urn:microsoft.com/office/officeart/2005/8/layout/process4"/>
    <dgm:cxn modelId="{300B83B9-319C-464A-B6B5-EDDD59111549}" type="presParOf" srcId="{DD8AAC8C-47BA-4231-83F5-E1F833A69D4B}" destId="{C2B1B3B2-3317-48A5-85B9-29405F872C4A}" srcOrd="0" destOrd="0" presId="urn:microsoft.com/office/officeart/2005/8/layout/process4"/>
    <dgm:cxn modelId="{3672267C-FC9D-49A1-9E4D-A4C8BA723B94}" type="presParOf" srcId="{5DA00ED8-C96A-4B5F-9773-976E4EF2869A}" destId="{A9539888-3F58-426E-8C07-2C0E741E0E09}" srcOrd="7" destOrd="0" presId="urn:microsoft.com/office/officeart/2005/8/layout/process4"/>
    <dgm:cxn modelId="{3A98A0CC-A684-4E24-BD37-6D0ADFB8DDEB}" type="presParOf" srcId="{5DA00ED8-C96A-4B5F-9773-976E4EF2869A}" destId="{2717D546-8DDB-45F1-8885-F5695FACDD7E}" srcOrd="8" destOrd="0" presId="urn:microsoft.com/office/officeart/2005/8/layout/process4"/>
    <dgm:cxn modelId="{37236F94-AB27-4FB3-B632-63A95CF39D18}" type="presParOf" srcId="{2717D546-8DDB-45F1-8885-F5695FACDD7E}" destId="{AAEDBAA1-AD4C-4486-8B56-631D5EA5273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8E1EA-E778-40F9-9E30-B1296F1882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DB59B9-0110-4DF0-8550-1DDBF8BAD935}">
      <dgm:prSet phldrT="[Text]"/>
      <dgm:spPr/>
      <dgm:t>
        <a:bodyPr/>
        <a:lstStyle/>
        <a:p>
          <a:r>
            <a:rPr lang="en-IN"/>
            <a:t>Cleaning	</a:t>
          </a:r>
        </a:p>
      </dgm:t>
    </dgm:pt>
    <dgm:pt modelId="{10D04A7C-8DCC-4B86-AFAB-2C0A3C44ECE4}" type="parTrans" cxnId="{EE2CD2A0-53D3-494E-9A03-D3F63C973BA6}">
      <dgm:prSet/>
      <dgm:spPr/>
      <dgm:t>
        <a:bodyPr/>
        <a:lstStyle/>
        <a:p>
          <a:endParaRPr lang="en-IN"/>
        </a:p>
      </dgm:t>
    </dgm:pt>
    <dgm:pt modelId="{87A426E2-6C7D-4BA3-AB58-4477AE832FF7}" type="sibTrans" cxnId="{EE2CD2A0-53D3-494E-9A03-D3F63C973BA6}">
      <dgm:prSet/>
      <dgm:spPr/>
      <dgm:t>
        <a:bodyPr/>
        <a:lstStyle/>
        <a:p>
          <a:endParaRPr lang="en-IN"/>
        </a:p>
      </dgm:t>
    </dgm:pt>
    <dgm:pt modelId="{AE57AC28-B792-4E28-ACEE-01D026A44F0C}">
      <dgm:prSet phldrT="[Text]"/>
      <dgm:spPr/>
      <dgm:t>
        <a:bodyPr/>
        <a:lstStyle/>
        <a:p>
          <a:r>
            <a:rPr lang="en-IN" dirty="0"/>
            <a:t>Stemming/Lemmatization</a:t>
          </a:r>
        </a:p>
      </dgm:t>
    </dgm:pt>
    <dgm:pt modelId="{F05C68E2-60CD-4521-9E92-3A6FDF5FE247}" type="parTrans" cxnId="{D0F9D987-085F-4F4D-B011-91E6A6143E2B}">
      <dgm:prSet/>
      <dgm:spPr/>
      <dgm:t>
        <a:bodyPr/>
        <a:lstStyle/>
        <a:p>
          <a:endParaRPr lang="en-IN"/>
        </a:p>
      </dgm:t>
    </dgm:pt>
    <dgm:pt modelId="{9C350DDF-4FDB-4078-960A-27286269E7BE}" type="sibTrans" cxnId="{D0F9D987-085F-4F4D-B011-91E6A6143E2B}">
      <dgm:prSet/>
      <dgm:spPr/>
      <dgm:t>
        <a:bodyPr/>
        <a:lstStyle/>
        <a:p>
          <a:endParaRPr lang="en-IN"/>
        </a:p>
      </dgm:t>
    </dgm:pt>
    <dgm:pt modelId="{22A914CD-7F22-4824-A76C-FDF034695664}">
      <dgm:prSet phldrT="[Text]"/>
      <dgm:spPr/>
      <dgm:t>
        <a:bodyPr/>
        <a:lstStyle/>
        <a:p>
          <a:r>
            <a:rPr lang="en-IN"/>
            <a:t>Stop Word Removal</a:t>
          </a:r>
        </a:p>
      </dgm:t>
    </dgm:pt>
    <dgm:pt modelId="{D19C098A-F794-4CFF-9297-81DCCA809B64}" type="parTrans" cxnId="{9DDC863D-FAA1-45C3-8866-995C72E8E3D6}">
      <dgm:prSet/>
      <dgm:spPr/>
      <dgm:t>
        <a:bodyPr/>
        <a:lstStyle/>
        <a:p>
          <a:endParaRPr lang="en-IN"/>
        </a:p>
      </dgm:t>
    </dgm:pt>
    <dgm:pt modelId="{68A87EC7-1F97-4C7B-93F2-DA7F30CFA026}" type="sibTrans" cxnId="{9DDC863D-FAA1-45C3-8866-995C72E8E3D6}">
      <dgm:prSet/>
      <dgm:spPr/>
      <dgm:t>
        <a:bodyPr/>
        <a:lstStyle/>
        <a:p>
          <a:endParaRPr lang="en-IN"/>
        </a:p>
      </dgm:t>
    </dgm:pt>
    <dgm:pt modelId="{67BA8A0E-3EE8-452B-ABFA-81A66BEB7FFB}">
      <dgm:prSet/>
      <dgm:spPr/>
      <dgm:t>
        <a:bodyPr/>
        <a:lstStyle/>
        <a:p>
          <a:r>
            <a:rPr lang="en-IN" dirty="0"/>
            <a:t>Tokenization</a:t>
          </a:r>
        </a:p>
      </dgm:t>
    </dgm:pt>
    <dgm:pt modelId="{8EB21829-C7C3-4CE3-A3A4-9524C407582A}" type="parTrans" cxnId="{2178D5FF-C72D-4233-BFCC-C1945385163C}">
      <dgm:prSet/>
      <dgm:spPr/>
      <dgm:t>
        <a:bodyPr/>
        <a:lstStyle/>
        <a:p>
          <a:endParaRPr lang="en-IN"/>
        </a:p>
      </dgm:t>
    </dgm:pt>
    <dgm:pt modelId="{6F016E5A-4628-4809-BFD9-61E449A4CF94}" type="sibTrans" cxnId="{2178D5FF-C72D-4233-BFCC-C1945385163C}">
      <dgm:prSet/>
      <dgm:spPr/>
      <dgm:t>
        <a:bodyPr/>
        <a:lstStyle/>
        <a:p>
          <a:endParaRPr lang="en-IN"/>
        </a:p>
      </dgm:t>
    </dgm:pt>
    <dgm:pt modelId="{C56E6638-18EA-48F5-9474-AE08EA42ED86}" type="pres">
      <dgm:prSet presAssocID="{E6C8E1EA-E778-40F9-9E30-B1296F1882B9}" presName="linear" presStyleCnt="0">
        <dgm:presLayoutVars>
          <dgm:dir/>
          <dgm:animLvl val="lvl"/>
          <dgm:resizeHandles val="exact"/>
        </dgm:presLayoutVars>
      </dgm:prSet>
      <dgm:spPr/>
    </dgm:pt>
    <dgm:pt modelId="{E0037D7A-DD55-425C-A552-325D97BEC0BB}" type="pres">
      <dgm:prSet presAssocID="{BBDB59B9-0110-4DF0-8550-1DDBF8BAD935}" presName="parentLin" presStyleCnt="0"/>
      <dgm:spPr/>
    </dgm:pt>
    <dgm:pt modelId="{B2470E4D-23D0-4F0F-BFEA-BED5A49BB881}" type="pres">
      <dgm:prSet presAssocID="{BBDB59B9-0110-4DF0-8550-1DDBF8BAD935}" presName="parentLeftMargin" presStyleLbl="node1" presStyleIdx="0" presStyleCnt="4"/>
      <dgm:spPr/>
    </dgm:pt>
    <dgm:pt modelId="{6F33F1A5-63E5-4F2A-8818-41205794BC7E}" type="pres">
      <dgm:prSet presAssocID="{BBDB59B9-0110-4DF0-8550-1DDBF8BAD9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A972CB-0652-4177-92CE-C158EAC3B9E1}" type="pres">
      <dgm:prSet presAssocID="{BBDB59B9-0110-4DF0-8550-1DDBF8BAD935}" presName="negativeSpace" presStyleCnt="0"/>
      <dgm:spPr/>
    </dgm:pt>
    <dgm:pt modelId="{15352DBA-D65C-4919-9050-0A7BE8A1304B}" type="pres">
      <dgm:prSet presAssocID="{BBDB59B9-0110-4DF0-8550-1DDBF8BAD935}" presName="childText" presStyleLbl="conFgAcc1" presStyleIdx="0" presStyleCnt="4">
        <dgm:presLayoutVars>
          <dgm:bulletEnabled val="1"/>
        </dgm:presLayoutVars>
      </dgm:prSet>
      <dgm:spPr/>
    </dgm:pt>
    <dgm:pt modelId="{17B8BB2D-88E5-4B24-98CC-4696916F5894}" type="pres">
      <dgm:prSet presAssocID="{87A426E2-6C7D-4BA3-AB58-4477AE832FF7}" presName="spaceBetweenRectangles" presStyleCnt="0"/>
      <dgm:spPr/>
    </dgm:pt>
    <dgm:pt modelId="{26CC368F-30C8-4AF4-A289-234F6D64C57F}" type="pres">
      <dgm:prSet presAssocID="{AE57AC28-B792-4E28-ACEE-01D026A44F0C}" presName="parentLin" presStyleCnt="0"/>
      <dgm:spPr/>
    </dgm:pt>
    <dgm:pt modelId="{97F4EDA6-46A7-45FE-9869-B8326BB45163}" type="pres">
      <dgm:prSet presAssocID="{AE57AC28-B792-4E28-ACEE-01D026A44F0C}" presName="parentLeftMargin" presStyleLbl="node1" presStyleIdx="0" presStyleCnt="4"/>
      <dgm:spPr/>
    </dgm:pt>
    <dgm:pt modelId="{56AB4163-5EFA-43B5-8823-01523814A715}" type="pres">
      <dgm:prSet presAssocID="{AE57AC28-B792-4E28-ACEE-01D026A44F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BE0B5F-4CC1-48FC-878D-AF7F3D6093D8}" type="pres">
      <dgm:prSet presAssocID="{AE57AC28-B792-4E28-ACEE-01D026A44F0C}" presName="negativeSpace" presStyleCnt="0"/>
      <dgm:spPr/>
    </dgm:pt>
    <dgm:pt modelId="{8A2F9C67-EEE6-486C-BADE-D58096C94703}" type="pres">
      <dgm:prSet presAssocID="{AE57AC28-B792-4E28-ACEE-01D026A44F0C}" presName="childText" presStyleLbl="conFgAcc1" presStyleIdx="1" presStyleCnt="4">
        <dgm:presLayoutVars>
          <dgm:bulletEnabled val="1"/>
        </dgm:presLayoutVars>
      </dgm:prSet>
      <dgm:spPr/>
    </dgm:pt>
    <dgm:pt modelId="{EDE17E1D-366B-4856-BEDA-A7A4B57620A1}" type="pres">
      <dgm:prSet presAssocID="{9C350DDF-4FDB-4078-960A-27286269E7BE}" presName="spaceBetweenRectangles" presStyleCnt="0"/>
      <dgm:spPr/>
    </dgm:pt>
    <dgm:pt modelId="{0361881A-453B-4379-BE53-08347124BFE7}" type="pres">
      <dgm:prSet presAssocID="{22A914CD-7F22-4824-A76C-FDF034695664}" presName="parentLin" presStyleCnt="0"/>
      <dgm:spPr/>
    </dgm:pt>
    <dgm:pt modelId="{B7DFB229-F22A-4D78-BF40-7D58DFC9ED2F}" type="pres">
      <dgm:prSet presAssocID="{22A914CD-7F22-4824-A76C-FDF034695664}" presName="parentLeftMargin" presStyleLbl="node1" presStyleIdx="1" presStyleCnt="4"/>
      <dgm:spPr/>
    </dgm:pt>
    <dgm:pt modelId="{257990F8-050F-4B48-AF74-C926842EC469}" type="pres">
      <dgm:prSet presAssocID="{22A914CD-7F22-4824-A76C-FDF0346956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A9B17C-3379-499F-B95D-B2C4F1EA5E72}" type="pres">
      <dgm:prSet presAssocID="{22A914CD-7F22-4824-A76C-FDF034695664}" presName="negativeSpace" presStyleCnt="0"/>
      <dgm:spPr/>
    </dgm:pt>
    <dgm:pt modelId="{888D1F46-FD04-4C66-9D7C-8A8FB8E99793}" type="pres">
      <dgm:prSet presAssocID="{22A914CD-7F22-4824-A76C-FDF034695664}" presName="childText" presStyleLbl="conFgAcc1" presStyleIdx="2" presStyleCnt="4">
        <dgm:presLayoutVars>
          <dgm:bulletEnabled val="1"/>
        </dgm:presLayoutVars>
      </dgm:prSet>
      <dgm:spPr/>
    </dgm:pt>
    <dgm:pt modelId="{BBDFBB85-4009-49B2-9383-219F54610C18}" type="pres">
      <dgm:prSet presAssocID="{68A87EC7-1F97-4C7B-93F2-DA7F30CFA026}" presName="spaceBetweenRectangles" presStyleCnt="0"/>
      <dgm:spPr/>
    </dgm:pt>
    <dgm:pt modelId="{7253074D-2E88-47D6-A881-1E7738F8BC41}" type="pres">
      <dgm:prSet presAssocID="{67BA8A0E-3EE8-452B-ABFA-81A66BEB7FFB}" presName="parentLin" presStyleCnt="0"/>
      <dgm:spPr/>
    </dgm:pt>
    <dgm:pt modelId="{389D278E-1900-4EE7-B745-996C1C5E1F86}" type="pres">
      <dgm:prSet presAssocID="{67BA8A0E-3EE8-452B-ABFA-81A66BEB7FFB}" presName="parentLeftMargin" presStyleLbl="node1" presStyleIdx="2" presStyleCnt="4"/>
      <dgm:spPr/>
    </dgm:pt>
    <dgm:pt modelId="{E69D9DF8-4844-4D95-B1EF-01174473645C}" type="pres">
      <dgm:prSet presAssocID="{67BA8A0E-3EE8-452B-ABFA-81A66BEB7F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B771F3-E1FB-4D7E-980D-D4CA2C6A0E18}" type="pres">
      <dgm:prSet presAssocID="{67BA8A0E-3EE8-452B-ABFA-81A66BEB7FFB}" presName="negativeSpace" presStyleCnt="0"/>
      <dgm:spPr/>
    </dgm:pt>
    <dgm:pt modelId="{1B4A593D-3A31-4C50-AC48-9857C252B9EE}" type="pres">
      <dgm:prSet presAssocID="{67BA8A0E-3EE8-452B-ABFA-81A66BEB7F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EBDA25-8606-4821-9250-B1C9544715F7}" type="presOf" srcId="{22A914CD-7F22-4824-A76C-FDF034695664}" destId="{B7DFB229-F22A-4D78-BF40-7D58DFC9ED2F}" srcOrd="0" destOrd="0" presId="urn:microsoft.com/office/officeart/2005/8/layout/list1"/>
    <dgm:cxn modelId="{40EA5A32-A00A-479A-928F-DFCFEA672B98}" type="presOf" srcId="{67BA8A0E-3EE8-452B-ABFA-81A66BEB7FFB}" destId="{389D278E-1900-4EE7-B745-996C1C5E1F86}" srcOrd="0" destOrd="0" presId="urn:microsoft.com/office/officeart/2005/8/layout/list1"/>
    <dgm:cxn modelId="{58BD1035-DB29-4D79-84A4-64D412D0E916}" type="presOf" srcId="{E6C8E1EA-E778-40F9-9E30-B1296F1882B9}" destId="{C56E6638-18EA-48F5-9474-AE08EA42ED86}" srcOrd="0" destOrd="0" presId="urn:microsoft.com/office/officeart/2005/8/layout/list1"/>
    <dgm:cxn modelId="{9DDC863D-FAA1-45C3-8866-995C72E8E3D6}" srcId="{E6C8E1EA-E778-40F9-9E30-B1296F1882B9}" destId="{22A914CD-7F22-4824-A76C-FDF034695664}" srcOrd="2" destOrd="0" parTransId="{D19C098A-F794-4CFF-9297-81DCCA809B64}" sibTransId="{68A87EC7-1F97-4C7B-93F2-DA7F30CFA026}"/>
    <dgm:cxn modelId="{36B98A43-0FE3-4110-B201-2F62206C3A64}" type="presOf" srcId="{AE57AC28-B792-4E28-ACEE-01D026A44F0C}" destId="{56AB4163-5EFA-43B5-8823-01523814A715}" srcOrd="1" destOrd="0" presId="urn:microsoft.com/office/officeart/2005/8/layout/list1"/>
    <dgm:cxn modelId="{D10BA572-ACCA-476A-9F5C-B9DC95805FB0}" type="presOf" srcId="{BBDB59B9-0110-4DF0-8550-1DDBF8BAD935}" destId="{B2470E4D-23D0-4F0F-BFEA-BED5A49BB881}" srcOrd="0" destOrd="0" presId="urn:microsoft.com/office/officeart/2005/8/layout/list1"/>
    <dgm:cxn modelId="{D0F9D987-085F-4F4D-B011-91E6A6143E2B}" srcId="{E6C8E1EA-E778-40F9-9E30-B1296F1882B9}" destId="{AE57AC28-B792-4E28-ACEE-01D026A44F0C}" srcOrd="1" destOrd="0" parTransId="{F05C68E2-60CD-4521-9E92-3A6FDF5FE247}" sibTransId="{9C350DDF-4FDB-4078-960A-27286269E7BE}"/>
    <dgm:cxn modelId="{EE2CD2A0-53D3-494E-9A03-D3F63C973BA6}" srcId="{E6C8E1EA-E778-40F9-9E30-B1296F1882B9}" destId="{BBDB59B9-0110-4DF0-8550-1DDBF8BAD935}" srcOrd="0" destOrd="0" parTransId="{10D04A7C-8DCC-4B86-AFAB-2C0A3C44ECE4}" sibTransId="{87A426E2-6C7D-4BA3-AB58-4477AE832FF7}"/>
    <dgm:cxn modelId="{1A9F0BAC-43EC-40E4-9A3C-8F6E4F8927EA}" type="presOf" srcId="{BBDB59B9-0110-4DF0-8550-1DDBF8BAD935}" destId="{6F33F1A5-63E5-4F2A-8818-41205794BC7E}" srcOrd="1" destOrd="0" presId="urn:microsoft.com/office/officeart/2005/8/layout/list1"/>
    <dgm:cxn modelId="{A3AC3DC3-59DD-4F7A-A321-0AA910ED2D12}" type="presOf" srcId="{AE57AC28-B792-4E28-ACEE-01D026A44F0C}" destId="{97F4EDA6-46A7-45FE-9869-B8326BB45163}" srcOrd="0" destOrd="0" presId="urn:microsoft.com/office/officeart/2005/8/layout/list1"/>
    <dgm:cxn modelId="{68D256E7-2905-4F4A-98D1-F4865792EABB}" type="presOf" srcId="{22A914CD-7F22-4824-A76C-FDF034695664}" destId="{257990F8-050F-4B48-AF74-C926842EC469}" srcOrd="1" destOrd="0" presId="urn:microsoft.com/office/officeart/2005/8/layout/list1"/>
    <dgm:cxn modelId="{D2ABD8FB-F873-4D73-8F98-D237819B4FEE}" type="presOf" srcId="{67BA8A0E-3EE8-452B-ABFA-81A66BEB7FFB}" destId="{E69D9DF8-4844-4D95-B1EF-01174473645C}" srcOrd="1" destOrd="0" presId="urn:microsoft.com/office/officeart/2005/8/layout/list1"/>
    <dgm:cxn modelId="{2178D5FF-C72D-4233-BFCC-C1945385163C}" srcId="{E6C8E1EA-E778-40F9-9E30-B1296F1882B9}" destId="{67BA8A0E-3EE8-452B-ABFA-81A66BEB7FFB}" srcOrd="3" destOrd="0" parTransId="{8EB21829-C7C3-4CE3-A3A4-9524C407582A}" sibTransId="{6F016E5A-4628-4809-BFD9-61E449A4CF94}"/>
    <dgm:cxn modelId="{FCB7AD2A-2368-4289-A47C-8443D2D99F34}" type="presParOf" srcId="{C56E6638-18EA-48F5-9474-AE08EA42ED86}" destId="{E0037D7A-DD55-425C-A552-325D97BEC0BB}" srcOrd="0" destOrd="0" presId="urn:microsoft.com/office/officeart/2005/8/layout/list1"/>
    <dgm:cxn modelId="{D3F1FDBB-876B-49F5-9412-00A05FD34AFB}" type="presParOf" srcId="{E0037D7A-DD55-425C-A552-325D97BEC0BB}" destId="{B2470E4D-23D0-4F0F-BFEA-BED5A49BB881}" srcOrd="0" destOrd="0" presId="urn:microsoft.com/office/officeart/2005/8/layout/list1"/>
    <dgm:cxn modelId="{83B3BA4C-BCD5-4112-8914-11841A24C0EC}" type="presParOf" srcId="{E0037D7A-DD55-425C-A552-325D97BEC0BB}" destId="{6F33F1A5-63E5-4F2A-8818-41205794BC7E}" srcOrd="1" destOrd="0" presId="urn:microsoft.com/office/officeart/2005/8/layout/list1"/>
    <dgm:cxn modelId="{E11D2E22-E77F-46A6-9685-AA939F317060}" type="presParOf" srcId="{C56E6638-18EA-48F5-9474-AE08EA42ED86}" destId="{D4A972CB-0652-4177-92CE-C158EAC3B9E1}" srcOrd="1" destOrd="0" presId="urn:microsoft.com/office/officeart/2005/8/layout/list1"/>
    <dgm:cxn modelId="{9CA31C23-33A4-40B9-8501-DC6700C531E7}" type="presParOf" srcId="{C56E6638-18EA-48F5-9474-AE08EA42ED86}" destId="{15352DBA-D65C-4919-9050-0A7BE8A1304B}" srcOrd="2" destOrd="0" presId="urn:microsoft.com/office/officeart/2005/8/layout/list1"/>
    <dgm:cxn modelId="{AD74ECFF-B6D3-436B-9181-6CCBD02B1CD2}" type="presParOf" srcId="{C56E6638-18EA-48F5-9474-AE08EA42ED86}" destId="{17B8BB2D-88E5-4B24-98CC-4696916F5894}" srcOrd="3" destOrd="0" presId="urn:microsoft.com/office/officeart/2005/8/layout/list1"/>
    <dgm:cxn modelId="{12CEE110-AA38-4B5D-82BF-94DB6E6D25A0}" type="presParOf" srcId="{C56E6638-18EA-48F5-9474-AE08EA42ED86}" destId="{26CC368F-30C8-4AF4-A289-234F6D64C57F}" srcOrd="4" destOrd="0" presId="urn:microsoft.com/office/officeart/2005/8/layout/list1"/>
    <dgm:cxn modelId="{789A896E-9B37-4F48-9CD0-BB38481A588E}" type="presParOf" srcId="{26CC368F-30C8-4AF4-A289-234F6D64C57F}" destId="{97F4EDA6-46A7-45FE-9869-B8326BB45163}" srcOrd="0" destOrd="0" presId="urn:microsoft.com/office/officeart/2005/8/layout/list1"/>
    <dgm:cxn modelId="{998EC4E4-971D-4528-993B-69552BC6EF12}" type="presParOf" srcId="{26CC368F-30C8-4AF4-A289-234F6D64C57F}" destId="{56AB4163-5EFA-43B5-8823-01523814A715}" srcOrd="1" destOrd="0" presId="urn:microsoft.com/office/officeart/2005/8/layout/list1"/>
    <dgm:cxn modelId="{824BE0EB-891D-471C-9582-120CAE4E4F51}" type="presParOf" srcId="{C56E6638-18EA-48F5-9474-AE08EA42ED86}" destId="{A7BE0B5F-4CC1-48FC-878D-AF7F3D6093D8}" srcOrd="5" destOrd="0" presId="urn:microsoft.com/office/officeart/2005/8/layout/list1"/>
    <dgm:cxn modelId="{042DD63F-7675-44E9-8A1A-B0F1999B1DE0}" type="presParOf" srcId="{C56E6638-18EA-48F5-9474-AE08EA42ED86}" destId="{8A2F9C67-EEE6-486C-BADE-D58096C94703}" srcOrd="6" destOrd="0" presId="urn:microsoft.com/office/officeart/2005/8/layout/list1"/>
    <dgm:cxn modelId="{590A8FF9-05E8-4374-8039-9B9EDC7CE494}" type="presParOf" srcId="{C56E6638-18EA-48F5-9474-AE08EA42ED86}" destId="{EDE17E1D-366B-4856-BEDA-A7A4B57620A1}" srcOrd="7" destOrd="0" presId="urn:microsoft.com/office/officeart/2005/8/layout/list1"/>
    <dgm:cxn modelId="{4A39FA10-D32B-4F88-9235-6BB4405A14F5}" type="presParOf" srcId="{C56E6638-18EA-48F5-9474-AE08EA42ED86}" destId="{0361881A-453B-4379-BE53-08347124BFE7}" srcOrd="8" destOrd="0" presId="urn:microsoft.com/office/officeart/2005/8/layout/list1"/>
    <dgm:cxn modelId="{38798C63-53EE-47CC-B40F-0503CA59DD83}" type="presParOf" srcId="{0361881A-453B-4379-BE53-08347124BFE7}" destId="{B7DFB229-F22A-4D78-BF40-7D58DFC9ED2F}" srcOrd="0" destOrd="0" presId="urn:microsoft.com/office/officeart/2005/8/layout/list1"/>
    <dgm:cxn modelId="{321D4231-C9C0-477D-8DF2-1C10047F8442}" type="presParOf" srcId="{0361881A-453B-4379-BE53-08347124BFE7}" destId="{257990F8-050F-4B48-AF74-C926842EC469}" srcOrd="1" destOrd="0" presId="urn:microsoft.com/office/officeart/2005/8/layout/list1"/>
    <dgm:cxn modelId="{9ECF765E-F244-4C35-90BD-7589B7BE74DE}" type="presParOf" srcId="{C56E6638-18EA-48F5-9474-AE08EA42ED86}" destId="{F3A9B17C-3379-499F-B95D-B2C4F1EA5E72}" srcOrd="9" destOrd="0" presId="urn:microsoft.com/office/officeart/2005/8/layout/list1"/>
    <dgm:cxn modelId="{16E6EA93-F0A9-45E6-86EC-DC8FF577C7DE}" type="presParOf" srcId="{C56E6638-18EA-48F5-9474-AE08EA42ED86}" destId="{888D1F46-FD04-4C66-9D7C-8A8FB8E99793}" srcOrd="10" destOrd="0" presId="urn:microsoft.com/office/officeart/2005/8/layout/list1"/>
    <dgm:cxn modelId="{0D4685D5-05C5-457D-85EB-20152E086A23}" type="presParOf" srcId="{C56E6638-18EA-48F5-9474-AE08EA42ED86}" destId="{BBDFBB85-4009-49B2-9383-219F54610C18}" srcOrd="11" destOrd="0" presId="urn:microsoft.com/office/officeart/2005/8/layout/list1"/>
    <dgm:cxn modelId="{B31CE84D-FAB9-46C9-A5B4-51C3A3296504}" type="presParOf" srcId="{C56E6638-18EA-48F5-9474-AE08EA42ED86}" destId="{7253074D-2E88-47D6-A881-1E7738F8BC41}" srcOrd="12" destOrd="0" presId="urn:microsoft.com/office/officeart/2005/8/layout/list1"/>
    <dgm:cxn modelId="{537F7824-A63F-4980-A162-6A52DDFED583}" type="presParOf" srcId="{7253074D-2E88-47D6-A881-1E7738F8BC41}" destId="{389D278E-1900-4EE7-B745-996C1C5E1F86}" srcOrd="0" destOrd="0" presId="urn:microsoft.com/office/officeart/2005/8/layout/list1"/>
    <dgm:cxn modelId="{79AE68C7-B3DA-4718-8127-B62A09174850}" type="presParOf" srcId="{7253074D-2E88-47D6-A881-1E7738F8BC41}" destId="{E69D9DF8-4844-4D95-B1EF-01174473645C}" srcOrd="1" destOrd="0" presId="urn:microsoft.com/office/officeart/2005/8/layout/list1"/>
    <dgm:cxn modelId="{323FD348-FFD3-4BD7-9BE8-395FA1172EFD}" type="presParOf" srcId="{C56E6638-18EA-48F5-9474-AE08EA42ED86}" destId="{43B771F3-E1FB-4D7E-980D-D4CA2C6A0E18}" srcOrd="13" destOrd="0" presId="urn:microsoft.com/office/officeart/2005/8/layout/list1"/>
    <dgm:cxn modelId="{4A02619D-96AF-49F8-ADDC-586B88982D9C}" type="presParOf" srcId="{C56E6638-18EA-48F5-9474-AE08EA42ED86}" destId="{1B4A593D-3A31-4C50-AC48-9857C252B9E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8945B-6C60-47C2-9A44-368EE0A370DE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Evaluation and Testing</a:t>
          </a:r>
        </a:p>
      </dsp:txBody>
      <dsp:txXfrm>
        <a:off x="0" y="3736288"/>
        <a:ext cx="10515600" cy="612969"/>
      </dsp:txXfrm>
    </dsp:sp>
    <dsp:sp modelId="{2C217D09-5F71-493C-8767-E2B850EA6BD2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Fine-Tuning the Model</a:t>
          </a:r>
        </a:p>
      </dsp:txBody>
      <dsp:txXfrm rot="10800000">
        <a:off x="0" y="2802736"/>
        <a:ext cx="10515600" cy="612568"/>
      </dsp:txXfrm>
    </dsp:sp>
    <dsp:sp modelId="{91D46143-B3C7-4A81-9293-859D470806EB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Model Selection</a:t>
          </a:r>
        </a:p>
      </dsp:txBody>
      <dsp:txXfrm rot="10800000">
        <a:off x="0" y="1869184"/>
        <a:ext cx="10515600" cy="612568"/>
      </dsp:txXfrm>
    </dsp:sp>
    <dsp:sp modelId="{C2B1B3B2-3317-48A5-85B9-29405F872C4A}">
      <dsp:nvSpPr>
        <dsp:cNvPr id="0" name=""/>
        <dsp:cNvSpPr/>
      </dsp:nvSpPr>
      <dsp:spPr>
        <a:xfrm rot="10800000">
          <a:off x="0" y="935632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Setting Up the Environment</a:t>
          </a:r>
        </a:p>
      </dsp:txBody>
      <dsp:txXfrm rot="10800000">
        <a:off x="0" y="935632"/>
        <a:ext cx="10515600" cy="612568"/>
      </dsp:txXfrm>
    </dsp:sp>
    <dsp:sp modelId="{AAEDBAA1-AD4C-4486-8B56-631D5EA52732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Preparing Data</a:t>
          </a:r>
        </a:p>
      </dsp:txBody>
      <dsp:txXfrm rot="10800000">
        <a:off x="0" y="2080"/>
        <a:ext cx="10515600" cy="612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52DBA-D65C-4919-9050-0A7BE8A1304B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3F1A5-63E5-4F2A-8818-41205794BC7E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Cleaning	</a:t>
          </a:r>
        </a:p>
      </dsp:txBody>
      <dsp:txXfrm>
        <a:off x="560365" y="97774"/>
        <a:ext cx="7291750" cy="639310"/>
      </dsp:txXfrm>
    </dsp:sp>
    <dsp:sp modelId="{8A2F9C67-EEE6-486C-BADE-D58096C94703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B4163-5EFA-43B5-8823-01523814A715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Stemming/Lemmatization</a:t>
          </a:r>
        </a:p>
      </dsp:txBody>
      <dsp:txXfrm>
        <a:off x="560365" y="1186414"/>
        <a:ext cx="7291750" cy="639310"/>
      </dsp:txXfrm>
    </dsp:sp>
    <dsp:sp modelId="{888D1F46-FD04-4C66-9D7C-8A8FB8E99793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990F8-050F-4B48-AF74-C926842EC469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Stop Word Removal</a:t>
          </a:r>
        </a:p>
      </dsp:txBody>
      <dsp:txXfrm>
        <a:off x="560365" y="2275054"/>
        <a:ext cx="7291750" cy="639310"/>
      </dsp:txXfrm>
    </dsp:sp>
    <dsp:sp modelId="{1B4A593D-3A31-4C50-AC48-9857C252B9EE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D9DF8-4844-4D95-B1EF-01174473645C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Tokenization</a:t>
          </a: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CBF4-E34E-5727-4658-C6721B8D8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E4D36-9DA5-ADB0-173D-2D39801CB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B9F3C-D10D-47E2-37B8-B107A554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4E99-B12F-34F3-3DCA-0A138A5C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0E0C-9CAB-8DF6-D3E2-3F80E23C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8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378-9A57-4094-8085-5250E6AC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91681-DA66-4524-164B-7690D0D2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D324-3221-46BD-5F06-A273D3A8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00F2-2D1A-313D-28E2-1EC2BD2F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C5FF-DD94-3E4E-CC2D-A03545B2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2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3A971-6772-9F3C-36D8-05F84647D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E6C0F-CEDE-215A-50B8-0D672463F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A70A-96FF-737A-6CA8-F8B7806B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D618-458D-FCA6-7BAB-919EF88E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AEEF-43EF-25C8-0BC6-6C6FA536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1337-DC2C-A75E-75E3-50BF1664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C423-FA46-DDC8-4E79-A5C150C2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7E30-C4C9-3DAA-6AD4-2772638C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8D25-7C63-7ECE-BB31-E5D4F3F3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736D-35C4-41CA-29FB-B7BC4A50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C0B-7140-56F6-7750-B85AD794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CF4B-51C8-83AD-B7A4-12119B07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A5EE-F86E-0397-24E1-51C56A87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824F-EF10-85F2-4519-84C76424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32F2-A9F9-1046-93F6-5498CE81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3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8A7C-4C48-9624-1C85-7747AFDE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D6B8-90D1-D6F5-2BE4-1685F7C01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04F63-ACD5-EF01-4DFC-8893603C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12D2-AD65-097C-DCB0-B8A99453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EA34-0E46-3109-3163-BBC0D8C0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9D185-FB5E-5668-204D-A80F77C9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4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8FC7-4A4E-A5C3-5C0D-76C44174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27C7A-046B-90F9-2BDC-6B9DCEDD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3B587-F0A2-2745-6657-E8DECC5B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0BB-8AFA-0D06-5090-82EE812E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5F459-8AE7-D6A8-D9F0-3B518E412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A00F8-410A-2558-8446-D2D93DE1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66F08-FD6C-E264-4E65-FB573F94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EED49-072B-3733-4946-0E26FACF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6A7C-6573-32E5-217B-E4CBD14C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3E249-A9F6-50D5-084B-B913FFC9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828A1-A3AA-451A-D4DF-0AC8BC1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B2278-C5AD-6636-DF6F-C2522CF0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07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158A5-5495-B4E3-9196-2D603BED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AB1BE-31CB-BDA0-CCCC-FE620632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B3D23-0CD6-969A-9461-FF667715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6EF-CAED-CDD8-D3C9-5FC2B05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BD3F-726B-804C-D1F1-ACD6FF02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5E7DA-9386-9BDE-F294-5C6B9D3E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C1EE-790C-EF42-9AF0-0432D078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F57D-050C-3260-353A-E5B3B6BD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9E7D-9C21-2188-E9C3-1B8D3E14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9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DC7-87F3-DE35-5E48-B9BE870C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0E5B3-CEEC-0215-2AAB-1E1445A20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B9FB7-9631-52EA-B039-56FAA9C9E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EC9BD-6585-4AA9-88FA-A06AAD28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40FD2-5E8E-B623-ED2F-A5B0CDB8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92B0F-0AC9-4CFF-E069-3FC74C78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31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4F198-FDEC-F41F-0F64-983A8944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F20A2-8431-FF7F-46EB-44A6CD07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63AA-FA25-5EFA-F3FB-60B2F992F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1EC6-6FC2-9163-E701-DCE254005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E1C96-7C51-1BA7-5FEE-8FA8B1E3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B46F-FC6D-9C4B-8EF6-E941A3CB0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7B713-82F8-65AC-94BB-B9BBFE876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324"/>
            <a:ext cx="9144000" cy="1655762"/>
          </a:xfrm>
        </p:spPr>
        <p:txBody>
          <a:bodyPr/>
          <a:lstStyle/>
          <a:p>
            <a:r>
              <a:rPr lang="en-US" dirty="0"/>
              <a:t>Chetan Sharan</a:t>
            </a:r>
          </a:p>
          <a:p>
            <a:r>
              <a:rPr lang="en-US" dirty="0"/>
              <a:t>Data </a:t>
            </a:r>
            <a:r>
              <a:rPr lang="en-US" dirty="0" err="1"/>
              <a:t>Scientist|Engineer|Private</a:t>
            </a:r>
            <a:r>
              <a:rPr lang="en-US" dirty="0"/>
              <a:t> Pilot</a:t>
            </a:r>
          </a:p>
          <a:p>
            <a:r>
              <a:rPr lang="en-US" dirty="0"/>
              <a:t>IIT Kanpur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98EDA-151C-6B5D-B175-0F9B205F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1" y="2036676"/>
            <a:ext cx="11503378" cy="23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2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C9E7-FDED-0AB2-0355-FE466F6B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509F-948A-F225-4ECC-B2C3BA15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Develop a state-of-the-art question-answering model leveraging the Quora Question Answer Dataset. The objective is to create an AI system capable of understanding and generating accurate responses to a variety of user queries, mimicking a human-like interaction.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00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22D5-5CB9-0298-2B6D-8302FACE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&amp; Literature Review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4E215-76EA-5B81-7575-3047E8DB1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0672"/>
            <a:ext cx="10515600" cy="2276655"/>
          </a:xfrm>
        </p:spPr>
      </p:pic>
    </p:spTree>
    <p:extLst>
      <p:ext uri="{BB962C8B-B14F-4D97-AF65-F5344CB8AC3E}">
        <p14:creationId xmlns:p14="http://schemas.microsoft.com/office/powerpoint/2010/main" val="59182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F9AF-54DF-4298-485D-4C1EAB63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Plan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05471E-944B-CCB5-D3A8-C2E2DD75C2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8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5CF-FBD2-F725-49C9-0E6DDB0B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4190E1-5832-BF13-0B89-B95F71D23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275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6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3210-94BE-E280-D49B-BC60214A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talk about money	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DCCE14-98DD-B5EA-8A98-9E752E6A8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49" y="1253331"/>
            <a:ext cx="854348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51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C793-AD8C-B83A-D15A-B1366EBF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F1A6-FAC5-BA1D-7A8C-DCBE7563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26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Problem Statement</vt:lpstr>
      <vt:lpstr>Understanding Data &amp; Literature Review</vt:lpstr>
      <vt:lpstr>The Game Plan</vt:lpstr>
      <vt:lpstr>Chapter One</vt:lpstr>
      <vt:lpstr>Lets talk about money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Chetan Sharan</dc:creator>
  <cp:lastModifiedBy>Chetan Sharan</cp:lastModifiedBy>
  <cp:revision>2</cp:revision>
  <dcterms:created xsi:type="dcterms:W3CDTF">2024-07-30T12:04:54Z</dcterms:created>
  <dcterms:modified xsi:type="dcterms:W3CDTF">2024-07-30T14:06:36Z</dcterms:modified>
</cp:coreProperties>
</file>