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430822b0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430822b0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430822b0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430822b0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430822b0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430822b0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430822b0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430822b0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430822b0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430822b0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430822b0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430822b0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4375e12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4375e12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4375e12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4375e12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4375e12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4375e12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4375e12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4375e12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430822b0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430822b0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446d9b14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446d9b14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446d9b14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446d9b14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446d9b1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446d9b1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446d9b1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446d9b1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446d9b1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446d9b1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446d9b1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446d9b1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446d9b1f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446d9b1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446d9b1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446d9b1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446d9b1f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446d9b1f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446d9b1f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446d9b1f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430822b0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430822b0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446d9b1f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446d9b1f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446d9b1f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446d9b1f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446d9b1f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446d9b1f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446d9b1f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446d9b1f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446d9b1f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446d9b1f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43e5ffb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43e5ffb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43e5ffb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43e5ffb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43e5ffbd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443e5ffb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43e5ffb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443e5ffb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5727b7c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45727b7c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430822b0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430822b0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5727b7c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45727b7c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43e5ffbd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43e5ffbd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5727b7c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45727b7c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461087c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4461087c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4461087cc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4461087cc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461087cc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461087cc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461087cc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461087cc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579514a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4579514a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4579514a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4579514a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46e453d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46e453d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430822b0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430822b0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794ca57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4794ca57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46f8fee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446f8fee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4794ca57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4794ca57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4d8ff711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44d8ff711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4d8ff71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4d8ff71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44d8ff71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44d8ff71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47b47d2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47b47d2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430822b0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430822b0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430822b0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430822b0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430822b0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430822b0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430822b0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430822b0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de.visualstudio.com/downloa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n-US/docs/Web/HTML/Attributes" TargetMode="External"/><Relationship Id="rId4" Type="http://schemas.openxmlformats.org/officeDocument/2006/relationships/hyperlink" Target="https://developer.mozilla.org/en-US/docs/Web/HTML/Attribute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Web/HTML/Elem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mozilla.org/en-US/docs/Web/HTML/Elemen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mozilla.org/en-US/docs/Web/HTML/Attribute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mozilla.org/en-US/docs/Web/HTML/Element/iframe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eveloper.mozilla.org/en-US/docs/Web/HTML/Block-level_elements" TargetMode="External"/><Relationship Id="rId4" Type="http://schemas.openxmlformats.org/officeDocument/2006/relationships/hyperlink" Target="https://developer.mozilla.org/en-US/docs/Web/HTML/Inline_elements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image-map.net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mozilla.org/en-US/docs/Web/HTML/Element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ww.tutorialspoint.com/html/html_entities.htm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geeksforgeeks.org/html-deprecated-tags/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34475" y="778850"/>
            <a:ext cx="85206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What is Internet</a:t>
            </a:r>
            <a:r>
              <a:rPr lang="en" sz="2500" u="sng"/>
              <a:t>?</a:t>
            </a:r>
            <a:endParaRPr sz="2500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8050" y="1709100"/>
            <a:ext cx="85206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Whatever we can see online is because of internet.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Internet also called as net.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It is a </a:t>
            </a:r>
            <a:r>
              <a:rPr lang="en" sz="1800"/>
              <a:t>worldwide</a:t>
            </a:r>
            <a:r>
              <a:rPr lang="en" sz="1800"/>
              <a:t> system of computer networks.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By using Internet we can share any information online from one Pc to another.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Browser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an application to explore world wide web.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 a interface between user and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whatever a client or user want to see web browser helps to </a:t>
            </a:r>
            <a:r>
              <a:rPr lang="en"/>
              <a:t>display</a:t>
            </a:r>
            <a:r>
              <a:rPr lang="en"/>
              <a:t> the content.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information which we want to display through web browser is transferred from HTTP.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Text Editor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33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here we can download text editor.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our course we will use Vs code as a text editor.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structure is mainly divided into two parts.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It contains the information about the Html document. Like meta data, title, version, links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contain </a:t>
            </a:r>
            <a:r>
              <a:rPr lang="en" sz="1800"/>
              <a:t>everything</a:t>
            </a:r>
            <a:r>
              <a:rPr lang="en" sz="1800"/>
              <a:t> which we want to display on internet.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572700"/>
            <a:ext cx="8520600" cy="4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&lt;!DOCTYPE html&gt;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&lt;html&gt;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&lt;head&gt;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&lt;title&gt;Title of page&lt;/title&gt;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&lt;/head&gt;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&lt;body&gt;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&lt;h1&gt;Heading&lt;/h1&gt;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&lt;p&gt;Paragraph&lt;/p&gt;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&lt;/body&gt;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&lt;/html&gt;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744600" y="211975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Program in HTMl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819150" y="858475"/>
            <a:ext cx="7505700" cy="4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&lt;!DOCTYPE html&gt;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&lt;html&gt;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&lt;head&gt;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&lt;title&gt;Tops Technologies&lt;/title&gt;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&lt;/head&gt;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&lt;h1&gt;Tops&lt;/h1&gt;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&lt;p&gt;Best It Institute in Gujarat&lt;/p&gt;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&lt;/body&gt;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&lt;/html&gt;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Introduction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stand for Hypertext Markup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consist a series of element.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describe a structure of a web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element of html tells the browser how to </a:t>
            </a:r>
            <a:r>
              <a:rPr lang="en"/>
              <a:t>display</a:t>
            </a:r>
            <a:r>
              <a:rPr lang="en"/>
              <a:t> content.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 Berners Lee in 1993 first </a:t>
            </a:r>
            <a:r>
              <a:rPr lang="en"/>
              <a:t>introduce</a:t>
            </a:r>
            <a:r>
              <a:rPr lang="en"/>
              <a:t> the version of Html.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466050" y="37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Getting started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66050" y="1800200"/>
            <a:ext cx="8273100" cy="27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html?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of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r>
              <a:rPr lang="en"/>
              <a:t> of html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Element 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&lt;html&gt; is the root element of Html document it defines the html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html element </a:t>
            </a:r>
            <a:r>
              <a:rPr lang="en"/>
              <a:t>consists</a:t>
            </a:r>
            <a:r>
              <a:rPr lang="en"/>
              <a:t> of an opening tag - some content - </a:t>
            </a:r>
            <a:r>
              <a:rPr lang="en"/>
              <a:t>closing</a:t>
            </a:r>
            <a:r>
              <a:rPr lang="en"/>
              <a:t> tag.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50" y="2422275"/>
            <a:ext cx="6648900" cy="18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used in html tag to change the behaviour of element or display of element.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help of attributes we can change the color, size, fonts or whatever we want to change in an element.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https://developer.mozilla.org/en-US/docs/Web/HTML/Attributes</a:t>
            </a:r>
            <a:r>
              <a:rPr lang="en"/>
              <a:t> here we can check the various attributes used in html.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always come in start tag. Like &lt;starttag name=”value”&gt;content&lt;/endtag&gt;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eg.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&lt;a href="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https://developer.mozilla.org/en-US/docs/Web/HTML/Attributes</a:t>
            </a:r>
            <a:r>
              <a:rPr lang="en"/>
              <a:t>"&gt;Visit For attributes&lt;/a&gt;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Basic Tags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&lt;!DOCTYPE html&gt;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&lt;html&gt;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&lt;head&gt;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&lt;title&gt;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&lt;body&gt;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&lt;h1&gt; to &lt;h6&gt;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&lt;p&gt;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&lt;br&gt;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&lt;hr&gt;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more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https://developer.mozilla.org/en-US/docs/Web/HTML/Element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HTTP</a:t>
            </a:r>
            <a:endParaRPr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Hypertext </a:t>
            </a:r>
            <a:r>
              <a:rPr lang="en"/>
              <a:t>Transfer</a:t>
            </a:r>
            <a:r>
              <a:rPr lang="en"/>
              <a:t> Protocol.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the rule book for </a:t>
            </a:r>
            <a:r>
              <a:rPr lang="en"/>
              <a:t>transferring</a:t>
            </a:r>
            <a:r>
              <a:rPr lang="en"/>
              <a:t> any files eg. such as text, images, sound, video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it is possible through web, when user open a browser they are indirectly using HTTP.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DOCTYPES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first line of code when we write html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</a:t>
            </a:r>
            <a:r>
              <a:rPr lang="en"/>
              <a:t>declaration</a:t>
            </a:r>
            <a:r>
              <a:rPr lang="en"/>
              <a:t> of html </a:t>
            </a:r>
            <a:r>
              <a:rPr lang="en"/>
              <a:t>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tells the browser that in which version we are writing the html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not a tag it is just a declaration for telling the browser that what version we are using and then browser display accordingly.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written as &lt;!DOCTYPE html&gt;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Layout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963" y="1152463"/>
            <a:ext cx="562927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2333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Layout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2333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layout consist of several element like header, nav bar, section, article, aside, footer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600" y="1342078"/>
            <a:ext cx="4202625" cy="37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&lt;!DOCTYPE html&gt;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&lt;html lang="en-US"&gt;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&lt;head&gt;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&lt;meta charset="utf-8"&gt;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&lt;meta name="viewport" content="width=device-width"&gt;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&lt;title&gt;My page title&lt;/title&gt;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&lt;link rel="stylesheet" href="style.css"&gt;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&lt;/head&gt;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&lt;body&gt;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&lt;header&gt;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&lt;h1&gt;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&lt;/header&gt;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&lt;nav&gt;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  &lt;ul&gt;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    &lt;li&gt;Home&lt;/li&gt;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    &lt;li&gt;Our team&lt;/li&gt;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    &lt;li&gt;Projects&lt;/li&gt;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    &lt;li&gt;Conta</a:t>
            </a:r>
            <a:r>
              <a:rPr lang="en" sz="1300"/>
              <a:t>ct</a:t>
            </a:r>
            <a:r>
              <a:rPr lang="en" sz="1300"/>
              <a:t>&lt;/li&gt;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  &lt;/ul&gt;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&lt;form&gt;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     &lt;input type="search" name="q" placeholder="Search query"&gt;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     &lt;input type="submit" value="Go!"&gt;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   &lt;/form&gt;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 &lt;/nav&gt;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&lt;main&gt;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&lt;article&gt;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&lt;h2&gt;heading 2&lt;/h2&gt;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&lt;p&gt;para &lt;/p&gt;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&lt;/article&gt;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&lt;aside&gt;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&lt;h3&gt;heading 3&lt;/h3&gt;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&lt;/aside&gt;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&lt;/main&gt;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&lt;footer&gt;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&lt;p&gt;para&lt;/p&gt;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&lt;/body&gt;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&lt;/html&gt;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Head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572700"/>
            <a:ext cx="8520600" cy="4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earlier discussed about Html head that what it consist :-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it contain some meta information such as document, style, script, title etc.which are machine readable like browser wants these info and act accordingly.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&lt;!DOCTYPE html&gt;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&lt;html lang="en-US"&gt;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&lt;head&gt;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&lt;meta charset="UTF-8"&gt;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&lt;meta name="viewport" content="width=device-width"&gt;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&lt;title&gt;Document title&lt;/title&gt;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&lt;/head&gt;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&lt;/html&gt;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Meta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contain some meta information which are generally meant for browser to read and display page accordingly.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as base, script, style, title, link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</a:t>
            </a:r>
            <a:r>
              <a:rPr lang="en"/>
              <a:t>character</a:t>
            </a:r>
            <a:r>
              <a:rPr lang="en"/>
              <a:t> set we are using , viewport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meta info are always written in the head section of a html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eg as i mentioned in meta.html file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Script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used for adding javascript to html document..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Syntax for adding javascript 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&lt;script&gt;   &lt;/script&gt;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eg i </a:t>
            </a:r>
            <a:r>
              <a:rPr lang="en"/>
              <a:t>mentioned</a:t>
            </a:r>
            <a:r>
              <a:rPr lang="en"/>
              <a:t> in script.html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Any Simple Web Page To Show Our Name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watch my name.html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2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HTTPS</a:t>
            </a:r>
            <a:endParaRPr u="sng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18525" y="1077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Hypertext Transfer Protocol Secure.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an extension of HTTP.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secure and widely used on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Socket Layer (SSL)/Transport Layer Security (TLS) protocol.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Meta Tag and Doctypes</a:t>
            </a:r>
            <a:endParaRPr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discussed about both of them in our earlier lecture that what is the importance of Doctype in Html and Meta tag in Html.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Doctype is used for telling version to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 tag is used to tell browser that what we are using and in what way browser will display web page.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 and Self Closing Tags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there are several tags in html and some </a:t>
            </a:r>
            <a:r>
              <a:rPr lang="en"/>
              <a:t>don't</a:t>
            </a:r>
            <a:r>
              <a:rPr lang="en"/>
              <a:t> need to be closed.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tags which </a:t>
            </a:r>
            <a:r>
              <a:rPr lang="en"/>
              <a:t>don't</a:t>
            </a:r>
            <a:r>
              <a:rPr lang="en"/>
              <a:t> need to be closed are called void tag or empty tag.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here is the list of html tags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https://developer.mozilla.org/en-US/docs/Web/HTML/Element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self closing tags which are </a:t>
            </a:r>
            <a:r>
              <a:rPr lang="en"/>
              <a:t>commonly</a:t>
            </a:r>
            <a:r>
              <a:rPr lang="en"/>
              <a:t> used are &lt;br&gt;, &lt;hr&gt;, &lt;img&gt; etc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and Events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already discussed </a:t>
            </a:r>
            <a:r>
              <a:rPr lang="en"/>
              <a:t>about what is attributes and why we use them in our earlier lecture.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for reference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https://developer.mozilla.org/en-US/docs/Web/HTML/Attributes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Marquee Tag</a:t>
            </a:r>
            <a:endParaRPr/>
          </a:p>
        </p:txBody>
      </p:sp>
      <p:sp>
        <p:nvSpPr>
          <p:cNvPr id="247" name="Google Shape;24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Marquee tag is used for creating </a:t>
            </a:r>
            <a:r>
              <a:rPr lang="en"/>
              <a:t>scrollable</a:t>
            </a:r>
            <a:r>
              <a:rPr lang="en"/>
              <a:t> text or image in a web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now this tag is been depreciated in html 5 i.e not so important now in html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eg as i mentioned in marquee.html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Comments</a:t>
            </a:r>
            <a:endParaRPr/>
          </a:p>
        </p:txBody>
      </p:sp>
      <p:sp>
        <p:nvSpPr>
          <p:cNvPr id="253" name="Google Shape;25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want write something to remember in text editor like vs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comment it in our html document so that browser </a:t>
            </a:r>
            <a:r>
              <a:rPr lang="en"/>
              <a:t>don't</a:t>
            </a:r>
            <a:r>
              <a:rPr lang="en"/>
              <a:t> show it on web.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&lt;!-- comments here --&gt;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Image</a:t>
            </a:r>
            <a:endParaRPr/>
          </a:p>
        </p:txBody>
      </p:sp>
      <p:sp>
        <p:nvSpPr>
          <p:cNvPr id="259" name="Google Shape;25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display a image in html document we use img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for img tag is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&lt;img src=”image.jpg” alt=”Image” width=”100px” height=”100px”&gt;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src and alt are required attributes in img tag.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src defined the path of the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 is </a:t>
            </a:r>
            <a:r>
              <a:rPr lang="en"/>
              <a:t>alternative text for image when the image for some reason can not be displayed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want to </a:t>
            </a:r>
            <a:r>
              <a:rPr lang="en"/>
              <a:t>hyperlink</a:t>
            </a:r>
            <a:r>
              <a:rPr lang="en"/>
              <a:t> an image we insert img in anchor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&lt;a href=”Some link here.com”&gt;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&lt;img src=”image.jpg” alt=”Image”&gt;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&lt;/a&gt;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/>
              <a:t>reference</a:t>
            </a:r>
            <a:r>
              <a:rPr lang="en"/>
              <a:t> I mentioned in image.html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Tables</a:t>
            </a:r>
            <a:endParaRPr/>
          </a:p>
        </p:txBody>
      </p:sp>
      <p:sp>
        <p:nvSpPr>
          <p:cNvPr id="270" name="Google Shape;27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/>
              <a:t>reference</a:t>
            </a:r>
            <a:r>
              <a:rPr lang="en"/>
              <a:t> go to table.html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Lists</a:t>
            </a:r>
            <a:endParaRPr/>
          </a:p>
        </p:txBody>
      </p:sp>
      <p:sp>
        <p:nvSpPr>
          <p:cNvPr id="276" name="Google Shape;276;p50"/>
          <p:cNvSpPr txBox="1"/>
          <p:nvPr>
            <p:ph idx="1" type="body"/>
          </p:nvPr>
        </p:nvSpPr>
        <p:spPr>
          <a:xfrm>
            <a:off x="311700" y="572700"/>
            <a:ext cx="8520600" cy="4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list in html </a:t>
            </a:r>
            <a:r>
              <a:rPr lang="en"/>
              <a:t>document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ordered list - it starts with &lt;ol&gt;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unordered list - it starts with &lt;ul&gt;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list - it starts with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&lt;dl&gt;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&lt;dt&gt;Coffee&lt;/dt&gt;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&lt;dd&gt; - hot drink &lt;/dd&gt;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&lt;dt&gt;Tea&lt;/dt&gt;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&lt;dd&gt; -cold drink &lt;/dd&gt;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&lt;/dl&gt;	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&lt;li&gt; is List Item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further eg go to list.html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Text Links</a:t>
            </a:r>
            <a:endParaRPr/>
          </a:p>
        </p:txBody>
      </p:sp>
      <p:sp>
        <p:nvSpPr>
          <p:cNvPr id="282" name="Google Shape;28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are hyperlinks in html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are given in html document to go </a:t>
            </a:r>
            <a:r>
              <a:rPr lang="en"/>
              <a:t>through</a:t>
            </a:r>
            <a:r>
              <a:rPr lang="en"/>
              <a:t> them to another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links are when we use link on text i.e when we </a:t>
            </a:r>
            <a:r>
              <a:rPr lang="en"/>
              <a:t>click</a:t>
            </a:r>
            <a:r>
              <a:rPr lang="en"/>
              <a:t> on some text we will be redirected to another page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for link is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&lt;a href=”url”&gt;text here&lt;/a&gt;.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eg go to my links.html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WWW</a:t>
            </a:r>
            <a:endParaRPr u="sng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World Wide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World Wide Web, which is also known as a Web.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It is a collection of websites or web pages stored on web servers and connected to local computers through the internet.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These websites contain text pages, digital images, audio, videos, etc.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Absolute url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the full address of link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 Url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local </a:t>
            </a:r>
            <a:r>
              <a:rPr lang="en"/>
              <a:t>link of a page</a:t>
            </a:r>
            <a:r>
              <a:rPr lang="en"/>
              <a:t> in same website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link to an Image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link to an Email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link to a button by </a:t>
            </a:r>
            <a:r>
              <a:rPr lang="en"/>
              <a:t>using</a:t>
            </a:r>
            <a:r>
              <a:rPr lang="en"/>
              <a:t> JavaScript.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Heading and Paragraph</a:t>
            </a:r>
            <a:endParaRPr/>
          </a:p>
        </p:txBody>
      </p:sp>
      <p:sp>
        <p:nvSpPr>
          <p:cNvPr id="293" name="Google Shape;29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heading are from &lt;h1&gt; to &lt;h6&gt;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paragraph &lt;p&gt; tag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Text formatting</a:t>
            </a:r>
            <a:endParaRPr/>
          </a:p>
        </p:txBody>
      </p:sp>
      <p:sp>
        <p:nvSpPr>
          <p:cNvPr id="299" name="Google Shape;299;p54"/>
          <p:cNvSpPr txBox="1"/>
          <p:nvPr>
            <p:ph idx="1" type="body"/>
          </p:nvPr>
        </p:nvSpPr>
        <p:spPr>
          <a:xfrm>
            <a:off x="311700" y="650675"/>
            <a:ext cx="8520600" cy="44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these are designed to display special type text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&lt;b&gt; - Bold text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&lt;strong&gt; - Important text</a:t>
            </a:r>
            <a:endParaRPr sz="1500"/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/>
              <a:t>&lt;i&gt; - Italic text</a:t>
            </a:r>
            <a:endParaRPr sz="1500"/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/>
              <a:t>&lt;em&gt; - Emphasized text</a:t>
            </a:r>
            <a:endParaRPr sz="1500"/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/>
              <a:t>&lt;mark&gt; - Marked text</a:t>
            </a:r>
            <a:endParaRPr sz="1500"/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/>
              <a:t>&lt;small&gt; - Smaller text</a:t>
            </a:r>
            <a:endParaRPr sz="1500"/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/>
              <a:t>&lt;del&gt; - Deleted text</a:t>
            </a:r>
            <a:endParaRPr sz="1500"/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/>
              <a:t>&lt;ins&gt; - Inserted text</a:t>
            </a:r>
            <a:endParaRPr sz="1500"/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/>
              <a:t>&lt;sub&gt; - Subscript text</a:t>
            </a:r>
            <a:endParaRPr sz="1500"/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/>
              <a:t>&lt;sup&gt; - Superscript text</a:t>
            </a:r>
            <a:endParaRPr sz="1500"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Styles</a:t>
            </a:r>
            <a:endParaRPr/>
          </a:p>
        </p:txBody>
      </p:sp>
      <p:sp>
        <p:nvSpPr>
          <p:cNvPr id="305" name="Google Shape;30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style means that how we write our html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we have to write the </a:t>
            </a:r>
            <a:r>
              <a:rPr lang="en"/>
              <a:t>declaration</a:t>
            </a:r>
            <a:r>
              <a:rPr lang="en"/>
              <a:t> Doctype such as &lt;!DOCTYPE html&gt; in our html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allows us write code in </a:t>
            </a:r>
            <a:r>
              <a:rPr lang="en"/>
              <a:t>whatever</a:t>
            </a:r>
            <a:r>
              <a:rPr lang="en"/>
              <a:t> we use like lowercase, uppercase letters.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for best practice always try to use same letters and specially lowercase </a:t>
            </a:r>
            <a:r>
              <a:rPr lang="en"/>
              <a:t>because</a:t>
            </a:r>
            <a:r>
              <a:rPr lang="en"/>
              <a:t> it is easy to write and looks good in html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close our html tags every time we use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remember that we must have to quote our attributes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try to specify alt in image our in any other tag width and height given to any image looks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 is very important so always write it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viewport always mention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metadata always mention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any thing which is not in code or something which you wrote for your purpose to </a:t>
            </a:r>
            <a:r>
              <a:rPr lang="en"/>
              <a:t>remember</a:t>
            </a:r>
            <a:r>
              <a:rPr lang="en"/>
              <a:t> when you saw it again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Frame</a:t>
            </a:r>
            <a:endParaRPr/>
          </a:p>
        </p:txBody>
      </p:sp>
      <p:sp>
        <p:nvSpPr>
          <p:cNvPr id="316" name="Google Shape;31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frame are now not use in html5 i.e it </a:t>
            </a:r>
            <a:r>
              <a:rPr lang="en"/>
              <a:t>does not</a:t>
            </a:r>
            <a:r>
              <a:rPr lang="en"/>
              <a:t> support frame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Iframe</a:t>
            </a:r>
            <a:endParaRPr/>
          </a:p>
        </p:txBody>
      </p:sp>
      <p:sp>
        <p:nvSpPr>
          <p:cNvPr id="322" name="Google Shape;32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an inline frame or we can say the context is nested in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embed any other </a:t>
            </a:r>
            <a:r>
              <a:rPr lang="en"/>
              <a:t>browsing</a:t>
            </a:r>
            <a:r>
              <a:rPr lang="en"/>
              <a:t> context in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/>
              <a:t>reference</a:t>
            </a:r>
            <a:r>
              <a:rPr lang="en"/>
              <a:t> go to my iframe.html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https://developer.mozilla.org/en-US/docs/Web/HTML/Element/iframe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Blocks and Inline</a:t>
            </a:r>
            <a:endParaRPr/>
          </a:p>
        </p:txBody>
      </p:sp>
      <p:sp>
        <p:nvSpPr>
          <p:cNvPr id="328" name="Google Shape;328;p59"/>
          <p:cNvSpPr txBox="1"/>
          <p:nvPr>
            <p:ph idx="1" type="body"/>
          </p:nvPr>
        </p:nvSpPr>
        <p:spPr>
          <a:xfrm>
            <a:off x="311700" y="643950"/>
            <a:ext cx="8520600" cy="4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2 type of display values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Block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=&gt; Inline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block level every time it starts form new line and takes full width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Such as &lt;p&gt;, &lt;div&gt; etc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Inline level it takes only required space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Such as &lt;span&gt; &lt;a&gt; etc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reference go to my block.html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https://developer.mozilla.org/en-US/docs/Web/HTML/Block-level_elements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https://developer.mozilla.org/en-US/docs/Web/HTML/Inline_elements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Image Map</a:t>
            </a:r>
            <a:endParaRPr/>
          </a:p>
        </p:txBody>
      </p:sp>
      <p:sp>
        <p:nvSpPr>
          <p:cNvPr id="334" name="Google Shape;33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https://www.image-map.net/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/>
              <a:t>reference</a:t>
            </a:r>
            <a:r>
              <a:rPr lang="en"/>
              <a:t> visit my mapping.html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Forms</a:t>
            </a:r>
            <a:endParaRPr/>
          </a:p>
        </p:txBody>
      </p:sp>
      <p:sp>
        <p:nvSpPr>
          <p:cNvPr id="340" name="Google Shape;34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forms is used for taking users information or user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&lt;form&gt; tag is used to create a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/>
              <a:t>reference</a:t>
            </a:r>
            <a:r>
              <a:rPr lang="en"/>
              <a:t> visit my form.html page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Domain Name</a:t>
            </a:r>
            <a:endParaRPr u="sng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It is the name of a website.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It's what comes after "@" in an email address, or after "www." in a web address.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If someone asks how to find you online, what you tell them is usually your domain name.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2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20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Tags Reference</a:t>
            </a:r>
            <a:endParaRPr/>
          </a:p>
        </p:txBody>
      </p:sp>
      <p:sp>
        <p:nvSpPr>
          <p:cNvPr id="352" name="Google Shape;35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https://developer.mozilla.org/en-US/docs/Web/HTML/Element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tags are used to create a element.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more </a:t>
            </a:r>
            <a:r>
              <a:rPr lang="en"/>
              <a:t>reference</a:t>
            </a:r>
            <a:r>
              <a:rPr lang="en"/>
              <a:t> go to my tag.html page.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ASCII Code</a:t>
            </a:r>
            <a:endParaRPr/>
          </a:p>
        </p:txBody>
      </p:sp>
      <p:sp>
        <p:nvSpPr>
          <p:cNvPr id="358" name="Google Shape;35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ASCII stands for American standard Code for Information Interchange.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also called as Html Entities.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/>
              <a:t>reference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https://www.tutorialspoint.com/html/html_entities.htm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more reference visit my entity.html page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Fonts</a:t>
            </a:r>
            <a:endParaRPr/>
          </a:p>
        </p:txBody>
      </p:sp>
      <p:sp>
        <p:nvSpPr>
          <p:cNvPr id="364" name="Google Shape;364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</a:t>
            </a:r>
            <a:r>
              <a:rPr lang="en"/>
              <a:t>fonts</a:t>
            </a:r>
            <a:r>
              <a:rPr lang="en"/>
              <a:t> are same as we have fonts in Ms word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in html the html fonts are now applied by using CSS font family property.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more </a:t>
            </a:r>
            <a:r>
              <a:rPr lang="en"/>
              <a:t>reference</a:t>
            </a:r>
            <a:r>
              <a:rPr lang="en"/>
              <a:t> visit my font.html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Color</a:t>
            </a:r>
            <a:endParaRPr/>
          </a:p>
        </p:txBody>
      </p:sp>
      <p:sp>
        <p:nvSpPr>
          <p:cNvPr id="370" name="Google Shape;370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color tag is also a </a:t>
            </a:r>
            <a:r>
              <a:rPr lang="en"/>
              <a:t>deprecated</a:t>
            </a:r>
            <a:r>
              <a:rPr lang="en"/>
              <a:t> tag in html.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 use CSS properties to give color in html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/>
              <a:t>reference</a:t>
            </a:r>
            <a:r>
              <a:rPr lang="en"/>
              <a:t> visit my color.html page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r>
              <a:rPr lang="en"/>
              <a:t>Deprecated</a:t>
            </a:r>
            <a:r>
              <a:rPr lang="en"/>
              <a:t> tag</a:t>
            </a:r>
            <a:endParaRPr/>
          </a:p>
        </p:txBody>
      </p:sp>
      <p:sp>
        <p:nvSpPr>
          <p:cNvPr id="376" name="Google Shape;376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tags which are not longer in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https://www.geeksforgeeks.org/html-deprecated-tags/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Multimedia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Multimedia are images, video, audio, records, animation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element &lt;video&gt; is used to insert video on web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element &lt;audio&gt; is used to insert audio (music) in web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/>
              <a:t>reference</a:t>
            </a:r>
            <a:r>
              <a:rPr lang="en"/>
              <a:t> go to my page media.html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Top Domain Name</a:t>
            </a:r>
            <a:endParaRPr u="sng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SEO</a:t>
            </a:r>
            <a:endParaRPr u="sng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Engine Optimization.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the process by which we get our website on top in search engine result page(SERP).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Marketer use it to rank website on top of SERP.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It's</a:t>
            </a:r>
            <a:r>
              <a:rPr lang="en"/>
              <a:t> our </a:t>
            </a:r>
            <a:r>
              <a:rPr lang="en"/>
              <a:t>responsibility</a:t>
            </a:r>
            <a:r>
              <a:rPr lang="en"/>
              <a:t> to make a website Seo Friendly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is HTML?</a:t>
            </a:r>
            <a:endParaRPr u="sng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stands for HyperText Markup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It is used to structure the web page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scripting language which used by </a:t>
            </a:r>
            <a:r>
              <a:rPr lang="en"/>
              <a:t>browser</a:t>
            </a:r>
            <a:r>
              <a:rPr lang="en"/>
              <a:t> to render the page on WWW(World wide web).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not a programming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markup language. Html is parsed by the browser and then browser </a:t>
            </a:r>
            <a:r>
              <a:rPr lang="en"/>
              <a:t>display</a:t>
            </a:r>
            <a:r>
              <a:rPr lang="en"/>
              <a:t> the web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consist a series of element.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tells browser how to display  web page.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is text editor.</a:t>
            </a:r>
            <a:endParaRPr u="sng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Editors are basically computer programs that are utilised to edit files on a computer.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provide environment to a programmer to create, edit, update, format a document in any order he/she wants to. In system programming or programming, editors are software or tools that are used to edit the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sublime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Notepad++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