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23" r:id="rId3"/>
    <p:sldId id="424" r:id="rId4"/>
    <p:sldId id="425" r:id="rId5"/>
    <p:sldId id="429" r:id="rId6"/>
    <p:sldId id="421" r:id="rId7"/>
    <p:sldId id="419" r:id="rId8"/>
    <p:sldId id="420" r:id="rId9"/>
    <p:sldId id="422" r:id="rId10"/>
    <p:sldId id="426" r:id="rId11"/>
    <p:sldId id="427" r:id="rId12"/>
    <p:sldId id="428" r:id="rId13"/>
    <p:sldId id="4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74F"/>
    <a:srgbClr val="089BC9"/>
    <a:srgbClr val="7BCB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2222B-1763-40B1-ACB6-E0BED68B734E}" v="62" dt="2023-08-14T13:32:43.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n Sonar" userId="b8da3ed77277174b" providerId="LiveId" clId="{3BC2222B-1763-40B1-ACB6-E0BED68B734E}"/>
    <pc:docChg chg="undo custSel addSld modSld sldOrd">
      <pc:chgData name="Chetan Sonar" userId="b8da3ed77277174b" providerId="LiveId" clId="{3BC2222B-1763-40B1-ACB6-E0BED68B734E}" dt="2023-08-14T21:39:05.224" v="704" actId="1076"/>
      <pc:docMkLst>
        <pc:docMk/>
      </pc:docMkLst>
      <pc:sldChg chg="addSp delSp modSp mod">
        <pc:chgData name="Chetan Sonar" userId="b8da3ed77277174b" providerId="LiveId" clId="{3BC2222B-1763-40B1-ACB6-E0BED68B734E}" dt="2023-08-13T11:33:38.704" v="482" actId="20577"/>
        <pc:sldMkLst>
          <pc:docMk/>
          <pc:sldMk cId="3146329086" sldId="256"/>
        </pc:sldMkLst>
        <pc:spChg chg="mod">
          <ac:chgData name="Chetan Sonar" userId="b8da3ed77277174b" providerId="LiveId" clId="{3BC2222B-1763-40B1-ACB6-E0BED68B734E}" dt="2023-08-13T11:33:38.704" v="482" actId="20577"/>
          <ac:spMkLst>
            <pc:docMk/>
            <pc:sldMk cId="3146329086" sldId="256"/>
            <ac:spMk id="6" creationId="{2D08AD73-4291-062B-2A21-8F4AF24C3269}"/>
          </ac:spMkLst>
        </pc:spChg>
        <pc:spChg chg="mod">
          <ac:chgData name="Chetan Sonar" userId="b8da3ed77277174b" providerId="LiveId" clId="{3BC2222B-1763-40B1-ACB6-E0BED68B734E}" dt="2023-08-12T22:15:29.870" v="317" actId="26606"/>
          <ac:spMkLst>
            <pc:docMk/>
            <pc:sldMk cId="3146329086" sldId="256"/>
            <ac:spMk id="7" creationId="{41293560-C6BF-35A6-F0A4-18D87E42F3A3}"/>
          </ac:spMkLst>
        </pc:spChg>
        <pc:spChg chg="del">
          <ac:chgData name="Chetan Sonar" userId="b8da3ed77277174b" providerId="LiveId" clId="{3BC2222B-1763-40B1-ACB6-E0BED68B734E}" dt="2023-08-12T22:15:29.870" v="317" actId="26606"/>
          <ac:spMkLst>
            <pc:docMk/>
            <pc:sldMk cId="3146329086" sldId="256"/>
            <ac:spMk id="10" creationId="{42A4FC2C-047E-45A5-965D-8E1E3BF09BC6}"/>
          </ac:spMkLst>
        </pc:spChg>
        <pc:spChg chg="add">
          <ac:chgData name="Chetan Sonar" userId="b8da3ed77277174b" providerId="LiveId" clId="{3BC2222B-1763-40B1-ACB6-E0BED68B734E}" dt="2023-08-12T22:15:29.870" v="317" actId="26606"/>
          <ac:spMkLst>
            <pc:docMk/>
            <pc:sldMk cId="3146329086" sldId="256"/>
            <ac:spMk id="15" creationId="{86FF76B9-219D-4469-AF87-0236D29032F1}"/>
          </ac:spMkLst>
        </pc:spChg>
        <pc:spChg chg="add">
          <ac:chgData name="Chetan Sonar" userId="b8da3ed77277174b" providerId="LiveId" clId="{3BC2222B-1763-40B1-ACB6-E0BED68B734E}" dt="2023-08-12T22:15:29.870" v="317" actId="26606"/>
          <ac:spMkLst>
            <pc:docMk/>
            <pc:sldMk cId="3146329086" sldId="256"/>
            <ac:spMk id="21" creationId="{2E80C965-DB6D-4F81-9E9E-B027384D0BD6}"/>
          </ac:spMkLst>
        </pc:spChg>
        <pc:spChg chg="add">
          <ac:chgData name="Chetan Sonar" userId="b8da3ed77277174b" providerId="LiveId" clId="{3BC2222B-1763-40B1-ACB6-E0BED68B734E}" dt="2023-08-12T22:15:29.870" v="317" actId="26606"/>
          <ac:spMkLst>
            <pc:docMk/>
            <pc:sldMk cId="3146329086" sldId="256"/>
            <ac:spMk id="23" creationId="{633C5E46-DAC5-4661-9C87-22B08E2A512F}"/>
          </ac:spMkLst>
        </pc:spChg>
        <pc:grpChg chg="add">
          <ac:chgData name="Chetan Sonar" userId="b8da3ed77277174b" providerId="LiveId" clId="{3BC2222B-1763-40B1-ACB6-E0BED68B734E}" dt="2023-08-12T22:15:29.870" v="317" actId="26606"/>
          <ac:grpSpMkLst>
            <pc:docMk/>
            <pc:sldMk cId="3146329086" sldId="256"/>
            <ac:grpSpMk id="17" creationId="{DB88BD78-87E1-424D-B479-C37D8E41B12E}"/>
          </ac:grpSpMkLst>
        </pc:grpChg>
        <pc:picChg chg="mod">
          <ac:chgData name="Chetan Sonar" userId="b8da3ed77277174b" providerId="LiveId" clId="{3BC2222B-1763-40B1-ACB6-E0BED68B734E}" dt="2023-08-12T22:15:29.870" v="317" actId="26606"/>
          <ac:picMkLst>
            <pc:docMk/>
            <pc:sldMk cId="3146329086" sldId="256"/>
            <ac:picMk id="5" creationId="{37A9399B-9FCE-6E2F-8439-45DD1BFA6E5D}"/>
          </ac:picMkLst>
        </pc:picChg>
      </pc:sldChg>
      <pc:sldChg chg="addSp modSp mod">
        <pc:chgData name="Chetan Sonar" userId="b8da3ed77277174b" providerId="LiveId" clId="{3BC2222B-1763-40B1-ACB6-E0BED68B734E}" dt="2023-08-14T13:59:52.322" v="628" actId="14100"/>
        <pc:sldMkLst>
          <pc:docMk/>
          <pc:sldMk cId="51643197" sldId="419"/>
        </pc:sldMkLst>
        <pc:spChg chg="mod">
          <ac:chgData name="Chetan Sonar" userId="b8da3ed77277174b" providerId="LiveId" clId="{3BC2222B-1763-40B1-ACB6-E0BED68B734E}" dt="2023-08-13T11:37:08.563" v="493" actId="1076"/>
          <ac:spMkLst>
            <pc:docMk/>
            <pc:sldMk cId="51643197" sldId="419"/>
            <ac:spMk id="5" creationId="{2090BE5E-E60A-E0FE-E4C5-8836EE559DB5}"/>
          </ac:spMkLst>
        </pc:spChg>
        <pc:graphicFrameChg chg="mod modGraphic">
          <ac:chgData name="Chetan Sonar" userId="b8da3ed77277174b" providerId="LiveId" clId="{3BC2222B-1763-40B1-ACB6-E0BED68B734E}" dt="2023-08-14T13:59:52.322" v="628" actId="14100"/>
          <ac:graphicFrameMkLst>
            <pc:docMk/>
            <pc:sldMk cId="51643197" sldId="419"/>
            <ac:graphicFrameMk id="10" creationId="{1A1FC59B-5231-0FE6-2536-297C3DF19711}"/>
          </ac:graphicFrameMkLst>
        </pc:graphicFrameChg>
        <pc:picChg chg="add mod">
          <ac:chgData name="Chetan Sonar" userId="b8da3ed77277174b" providerId="LiveId" clId="{3BC2222B-1763-40B1-ACB6-E0BED68B734E}" dt="2023-08-12T22:20:40.355" v="356" actId="1076"/>
          <ac:picMkLst>
            <pc:docMk/>
            <pc:sldMk cId="51643197" sldId="419"/>
            <ac:picMk id="12" creationId="{065B76F7-F0EC-D1FA-1EEC-1F3C9F59046A}"/>
          </ac:picMkLst>
        </pc:picChg>
      </pc:sldChg>
      <pc:sldChg chg="addSp delSp modSp mod">
        <pc:chgData name="Chetan Sonar" userId="b8da3ed77277174b" providerId="LiveId" clId="{3BC2222B-1763-40B1-ACB6-E0BED68B734E}" dt="2023-08-14T21:39:05.224" v="704" actId="1076"/>
        <pc:sldMkLst>
          <pc:docMk/>
          <pc:sldMk cId="4008172685" sldId="420"/>
        </pc:sldMkLst>
        <pc:spChg chg="mod">
          <ac:chgData name="Chetan Sonar" userId="b8da3ed77277174b" providerId="LiveId" clId="{3BC2222B-1763-40B1-ACB6-E0BED68B734E}" dt="2023-08-14T14:04:19.926" v="640" actId="1076"/>
          <ac:spMkLst>
            <pc:docMk/>
            <pc:sldMk cId="4008172685" sldId="420"/>
            <ac:spMk id="17" creationId="{DB948EF4-6CE7-51AD-3FDF-A86D0D76E013}"/>
          </ac:spMkLst>
        </pc:spChg>
        <pc:spChg chg="mod">
          <ac:chgData name="Chetan Sonar" userId="b8da3ed77277174b" providerId="LiveId" clId="{3BC2222B-1763-40B1-ACB6-E0BED68B734E}" dt="2023-08-14T14:04:29.003" v="641" actId="1076"/>
          <ac:spMkLst>
            <pc:docMk/>
            <pc:sldMk cId="4008172685" sldId="420"/>
            <ac:spMk id="19" creationId="{640F6654-1E83-A0B1-1351-3BBE1957578E}"/>
          </ac:spMkLst>
        </pc:spChg>
        <pc:spChg chg="add del mod">
          <ac:chgData name="Chetan Sonar" userId="b8da3ed77277174b" providerId="LiveId" clId="{3BC2222B-1763-40B1-ACB6-E0BED68B734E}" dt="2023-08-14T14:04:00.404" v="636" actId="1076"/>
          <ac:spMkLst>
            <pc:docMk/>
            <pc:sldMk cId="4008172685" sldId="420"/>
            <ac:spMk id="20" creationId="{7B11FE6F-7269-C3C3-80FB-313B2C08FF67}"/>
          </ac:spMkLst>
        </pc:spChg>
        <pc:spChg chg="mod">
          <ac:chgData name="Chetan Sonar" userId="b8da3ed77277174b" providerId="LiveId" clId="{3BC2222B-1763-40B1-ACB6-E0BED68B734E}" dt="2023-08-14T14:04:40.280" v="642" actId="1076"/>
          <ac:spMkLst>
            <pc:docMk/>
            <pc:sldMk cId="4008172685" sldId="420"/>
            <ac:spMk id="54" creationId="{E2FDCDA3-6312-2B22-74CA-1F18A72C48B9}"/>
          </ac:spMkLst>
        </pc:spChg>
        <pc:graphicFrameChg chg="add del">
          <ac:chgData name="Chetan Sonar" userId="b8da3ed77277174b" providerId="LiveId" clId="{3BC2222B-1763-40B1-ACB6-E0BED68B734E}" dt="2023-08-12T22:25:26.671" v="384" actId="26606"/>
          <ac:graphicFrameMkLst>
            <pc:docMk/>
            <pc:sldMk cId="4008172685" sldId="420"/>
            <ac:graphicFrameMk id="58" creationId="{9773B3F8-6954-6747-0AC8-829F073428CD}"/>
          </ac:graphicFrameMkLst>
        </pc:graphicFrameChg>
        <pc:graphicFrameChg chg="add del">
          <ac:chgData name="Chetan Sonar" userId="b8da3ed77277174b" providerId="LiveId" clId="{3BC2222B-1763-40B1-ACB6-E0BED68B734E}" dt="2023-08-12T22:25:41.670" v="386" actId="26606"/>
          <ac:graphicFrameMkLst>
            <pc:docMk/>
            <pc:sldMk cId="4008172685" sldId="420"/>
            <ac:graphicFrameMk id="60" creationId="{5966A3C6-BBA6-EBA5-5B24-637E678F7CF3}"/>
          </ac:graphicFrameMkLst>
        </pc:graphicFrameChg>
        <pc:picChg chg="mod">
          <ac:chgData name="Chetan Sonar" userId="b8da3ed77277174b" providerId="LiveId" clId="{3BC2222B-1763-40B1-ACB6-E0BED68B734E}" dt="2023-08-14T14:04:09.006" v="638" actId="1076"/>
          <ac:picMkLst>
            <pc:docMk/>
            <pc:sldMk cId="4008172685" sldId="420"/>
            <ac:picMk id="26" creationId="{FE960A09-387D-D93B-0A42-E276EC885461}"/>
          </ac:picMkLst>
        </pc:picChg>
        <pc:picChg chg="mod">
          <ac:chgData name="Chetan Sonar" userId="b8da3ed77277174b" providerId="LiveId" clId="{3BC2222B-1763-40B1-ACB6-E0BED68B734E}" dt="2023-08-14T14:04:06.566" v="637" actId="1076"/>
          <ac:picMkLst>
            <pc:docMk/>
            <pc:sldMk cId="4008172685" sldId="420"/>
            <ac:picMk id="28" creationId="{7B8E2455-1F68-826D-9EA3-498734E8D5B9}"/>
          </ac:picMkLst>
        </pc:picChg>
        <pc:picChg chg="add mod">
          <ac:chgData name="Chetan Sonar" userId="b8da3ed77277174b" providerId="LiveId" clId="{3BC2222B-1763-40B1-ACB6-E0BED68B734E}" dt="2023-08-12T22:20:54.856" v="358" actId="1076"/>
          <ac:picMkLst>
            <pc:docMk/>
            <pc:sldMk cId="4008172685" sldId="420"/>
            <ac:picMk id="56" creationId="{B92D130A-9B1D-F573-86E4-829E283A5405}"/>
          </ac:picMkLst>
        </pc:picChg>
        <pc:cxnChg chg="add del">
          <ac:chgData name="Chetan Sonar" userId="b8da3ed77277174b" providerId="LiveId" clId="{3BC2222B-1763-40B1-ACB6-E0BED68B734E}" dt="2023-08-14T15:54:24.096" v="646" actId="478"/>
          <ac:cxnSpMkLst>
            <pc:docMk/>
            <pc:sldMk cId="4008172685" sldId="420"/>
            <ac:cxnSpMk id="3" creationId="{749E246B-963F-347A-E3CD-0C69FA86947D}"/>
          </ac:cxnSpMkLst>
        </pc:cxnChg>
        <pc:cxnChg chg="mod">
          <ac:chgData name="Chetan Sonar" userId="b8da3ed77277174b" providerId="LiveId" clId="{3BC2222B-1763-40B1-ACB6-E0BED68B734E}" dt="2023-08-14T21:38:55.556" v="701" actId="1076"/>
          <ac:cxnSpMkLst>
            <pc:docMk/>
            <pc:sldMk cId="4008172685" sldId="420"/>
            <ac:cxnSpMk id="46" creationId="{2AF7A2DD-DB54-CBE6-C26A-9C0DAA5F2ADA}"/>
          </ac:cxnSpMkLst>
        </pc:cxnChg>
        <pc:cxnChg chg="mod">
          <ac:chgData name="Chetan Sonar" userId="b8da3ed77277174b" providerId="LiveId" clId="{3BC2222B-1763-40B1-ACB6-E0BED68B734E}" dt="2023-08-14T21:39:05.224" v="704" actId="1076"/>
          <ac:cxnSpMkLst>
            <pc:docMk/>
            <pc:sldMk cId="4008172685" sldId="420"/>
            <ac:cxnSpMk id="47" creationId="{8B21FE7F-0C23-3164-8ED6-500AB56D832C}"/>
          </ac:cxnSpMkLst>
        </pc:cxnChg>
        <pc:cxnChg chg="mod">
          <ac:chgData name="Chetan Sonar" userId="b8da3ed77277174b" providerId="LiveId" clId="{3BC2222B-1763-40B1-ACB6-E0BED68B734E}" dt="2023-08-14T21:39:02.379" v="703" actId="1076"/>
          <ac:cxnSpMkLst>
            <pc:docMk/>
            <pc:sldMk cId="4008172685" sldId="420"/>
            <ac:cxnSpMk id="48" creationId="{12F7B990-4693-9343-76DB-1DC61BDC6008}"/>
          </ac:cxnSpMkLst>
        </pc:cxnChg>
        <pc:cxnChg chg="mod">
          <ac:chgData name="Chetan Sonar" userId="b8da3ed77277174b" providerId="LiveId" clId="{3BC2222B-1763-40B1-ACB6-E0BED68B734E}" dt="2023-08-14T21:38:58.871" v="702" actId="1076"/>
          <ac:cxnSpMkLst>
            <pc:docMk/>
            <pc:sldMk cId="4008172685" sldId="420"/>
            <ac:cxnSpMk id="51" creationId="{E93F1A61-AE0C-7F65-4467-8D3661E9A69A}"/>
          </ac:cxnSpMkLst>
        </pc:cxnChg>
      </pc:sldChg>
      <pc:sldChg chg="addSp modSp mod">
        <pc:chgData name="Chetan Sonar" userId="b8da3ed77277174b" providerId="LiveId" clId="{3BC2222B-1763-40B1-ACB6-E0BED68B734E}" dt="2023-08-13T21:31:06.404" v="568" actId="20577"/>
        <pc:sldMkLst>
          <pc:docMk/>
          <pc:sldMk cId="255197324" sldId="421"/>
        </pc:sldMkLst>
        <pc:spChg chg="mod">
          <ac:chgData name="Chetan Sonar" userId="b8da3ed77277174b" providerId="LiveId" clId="{3BC2222B-1763-40B1-ACB6-E0BED68B734E}" dt="2023-08-13T21:31:06.404" v="568" actId="20577"/>
          <ac:spMkLst>
            <pc:docMk/>
            <pc:sldMk cId="255197324" sldId="421"/>
            <ac:spMk id="10" creationId="{A1BABF80-ECDC-CBCB-1E47-2EA37039FD0E}"/>
          </ac:spMkLst>
        </pc:spChg>
        <pc:spChg chg="mod">
          <ac:chgData name="Chetan Sonar" userId="b8da3ed77277174b" providerId="LiveId" clId="{3BC2222B-1763-40B1-ACB6-E0BED68B734E}" dt="2023-08-13T11:36:59.758" v="492" actId="1076"/>
          <ac:spMkLst>
            <pc:docMk/>
            <pc:sldMk cId="255197324" sldId="421"/>
            <ac:spMk id="11" creationId="{94FDBCAE-78B0-1F39-79CC-A1FA1804E206}"/>
          </ac:spMkLst>
        </pc:spChg>
        <pc:picChg chg="add mod">
          <ac:chgData name="Chetan Sonar" userId="b8da3ed77277174b" providerId="LiveId" clId="{3BC2222B-1763-40B1-ACB6-E0BED68B734E}" dt="2023-08-12T22:20:26.636" v="354" actId="1076"/>
          <ac:picMkLst>
            <pc:docMk/>
            <pc:sldMk cId="255197324" sldId="421"/>
            <ac:picMk id="13" creationId="{D3EBEFFA-FCCD-1DB5-1BC0-857FF5C723AC}"/>
          </ac:picMkLst>
        </pc:picChg>
      </pc:sldChg>
      <pc:sldChg chg="addSp modSp mod">
        <pc:chgData name="Chetan Sonar" userId="b8da3ed77277174b" providerId="LiveId" clId="{3BC2222B-1763-40B1-ACB6-E0BED68B734E}" dt="2023-08-14T14:05:17.582" v="644" actId="6549"/>
        <pc:sldMkLst>
          <pc:docMk/>
          <pc:sldMk cId="1048665048" sldId="422"/>
        </pc:sldMkLst>
        <pc:spChg chg="mod">
          <ac:chgData name="Chetan Sonar" userId="b8da3ed77277174b" providerId="LiveId" clId="{3BC2222B-1763-40B1-ACB6-E0BED68B734E}" dt="2023-08-13T11:37:42.332" v="498" actId="1076"/>
          <ac:spMkLst>
            <pc:docMk/>
            <pc:sldMk cId="1048665048" sldId="422"/>
            <ac:spMk id="6" creationId="{F0A4967F-1CFB-333C-B113-E34F44A4D045}"/>
          </ac:spMkLst>
        </pc:spChg>
        <pc:spChg chg="mod">
          <ac:chgData name="Chetan Sonar" userId="b8da3ed77277174b" providerId="LiveId" clId="{3BC2222B-1763-40B1-ACB6-E0BED68B734E}" dt="2023-08-13T11:37:48.555" v="499" actId="1076"/>
          <ac:spMkLst>
            <pc:docMk/>
            <pc:sldMk cId="1048665048" sldId="422"/>
            <ac:spMk id="7" creationId="{313F0DEF-CEAD-77A9-FDAB-172B779D2E51}"/>
          </ac:spMkLst>
        </pc:spChg>
        <pc:spChg chg="mod">
          <ac:chgData name="Chetan Sonar" userId="b8da3ed77277174b" providerId="LiveId" clId="{3BC2222B-1763-40B1-ACB6-E0BED68B734E}" dt="2023-08-14T14:05:17.582" v="644" actId="6549"/>
          <ac:spMkLst>
            <pc:docMk/>
            <pc:sldMk cId="1048665048" sldId="422"/>
            <ac:spMk id="9" creationId="{0320C91D-37E4-CA80-74DC-9FB9E5FD1B04}"/>
          </ac:spMkLst>
        </pc:spChg>
        <pc:graphicFrameChg chg="mod modGraphic">
          <ac:chgData name="Chetan Sonar" userId="b8da3ed77277174b" providerId="LiveId" clId="{3BC2222B-1763-40B1-ACB6-E0BED68B734E}" dt="2023-08-14T13:34:38.420" v="608" actId="20577"/>
          <ac:graphicFrameMkLst>
            <pc:docMk/>
            <pc:sldMk cId="1048665048" sldId="422"/>
            <ac:graphicFrameMk id="10" creationId="{F2E4C3E0-3EE5-72C5-856D-0E33169DAFA1}"/>
          </ac:graphicFrameMkLst>
        </pc:graphicFrameChg>
        <pc:picChg chg="add mod">
          <ac:chgData name="Chetan Sonar" userId="b8da3ed77277174b" providerId="LiveId" clId="{3BC2222B-1763-40B1-ACB6-E0BED68B734E}" dt="2023-08-12T22:21:05.659" v="360" actId="1076"/>
          <ac:picMkLst>
            <pc:docMk/>
            <pc:sldMk cId="1048665048" sldId="422"/>
            <ac:picMk id="12" creationId="{F6FDD3A3-A2E4-B7C4-4E2F-E6242392389E}"/>
          </ac:picMkLst>
        </pc:picChg>
      </pc:sldChg>
      <pc:sldChg chg="addSp delSp modSp mod setBg">
        <pc:chgData name="Chetan Sonar" userId="b8da3ed77277174b" providerId="LiveId" clId="{3BC2222B-1763-40B1-ACB6-E0BED68B734E}" dt="2023-08-14T15:57:50.448" v="689" actId="20577"/>
        <pc:sldMkLst>
          <pc:docMk/>
          <pc:sldMk cId="3434002259" sldId="423"/>
        </pc:sldMkLst>
        <pc:spChg chg="mod">
          <ac:chgData name="Chetan Sonar" userId="b8da3ed77277174b" providerId="LiveId" clId="{3BC2222B-1763-40B1-ACB6-E0BED68B734E}" dt="2023-08-13T20:19:46.089" v="518" actId="1076"/>
          <ac:spMkLst>
            <pc:docMk/>
            <pc:sldMk cId="3434002259" sldId="423"/>
            <ac:spMk id="2" creationId="{06762256-42E2-B780-BC19-00F5C244ACD2}"/>
          </ac:spMkLst>
        </pc:spChg>
        <pc:spChg chg="add del mod">
          <ac:chgData name="Chetan Sonar" userId="b8da3ed77277174b" providerId="LiveId" clId="{3BC2222B-1763-40B1-ACB6-E0BED68B734E}" dt="2023-08-14T15:57:50.448" v="689" actId="20577"/>
          <ac:spMkLst>
            <pc:docMk/>
            <pc:sldMk cId="3434002259" sldId="423"/>
            <ac:spMk id="3" creationId="{28F9F26E-6BD0-68B1-5236-81DBF62EDDB1}"/>
          </ac:spMkLst>
        </pc:spChg>
        <pc:spChg chg="add del">
          <ac:chgData name="Chetan Sonar" userId="b8da3ed77277174b" providerId="LiveId" clId="{3BC2222B-1763-40B1-ACB6-E0BED68B734E}" dt="2023-08-12T22:17:23.581" v="325" actId="26606"/>
          <ac:spMkLst>
            <pc:docMk/>
            <pc:sldMk cId="3434002259" sldId="423"/>
            <ac:spMk id="8" creationId="{1BB867FF-FC45-48F7-8104-F89BE54909F1}"/>
          </ac:spMkLst>
        </pc:spChg>
        <pc:spChg chg="add del">
          <ac:chgData name="Chetan Sonar" userId="b8da3ed77277174b" providerId="LiveId" clId="{3BC2222B-1763-40B1-ACB6-E0BED68B734E}" dt="2023-08-12T22:16:15.930" v="319" actId="26606"/>
          <ac:spMkLst>
            <pc:docMk/>
            <pc:sldMk cId="3434002259" sldId="423"/>
            <ac:spMk id="9" creationId="{79BB35BC-D5C2-4C8B-A22A-A71E6191913B}"/>
          </ac:spMkLst>
        </pc:spChg>
        <pc:spChg chg="add del">
          <ac:chgData name="Chetan Sonar" userId="b8da3ed77277174b" providerId="LiveId" clId="{3BC2222B-1763-40B1-ACB6-E0BED68B734E}" dt="2023-08-12T22:17:23.581" v="325" actId="26606"/>
          <ac:spMkLst>
            <pc:docMk/>
            <pc:sldMk cId="3434002259" sldId="423"/>
            <ac:spMk id="10" creationId="{8BB56887-D0D5-4F0C-9E19-7247EB83C8B7}"/>
          </ac:spMkLst>
        </pc:spChg>
        <pc:spChg chg="add del">
          <ac:chgData name="Chetan Sonar" userId="b8da3ed77277174b" providerId="LiveId" clId="{3BC2222B-1763-40B1-ACB6-E0BED68B734E}" dt="2023-08-12T22:16:38.495" v="321" actId="26606"/>
          <ac:spMkLst>
            <pc:docMk/>
            <pc:sldMk cId="3434002259" sldId="423"/>
            <ac:spMk id="11" creationId="{D4974D33-8DC5-464E-8C6D-BE58F0669C17}"/>
          </ac:spMkLst>
        </pc:spChg>
        <pc:spChg chg="add del">
          <ac:chgData name="Chetan Sonar" userId="b8da3ed77277174b" providerId="LiveId" clId="{3BC2222B-1763-40B1-ACB6-E0BED68B734E}" dt="2023-08-12T22:16:38.495" v="321" actId="26606"/>
          <ac:spMkLst>
            <pc:docMk/>
            <pc:sldMk cId="3434002259" sldId="423"/>
            <ac:spMk id="12" creationId="{F13C74B1-5B17-4795-BED0-7140497B445A}"/>
          </ac:spMkLst>
        </pc:spChg>
        <pc:spChg chg="add del">
          <ac:chgData name="Chetan Sonar" userId="b8da3ed77277174b" providerId="LiveId" clId="{3BC2222B-1763-40B1-ACB6-E0BED68B734E}" dt="2023-08-12T22:18:11.935" v="328" actId="26606"/>
          <ac:spMkLst>
            <pc:docMk/>
            <pc:sldMk cId="3434002259" sldId="423"/>
            <ac:spMk id="14" creationId="{F13C74B1-5B17-4795-BED0-7140497B445A}"/>
          </ac:spMkLst>
        </pc:spChg>
        <pc:spChg chg="add del">
          <ac:chgData name="Chetan Sonar" userId="b8da3ed77277174b" providerId="LiveId" clId="{3BC2222B-1763-40B1-ACB6-E0BED68B734E}" dt="2023-08-12T22:17:23.581" v="325" actId="26606"/>
          <ac:spMkLst>
            <pc:docMk/>
            <pc:sldMk cId="3434002259" sldId="423"/>
            <ac:spMk id="15" creationId="{081E4A58-353D-44AE-B2FC-2A74E2E400F7}"/>
          </ac:spMkLst>
        </pc:spChg>
        <pc:spChg chg="add del">
          <ac:chgData name="Chetan Sonar" userId="b8da3ed77277174b" providerId="LiveId" clId="{3BC2222B-1763-40B1-ACB6-E0BED68B734E}" dt="2023-08-12T22:18:11.935" v="328" actId="26606"/>
          <ac:spMkLst>
            <pc:docMk/>
            <pc:sldMk cId="3434002259" sldId="423"/>
            <ac:spMk id="16" creationId="{D4974D33-8DC5-464E-8C6D-BE58F0669C17}"/>
          </ac:spMkLst>
        </pc:spChg>
        <pc:spChg chg="add del">
          <ac:chgData name="Chetan Sonar" userId="b8da3ed77277174b" providerId="LiveId" clId="{3BC2222B-1763-40B1-ACB6-E0BED68B734E}" dt="2023-08-12T22:17:22.720" v="324" actId="26606"/>
          <ac:spMkLst>
            <pc:docMk/>
            <pc:sldMk cId="3434002259" sldId="423"/>
            <ac:spMk id="20" creationId="{327D73B4-9F5C-4A64-A179-51B9500CB8B5}"/>
          </ac:spMkLst>
        </pc:spChg>
        <pc:spChg chg="add del">
          <ac:chgData name="Chetan Sonar" userId="b8da3ed77277174b" providerId="LiveId" clId="{3BC2222B-1763-40B1-ACB6-E0BED68B734E}" dt="2023-08-12T22:23:49.054" v="375" actId="26606"/>
          <ac:spMkLst>
            <pc:docMk/>
            <pc:sldMk cId="3434002259" sldId="423"/>
            <ac:spMk id="21" creationId="{86FF76B9-219D-4469-AF87-0236D29032F1}"/>
          </ac:spMkLst>
        </pc:spChg>
        <pc:spChg chg="add del">
          <ac:chgData name="Chetan Sonar" userId="b8da3ed77277174b" providerId="LiveId" clId="{3BC2222B-1763-40B1-ACB6-E0BED68B734E}" dt="2023-08-12T22:17:22.720" v="324" actId="26606"/>
          <ac:spMkLst>
            <pc:docMk/>
            <pc:sldMk cId="3434002259" sldId="423"/>
            <ac:spMk id="22" creationId="{C1F06963-6374-4B48-844F-071A9BAAAE02}"/>
          </ac:spMkLst>
        </pc:spChg>
        <pc:spChg chg="add del">
          <ac:chgData name="Chetan Sonar" userId="b8da3ed77277174b" providerId="LiveId" clId="{3BC2222B-1763-40B1-ACB6-E0BED68B734E}" dt="2023-08-12T22:17:22.720" v="324" actId="26606"/>
          <ac:spMkLst>
            <pc:docMk/>
            <pc:sldMk cId="3434002259" sldId="423"/>
            <ac:spMk id="24" creationId="{6CB927A4-E432-4310-9CD5-E89FF5063179}"/>
          </ac:spMkLst>
        </pc:spChg>
        <pc:spChg chg="add del">
          <ac:chgData name="Chetan Sonar" userId="b8da3ed77277174b" providerId="LiveId" clId="{3BC2222B-1763-40B1-ACB6-E0BED68B734E}" dt="2023-08-12T22:17:22.720" v="324" actId="26606"/>
          <ac:spMkLst>
            <pc:docMk/>
            <pc:sldMk cId="3434002259" sldId="423"/>
            <ac:spMk id="26" creationId="{1453BF6C-B012-48B7-B4E8-6D7AC7C27D02}"/>
          </ac:spMkLst>
        </pc:spChg>
        <pc:spChg chg="add del">
          <ac:chgData name="Chetan Sonar" userId="b8da3ed77277174b" providerId="LiveId" clId="{3BC2222B-1763-40B1-ACB6-E0BED68B734E}" dt="2023-08-12T22:17:22.720" v="324" actId="26606"/>
          <ac:spMkLst>
            <pc:docMk/>
            <pc:sldMk cId="3434002259" sldId="423"/>
            <ac:spMk id="28" creationId="{E3020543-B24B-4EC4-8FFC-8DD88EEA91A8}"/>
          </ac:spMkLst>
        </pc:spChg>
        <pc:spChg chg="add del">
          <ac:chgData name="Chetan Sonar" userId="b8da3ed77277174b" providerId="LiveId" clId="{3BC2222B-1763-40B1-ACB6-E0BED68B734E}" dt="2023-08-12T22:23:49.054" v="375" actId="26606"/>
          <ac:spMkLst>
            <pc:docMk/>
            <pc:sldMk cId="3434002259" sldId="423"/>
            <ac:spMk id="29" creationId="{2E80C965-DB6D-4F81-9E9E-B027384D0BD6}"/>
          </ac:spMkLst>
        </pc:spChg>
        <pc:spChg chg="add del">
          <ac:chgData name="Chetan Sonar" userId="b8da3ed77277174b" providerId="LiveId" clId="{3BC2222B-1763-40B1-ACB6-E0BED68B734E}" dt="2023-08-12T22:23:49.054" v="375" actId="26606"/>
          <ac:spMkLst>
            <pc:docMk/>
            <pc:sldMk cId="3434002259" sldId="423"/>
            <ac:spMk id="31" creationId="{633C5E46-DAC5-4661-9C87-22B08E2A512F}"/>
          </ac:spMkLst>
        </pc:spChg>
        <pc:grpChg chg="add del">
          <ac:chgData name="Chetan Sonar" userId="b8da3ed77277174b" providerId="LiveId" clId="{3BC2222B-1763-40B1-ACB6-E0BED68B734E}" dt="2023-08-12T22:23:49.054" v="375" actId="26606"/>
          <ac:grpSpMkLst>
            <pc:docMk/>
            <pc:sldMk cId="3434002259" sldId="423"/>
            <ac:grpSpMk id="23" creationId="{DB88BD78-87E1-424D-B479-C37D8E41B12E}"/>
          </ac:grpSpMkLst>
        </pc:grpChg>
        <pc:graphicFrameChg chg="add del">
          <ac:chgData name="Chetan Sonar" userId="b8da3ed77277174b" providerId="LiveId" clId="{3BC2222B-1763-40B1-ACB6-E0BED68B734E}" dt="2023-08-12T22:23:19.082" v="373" actId="26606"/>
          <ac:graphicFrameMkLst>
            <pc:docMk/>
            <pc:sldMk cId="3434002259" sldId="423"/>
            <ac:graphicFrameMk id="19" creationId="{958EBF27-1AB1-76F4-5558-F391D2128DF0}"/>
          </ac:graphicFrameMkLst>
        </pc:graphicFrameChg>
        <pc:picChg chg="add del">
          <ac:chgData name="Chetan Sonar" userId="b8da3ed77277174b" providerId="LiveId" clId="{3BC2222B-1763-40B1-ACB6-E0BED68B734E}" dt="2023-08-12T22:16:15.930" v="319" actId="26606"/>
          <ac:picMkLst>
            <pc:docMk/>
            <pc:sldMk cId="3434002259" sldId="423"/>
            <ac:picMk id="5" creationId="{FD338951-AB5F-5AE7-8907-AD1494D76BC6}"/>
          </ac:picMkLst>
        </pc:picChg>
        <pc:picChg chg="add del mod">
          <ac:chgData name="Chetan Sonar" userId="b8da3ed77277174b" providerId="LiveId" clId="{3BC2222B-1763-40B1-ACB6-E0BED68B734E}" dt="2023-08-12T22:19:15.580" v="344" actId="478"/>
          <ac:picMkLst>
            <pc:docMk/>
            <pc:sldMk cId="3434002259" sldId="423"/>
            <ac:picMk id="6" creationId="{43C63D48-EF9D-2E72-7197-5147894AD26A}"/>
          </ac:picMkLst>
        </pc:picChg>
        <pc:picChg chg="add del">
          <ac:chgData name="Chetan Sonar" userId="b8da3ed77277174b" providerId="LiveId" clId="{3BC2222B-1763-40B1-ACB6-E0BED68B734E}" dt="2023-08-12T22:16:38.495" v="321" actId="26606"/>
          <ac:picMkLst>
            <pc:docMk/>
            <pc:sldMk cId="3434002259" sldId="423"/>
            <ac:picMk id="13" creationId="{CB689041-01B6-B8BA-2DC1-427C0A1210C2}"/>
          </ac:picMkLst>
        </pc:picChg>
        <pc:picChg chg="add mod">
          <ac:chgData name="Chetan Sonar" userId="b8da3ed77277174b" providerId="LiveId" clId="{3BC2222B-1763-40B1-ACB6-E0BED68B734E}" dt="2023-08-12T22:23:49.054" v="375" actId="26606"/>
          <ac:picMkLst>
            <pc:docMk/>
            <pc:sldMk cId="3434002259" sldId="423"/>
            <ac:picMk id="17" creationId="{B88C14BC-0E2F-9E2C-6D36-CEA7AB8AE092}"/>
          </ac:picMkLst>
        </pc:picChg>
        <pc:cxnChg chg="add del">
          <ac:chgData name="Chetan Sonar" userId="b8da3ed77277174b" providerId="LiveId" clId="{3BC2222B-1763-40B1-ACB6-E0BED68B734E}" dt="2023-08-12T22:17:22.720" v="324" actId="26606"/>
          <ac:cxnSpMkLst>
            <pc:docMk/>
            <pc:sldMk cId="3434002259" sldId="423"/>
            <ac:cxnSpMk id="30" creationId="{C49DA8F6-BCC1-4447-B54C-57856834B94B}"/>
          </ac:cxnSpMkLst>
        </pc:cxnChg>
      </pc:sldChg>
      <pc:sldChg chg="addSp delSp modSp mod">
        <pc:chgData name="Chetan Sonar" userId="b8da3ed77277174b" providerId="LiveId" clId="{3BC2222B-1763-40B1-ACB6-E0BED68B734E}" dt="2023-08-13T20:19:32.586" v="516" actId="1076"/>
        <pc:sldMkLst>
          <pc:docMk/>
          <pc:sldMk cId="862563415" sldId="424"/>
        </pc:sldMkLst>
        <pc:spChg chg="mod">
          <ac:chgData name="Chetan Sonar" userId="b8da3ed77277174b" providerId="LiveId" clId="{3BC2222B-1763-40B1-ACB6-E0BED68B734E}" dt="2023-08-13T20:19:32.586" v="516" actId="1076"/>
          <ac:spMkLst>
            <pc:docMk/>
            <pc:sldMk cId="862563415" sldId="424"/>
            <ac:spMk id="3" creationId="{5EC9729E-9B04-B2AD-41DF-6F5E4F633AEC}"/>
          </ac:spMkLst>
        </pc:spChg>
        <pc:spChg chg="add del mod">
          <ac:chgData name="Chetan Sonar" userId="b8da3ed77277174b" providerId="LiveId" clId="{3BC2222B-1763-40B1-ACB6-E0BED68B734E}" dt="2023-08-13T20:19:29.581" v="515" actId="1076"/>
          <ac:spMkLst>
            <pc:docMk/>
            <pc:sldMk cId="862563415" sldId="424"/>
            <ac:spMk id="4" creationId="{6BAA44A7-4ED5-2516-D98C-7D5B5CAD229D}"/>
          </ac:spMkLst>
        </pc:spChg>
        <pc:graphicFrameChg chg="add del">
          <ac:chgData name="Chetan Sonar" userId="b8da3ed77277174b" providerId="LiveId" clId="{3BC2222B-1763-40B1-ACB6-E0BED68B734E}" dt="2023-08-12T22:24:30.857" v="378" actId="26606"/>
          <ac:graphicFrameMkLst>
            <pc:docMk/>
            <pc:sldMk cId="862563415" sldId="424"/>
            <ac:graphicFrameMk id="8" creationId="{4FECFDCF-DB71-5701-D2BF-E8C385B043DA}"/>
          </ac:graphicFrameMkLst>
        </pc:graphicFrameChg>
        <pc:graphicFrameChg chg="add del">
          <ac:chgData name="Chetan Sonar" userId="b8da3ed77277174b" providerId="LiveId" clId="{3BC2222B-1763-40B1-ACB6-E0BED68B734E}" dt="2023-08-12T22:24:37.436" v="380" actId="26606"/>
          <ac:graphicFrameMkLst>
            <pc:docMk/>
            <pc:sldMk cId="862563415" sldId="424"/>
            <ac:graphicFrameMk id="10" creationId="{BE2BED26-8984-746D-C590-37FFBC2C2B2D}"/>
          </ac:graphicFrameMkLst>
        </pc:graphicFrameChg>
        <pc:graphicFrameChg chg="add del">
          <ac:chgData name="Chetan Sonar" userId="b8da3ed77277174b" providerId="LiveId" clId="{3BC2222B-1763-40B1-ACB6-E0BED68B734E}" dt="2023-08-12T22:24:45.052" v="382" actId="26606"/>
          <ac:graphicFrameMkLst>
            <pc:docMk/>
            <pc:sldMk cId="862563415" sldId="424"/>
            <ac:graphicFrameMk id="12" creationId="{D420C4A6-7A11-EAB9-8308-B84EF95FF5D6}"/>
          </ac:graphicFrameMkLst>
        </pc:graphicFrameChg>
        <pc:picChg chg="add mod">
          <ac:chgData name="Chetan Sonar" userId="b8da3ed77277174b" providerId="LiveId" clId="{3BC2222B-1763-40B1-ACB6-E0BED68B734E}" dt="2023-08-12T22:20:00.618" v="350" actId="1076"/>
          <ac:picMkLst>
            <pc:docMk/>
            <pc:sldMk cId="862563415" sldId="424"/>
            <ac:picMk id="6" creationId="{256247CD-DBE4-A3C0-A159-F3ADAFB11804}"/>
          </ac:picMkLst>
        </pc:picChg>
      </pc:sldChg>
      <pc:sldChg chg="addSp modSp mod">
        <pc:chgData name="Chetan Sonar" userId="b8da3ed77277174b" providerId="LiveId" clId="{3BC2222B-1763-40B1-ACB6-E0BED68B734E}" dt="2023-08-14T16:01:55.418" v="690" actId="14100"/>
        <pc:sldMkLst>
          <pc:docMk/>
          <pc:sldMk cId="1300150261" sldId="425"/>
        </pc:sldMkLst>
        <pc:spChg chg="mod">
          <ac:chgData name="Chetan Sonar" userId="b8da3ed77277174b" providerId="LiveId" clId="{3BC2222B-1763-40B1-ACB6-E0BED68B734E}" dt="2023-08-14T16:01:55.418" v="690" actId="14100"/>
          <ac:spMkLst>
            <pc:docMk/>
            <pc:sldMk cId="1300150261" sldId="425"/>
            <ac:spMk id="2" creationId="{6568CB35-3995-EE6F-DA67-102E5B0C9EFE}"/>
          </ac:spMkLst>
        </pc:spChg>
        <pc:spChg chg="mod">
          <ac:chgData name="Chetan Sonar" userId="b8da3ed77277174b" providerId="LiveId" clId="{3BC2222B-1763-40B1-ACB6-E0BED68B734E}" dt="2023-08-13T21:27:41.062" v="558" actId="20577"/>
          <ac:spMkLst>
            <pc:docMk/>
            <pc:sldMk cId="1300150261" sldId="425"/>
            <ac:spMk id="3" creationId="{4251A6FF-F66D-AFC5-02FC-817DDD24944A}"/>
          </ac:spMkLst>
        </pc:spChg>
        <pc:picChg chg="add mod">
          <ac:chgData name="Chetan Sonar" userId="b8da3ed77277174b" providerId="LiveId" clId="{3BC2222B-1763-40B1-ACB6-E0BED68B734E}" dt="2023-08-12T22:20:14.643" v="352" actId="1076"/>
          <ac:picMkLst>
            <pc:docMk/>
            <pc:sldMk cId="1300150261" sldId="425"/>
            <ac:picMk id="5" creationId="{EB55F05F-F2DB-99C0-9DEF-3A1DE646E7DC}"/>
          </ac:picMkLst>
        </pc:picChg>
      </pc:sldChg>
      <pc:sldChg chg="addSp modSp new mod ord setBg">
        <pc:chgData name="Chetan Sonar" userId="b8da3ed77277174b" providerId="LiveId" clId="{3BC2222B-1763-40B1-ACB6-E0BED68B734E}" dt="2023-08-14T21:37:42.437" v="699" actId="20578"/>
        <pc:sldMkLst>
          <pc:docMk/>
          <pc:sldMk cId="1542172462" sldId="426"/>
        </pc:sldMkLst>
        <pc:spChg chg="add mod">
          <ac:chgData name="Chetan Sonar" userId="b8da3ed77277174b" providerId="LiveId" clId="{3BC2222B-1763-40B1-ACB6-E0BED68B734E}" dt="2023-08-14T16:02:17.918" v="692" actId="14100"/>
          <ac:spMkLst>
            <pc:docMk/>
            <pc:sldMk cId="1542172462" sldId="426"/>
            <ac:spMk id="2" creationId="{5C10F221-E067-1FEA-FF50-1233EBEA1295}"/>
          </ac:spMkLst>
        </pc:spChg>
        <pc:spChg chg="add mod">
          <ac:chgData name="Chetan Sonar" userId="b8da3ed77277174b" providerId="LiveId" clId="{3BC2222B-1763-40B1-ACB6-E0BED68B734E}" dt="2023-08-14T13:34:59.442" v="612" actId="6549"/>
          <ac:spMkLst>
            <pc:docMk/>
            <pc:sldMk cId="1542172462" sldId="426"/>
            <ac:spMk id="3" creationId="{2E3814B1-4295-29F1-76C8-52F86B7B1B88}"/>
          </ac:spMkLst>
        </pc:spChg>
        <pc:spChg chg="add mod">
          <ac:chgData name="Chetan Sonar" userId="b8da3ed77277174b" providerId="LiveId" clId="{3BC2222B-1763-40B1-ACB6-E0BED68B734E}" dt="2023-08-14T13:32:43.325" v="592"/>
          <ac:spMkLst>
            <pc:docMk/>
            <pc:sldMk cId="1542172462" sldId="426"/>
            <ac:spMk id="4" creationId="{F9A48702-9EE1-BBEA-A5A7-B257312A0D89}"/>
          </ac:spMkLst>
        </pc:spChg>
        <pc:spChg chg="add mod">
          <ac:chgData name="Chetan Sonar" userId="b8da3ed77277174b" providerId="LiveId" clId="{3BC2222B-1763-40B1-ACB6-E0BED68B734E}" dt="2023-08-14T16:02:21.645" v="693" actId="14100"/>
          <ac:spMkLst>
            <pc:docMk/>
            <pc:sldMk cId="1542172462" sldId="426"/>
            <ac:spMk id="5" creationId="{4376C909-AB95-6D49-0C89-71A150D41DFE}"/>
          </ac:spMkLst>
        </pc:spChg>
        <pc:picChg chg="add mod">
          <ac:chgData name="Chetan Sonar" userId="b8da3ed77277174b" providerId="LiveId" clId="{3BC2222B-1763-40B1-ACB6-E0BED68B734E}" dt="2023-08-12T22:21:19.035" v="362" actId="1076"/>
          <ac:picMkLst>
            <pc:docMk/>
            <pc:sldMk cId="1542172462" sldId="426"/>
            <ac:picMk id="7" creationId="{13E12A45-18DC-C420-72A8-9850441A0632}"/>
          </ac:picMkLst>
        </pc:picChg>
      </pc:sldChg>
      <pc:sldChg chg="addSp delSp modSp new mod ord">
        <pc:chgData name="Chetan Sonar" userId="b8da3ed77277174b" providerId="LiveId" clId="{3BC2222B-1763-40B1-ACB6-E0BED68B734E}" dt="2023-08-14T21:37:43.094" v="700" actId="20578"/>
        <pc:sldMkLst>
          <pc:docMk/>
          <pc:sldMk cId="2621454372" sldId="427"/>
        </pc:sldMkLst>
        <pc:spChg chg="add mod">
          <ac:chgData name="Chetan Sonar" userId="b8da3ed77277174b" providerId="LiveId" clId="{3BC2222B-1763-40B1-ACB6-E0BED68B734E}" dt="2023-08-13T21:19:33.685" v="549" actId="1076"/>
          <ac:spMkLst>
            <pc:docMk/>
            <pc:sldMk cId="2621454372" sldId="427"/>
            <ac:spMk id="2" creationId="{2308D287-E6B5-524E-2B53-36F7F8CC629C}"/>
          </ac:spMkLst>
        </pc:spChg>
        <pc:grpChg chg="add mod">
          <ac:chgData name="Chetan Sonar" userId="b8da3ed77277174b" providerId="LiveId" clId="{3BC2222B-1763-40B1-ACB6-E0BED68B734E}" dt="2023-08-12T22:13:53.633" v="315" actId="1076"/>
          <ac:grpSpMkLst>
            <pc:docMk/>
            <pc:sldMk cId="2621454372" sldId="427"/>
            <ac:grpSpMk id="6" creationId="{D0F76006-254D-0432-3D93-CD5A357C9BED}"/>
          </ac:grpSpMkLst>
        </pc:grpChg>
        <pc:graphicFrameChg chg="add del mod modGraphic">
          <ac:chgData name="Chetan Sonar" userId="b8da3ed77277174b" providerId="LiveId" clId="{3BC2222B-1763-40B1-ACB6-E0BED68B734E}" dt="2023-08-12T21:58:47.017" v="233" actId="478"/>
          <ac:graphicFrameMkLst>
            <pc:docMk/>
            <pc:sldMk cId="2621454372" sldId="427"/>
            <ac:graphicFrameMk id="3" creationId="{ED2A827F-1BB9-55F9-622E-4ED4687FDD9B}"/>
          </ac:graphicFrameMkLst>
        </pc:graphicFrameChg>
        <pc:graphicFrameChg chg="add del mod modGraphic">
          <ac:chgData name="Chetan Sonar" userId="b8da3ed77277174b" providerId="LiveId" clId="{3BC2222B-1763-40B1-ACB6-E0BED68B734E}" dt="2023-08-12T22:04:56.833" v="243" actId="478"/>
          <ac:graphicFrameMkLst>
            <pc:docMk/>
            <pc:sldMk cId="2621454372" sldId="427"/>
            <ac:graphicFrameMk id="4" creationId="{0D3E0C1D-22A6-0987-6C26-C4E0F6CEE9E0}"/>
          </ac:graphicFrameMkLst>
        </pc:graphicFrameChg>
        <pc:graphicFrameChg chg="add mod modGraphic">
          <ac:chgData name="Chetan Sonar" userId="b8da3ed77277174b" providerId="LiveId" clId="{3BC2222B-1763-40B1-ACB6-E0BED68B734E}" dt="2023-08-14T13:35:39.997" v="624" actId="20577"/>
          <ac:graphicFrameMkLst>
            <pc:docMk/>
            <pc:sldMk cId="2621454372" sldId="427"/>
            <ac:graphicFrameMk id="5" creationId="{ABC8021B-A28F-13AE-64C4-24EEBBE55CAD}"/>
          </ac:graphicFrameMkLst>
        </pc:graphicFrameChg>
        <pc:picChg chg="mod">
          <ac:chgData name="Chetan Sonar" userId="b8da3ed77277174b" providerId="LiveId" clId="{3BC2222B-1763-40B1-ACB6-E0BED68B734E}" dt="2023-08-12T22:13:43.351" v="313"/>
          <ac:picMkLst>
            <pc:docMk/>
            <pc:sldMk cId="2621454372" sldId="427"/>
            <ac:picMk id="7" creationId="{5F66D549-A246-E5D3-A874-7B3AB5BF0A5B}"/>
          </ac:picMkLst>
        </pc:picChg>
        <pc:picChg chg="mod">
          <ac:chgData name="Chetan Sonar" userId="b8da3ed77277174b" providerId="LiveId" clId="{3BC2222B-1763-40B1-ACB6-E0BED68B734E}" dt="2023-08-12T22:13:43.351" v="313"/>
          <ac:picMkLst>
            <pc:docMk/>
            <pc:sldMk cId="2621454372" sldId="427"/>
            <ac:picMk id="8" creationId="{276885F6-D281-70AC-4FBA-09C675F9069A}"/>
          </ac:picMkLst>
        </pc:picChg>
        <pc:picChg chg="mod">
          <ac:chgData name="Chetan Sonar" userId="b8da3ed77277174b" providerId="LiveId" clId="{3BC2222B-1763-40B1-ACB6-E0BED68B734E}" dt="2023-08-12T22:13:43.351" v="313"/>
          <ac:picMkLst>
            <pc:docMk/>
            <pc:sldMk cId="2621454372" sldId="427"/>
            <ac:picMk id="9" creationId="{39E71C8E-D2B4-110B-7305-97C4A6214861}"/>
          </ac:picMkLst>
        </pc:picChg>
        <pc:picChg chg="add mod">
          <ac:chgData name="Chetan Sonar" userId="b8da3ed77277174b" providerId="LiveId" clId="{3BC2222B-1763-40B1-ACB6-E0BED68B734E}" dt="2023-08-12T22:21:31.910" v="365" actId="1076"/>
          <ac:picMkLst>
            <pc:docMk/>
            <pc:sldMk cId="2621454372" sldId="427"/>
            <ac:picMk id="11" creationId="{88275955-BF76-0A6C-1537-43B6ACD3D40C}"/>
          </ac:picMkLst>
        </pc:picChg>
      </pc:sldChg>
      <pc:sldChg chg="addSp delSp modSp new mod ord">
        <pc:chgData name="Chetan Sonar" userId="b8da3ed77277174b" providerId="LiveId" clId="{3BC2222B-1763-40B1-ACB6-E0BED68B734E}" dt="2023-08-14T16:02:29.482" v="694" actId="14100"/>
        <pc:sldMkLst>
          <pc:docMk/>
          <pc:sldMk cId="959687746" sldId="428"/>
        </pc:sldMkLst>
        <pc:spChg chg="add del mod">
          <ac:chgData name="Chetan Sonar" userId="b8da3ed77277174b" providerId="LiveId" clId="{3BC2222B-1763-40B1-ACB6-E0BED68B734E}" dt="2023-08-13T10:25:07.062" v="407" actId="478"/>
          <ac:spMkLst>
            <pc:docMk/>
            <pc:sldMk cId="959687746" sldId="428"/>
            <ac:spMk id="4" creationId="{AA8BFCA4-B884-1BA8-8084-C01ABEB6C691}"/>
          </ac:spMkLst>
        </pc:spChg>
        <pc:spChg chg="add mod">
          <ac:chgData name="Chetan Sonar" userId="b8da3ed77277174b" providerId="LiveId" clId="{3BC2222B-1763-40B1-ACB6-E0BED68B734E}" dt="2023-08-14T16:02:29.482" v="694" actId="14100"/>
          <ac:spMkLst>
            <pc:docMk/>
            <pc:sldMk cId="959687746" sldId="428"/>
            <ac:spMk id="5" creationId="{16D9BA52-24E8-0DFB-3FAE-64195567AC2B}"/>
          </ac:spMkLst>
        </pc:spChg>
        <pc:spChg chg="add mod">
          <ac:chgData name="Chetan Sonar" userId="b8da3ed77277174b" providerId="LiveId" clId="{3BC2222B-1763-40B1-ACB6-E0BED68B734E}" dt="2023-08-14T13:32:52.834" v="596" actId="20577"/>
          <ac:spMkLst>
            <pc:docMk/>
            <pc:sldMk cId="959687746" sldId="428"/>
            <ac:spMk id="6" creationId="{A4A163CC-3048-ED6C-1539-81337AA42F58}"/>
          </ac:spMkLst>
        </pc:spChg>
        <pc:picChg chg="add mod">
          <ac:chgData name="Chetan Sonar" userId="b8da3ed77277174b" providerId="LiveId" clId="{3BC2222B-1763-40B1-ACB6-E0BED68B734E}" dt="2023-08-12T22:21:41.384" v="367" actId="1076"/>
          <ac:picMkLst>
            <pc:docMk/>
            <pc:sldMk cId="959687746" sldId="428"/>
            <ac:picMk id="3" creationId="{5D7E1B7C-CD21-640C-7044-38D8CCAC5F50}"/>
          </ac:picMkLst>
        </pc:picChg>
      </pc:sldChg>
      <pc:sldChg chg="modSp add mod">
        <pc:chgData name="Chetan Sonar" userId="b8da3ed77277174b" providerId="LiveId" clId="{3BC2222B-1763-40B1-ACB6-E0BED68B734E}" dt="2023-08-14T16:02:02.506" v="691" actId="14100"/>
        <pc:sldMkLst>
          <pc:docMk/>
          <pc:sldMk cId="1631773961" sldId="429"/>
        </pc:sldMkLst>
        <pc:spChg chg="mod">
          <ac:chgData name="Chetan Sonar" userId="b8da3ed77277174b" providerId="LiveId" clId="{3BC2222B-1763-40B1-ACB6-E0BED68B734E}" dt="2023-08-14T16:02:02.506" v="691" actId="14100"/>
          <ac:spMkLst>
            <pc:docMk/>
            <pc:sldMk cId="1631773961" sldId="429"/>
            <ac:spMk id="2" creationId="{6568CB35-3995-EE6F-DA67-102E5B0C9EFE}"/>
          </ac:spMkLst>
        </pc:spChg>
        <pc:spChg chg="mod">
          <ac:chgData name="Chetan Sonar" userId="b8da3ed77277174b" providerId="LiveId" clId="{3BC2222B-1763-40B1-ACB6-E0BED68B734E}" dt="2023-08-13T21:29:41.099" v="559" actId="108"/>
          <ac:spMkLst>
            <pc:docMk/>
            <pc:sldMk cId="1631773961" sldId="429"/>
            <ac:spMk id="3" creationId="{4251A6FF-F66D-AFC5-02FC-817DDD24944A}"/>
          </ac:spMkLst>
        </pc:spChg>
      </pc:sldChg>
      <pc:sldChg chg="addSp delSp modSp new mod setBg">
        <pc:chgData name="Chetan Sonar" userId="b8da3ed77277174b" providerId="LiveId" clId="{3BC2222B-1763-40B1-ACB6-E0BED68B734E}" dt="2023-08-13T21:18:03.536" v="547" actId="1076"/>
        <pc:sldMkLst>
          <pc:docMk/>
          <pc:sldMk cId="3107950089" sldId="430"/>
        </pc:sldMkLst>
        <pc:spChg chg="add del mod">
          <ac:chgData name="Chetan Sonar" userId="b8da3ed77277174b" providerId="LiveId" clId="{3BC2222B-1763-40B1-ACB6-E0BED68B734E}" dt="2023-08-13T21:11:38.401" v="535" actId="478"/>
          <ac:spMkLst>
            <pc:docMk/>
            <pc:sldMk cId="3107950089" sldId="430"/>
            <ac:spMk id="4" creationId="{0C4D57ED-4D27-F9C8-E57E-DD4935BAF922}"/>
          </ac:spMkLst>
        </pc:spChg>
        <pc:spChg chg="add mod">
          <ac:chgData name="Chetan Sonar" userId="b8da3ed77277174b" providerId="LiveId" clId="{3BC2222B-1763-40B1-ACB6-E0BED68B734E}" dt="2023-08-13T21:18:03.536" v="547" actId="1076"/>
          <ac:spMkLst>
            <pc:docMk/>
            <pc:sldMk cId="3107950089" sldId="430"/>
            <ac:spMk id="5" creationId="{116518D4-DDC1-3EA9-1863-9959C3044049}"/>
          </ac:spMkLst>
        </pc:spChg>
        <pc:spChg chg="add del">
          <ac:chgData name="Chetan Sonar" userId="b8da3ed77277174b" providerId="LiveId" clId="{3BC2222B-1763-40B1-ACB6-E0BED68B734E}" dt="2023-08-13T21:11:02.617" v="525" actId="26606"/>
          <ac:spMkLst>
            <pc:docMk/>
            <pc:sldMk cId="3107950089" sldId="430"/>
            <ac:spMk id="9" creationId="{C3862298-AF85-4572-BED3-52E573EBD410}"/>
          </ac:spMkLst>
        </pc:spChg>
        <pc:spChg chg="add del">
          <ac:chgData name="Chetan Sonar" userId="b8da3ed77277174b" providerId="LiveId" clId="{3BC2222B-1763-40B1-ACB6-E0BED68B734E}" dt="2023-08-13T21:11:02.617" v="525" actId="26606"/>
          <ac:spMkLst>
            <pc:docMk/>
            <pc:sldMk cId="3107950089" sldId="430"/>
            <ac:spMk id="11" creationId="{03E485DD-0C12-45BC-A361-28152A03BB93}"/>
          </ac:spMkLst>
        </pc:spChg>
        <pc:spChg chg="add del">
          <ac:chgData name="Chetan Sonar" userId="b8da3ed77277174b" providerId="LiveId" clId="{3BC2222B-1763-40B1-ACB6-E0BED68B734E}" dt="2023-08-13T21:11:02.617" v="525" actId="26606"/>
          <ac:spMkLst>
            <pc:docMk/>
            <pc:sldMk cId="3107950089" sldId="430"/>
            <ac:spMk id="13" creationId="{6D6B998F-CA62-4EE6-B7E7-046377D4F7EF}"/>
          </ac:spMkLst>
        </pc:spChg>
        <pc:spChg chg="add del">
          <ac:chgData name="Chetan Sonar" userId="b8da3ed77277174b" providerId="LiveId" clId="{3BC2222B-1763-40B1-ACB6-E0BED68B734E}" dt="2023-08-13T21:11:13.242" v="527" actId="26606"/>
          <ac:spMkLst>
            <pc:docMk/>
            <pc:sldMk cId="3107950089" sldId="430"/>
            <ac:spMk id="15" creationId="{42A4FC2C-047E-45A5-965D-8E1E3BF09BC6}"/>
          </ac:spMkLst>
        </pc:spChg>
        <pc:spChg chg="add del">
          <ac:chgData name="Chetan Sonar" userId="b8da3ed77277174b" providerId="LiveId" clId="{3BC2222B-1763-40B1-ACB6-E0BED68B734E}" dt="2023-08-13T21:11:17.267" v="529" actId="26606"/>
          <ac:spMkLst>
            <pc:docMk/>
            <pc:sldMk cId="3107950089" sldId="430"/>
            <ac:spMk id="17" creationId="{E722B2DD-E14D-4972-9D98-5D6E61B1B2D2}"/>
          </ac:spMkLst>
        </pc:spChg>
        <pc:spChg chg="add del">
          <ac:chgData name="Chetan Sonar" userId="b8da3ed77277174b" providerId="LiveId" clId="{3BC2222B-1763-40B1-ACB6-E0BED68B734E}" dt="2023-08-13T21:11:17.267" v="529" actId="26606"/>
          <ac:spMkLst>
            <pc:docMk/>
            <pc:sldMk cId="3107950089" sldId="430"/>
            <ac:spMk id="18" creationId="{CEFDB412-E777-0078-F60F-DCE1A485551B}"/>
          </ac:spMkLst>
        </pc:spChg>
        <pc:spChg chg="add del">
          <ac:chgData name="Chetan Sonar" userId="b8da3ed77277174b" providerId="LiveId" clId="{3BC2222B-1763-40B1-ACB6-E0BED68B734E}" dt="2023-08-13T21:11:22.105" v="531" actId="26606"/>
          <ac:spMkLst>
            <pc:docMk/>
            <pc:sldMk cId="3107950089" sldId="430"/>
            <ac:spMk id="20" creationId="{7BDAC5B6-20CE-447F-8BA1-F2274AC7AE5B}"/>
          </ac:spMkLst>
        </pc:spChg>
        <pc:spChg chg="add del">
          <ac:chgData name="Chetan Sonar" userId="b8da3ed77277174b" providerId="LiveId" clId="{3BC2222B-1763-40B1-ACB6-E0BED68B734E}" dt="2023-08-13T21:11:22.105" v="531" actId="26606"/>
          <ac:spMkLst>
            <pc:docMk/>
            <pc:sldMk cId="3107950089" sldId="430"/>
            <ac:spMk id="21" creationId="{D1D22B31-BF8F-446B-9009-8A251FB177CB}"/>
          </ac:spMkLst>
        </pc:spChg>
        <pc:spChg chg="add">
          <ac:chgData name="Chetan Sonar" userId="b8da3ed77277174b" providerId="LiveId" clId="{3BC2222B-1763-40B1-ACB6-E0BED68B734E}" dt="2023-08-13T21:11:22.113" v="532" actId="26606"/>
          <ac:spMkLst>
            <pc:docMk/>
            <pc:sldMk cId="3107950089" sldId="430"/>
            <ac:spMk id="23" creationId="{42A4FC2C-047E-45A5-965D-8E1E3BF09BC6}"/>
          </ac:spMkLst>
        </pc:spChg>
        <pc:picChg chg="add mod">
          <ac:chgData name="Chetan Sonar" userId="b8da3ed77277174b" providerId="LiveId" clId="{3BC2222B-1763-40B1-ACB6-E0BED68B734E}" dt="2023-08-13T21:16:51.647" v="536" actId="14100"/>
          <ac:picMkLst>
            <pc:docMk/>
            <pc:sldMk cId="3107950089" sldId="430"/>
            <ac:picMk id="3" creationId="{C1A63E89-D049-D588-2236-4878A963E8DD}"/>
          </ac:picMkLst>
        </pc:picChg>
        <pc:picChg chg="add mod">
          <ac:chgData name="Chetan Sonar" userId="b8da3ed77277174b" providerId="LiveId" clId="{3BC2222B-1763-40B1-ACB6-E0BED68B734E}" dt="2023-08-13T21:17:53.437" v="546"/>
          <ac:picMkLst>
            <pc:docMk/>
            <pc:sldMk cId="3107950089" sldId="430"/>
            <ac:picMk id="6" creationId="{F14FDE23-0545-9714-1F52-EFCA8DA946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37FC-75BE-87D9-1526-8F1994824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8D5C1-0667-6AAA-4EB3-83677ABCD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A7FE88-0F79-040E-24C1-02058AB3788D}"/>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FAD4B065-77DE-23AD-2BF6-D055C185F5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5EBD9D-1736-FD8E-5F80-F22A0A912BE6}"/>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349202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8B65-B7FC-EB5E-EA1A-94C127F90B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C8A3BE-0C5B-A095-D52E-5986266A4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3E30E-94A5-3F2E-AD1D-62DE178BF305}"/>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EACD54C2-9D48-E0E7-244C-09058A518C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8BDBA45-77F7-E841-B382-D15AB29B03AA}"/>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313572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4FFEC-6AD2-C1F4-6BA2-63E4E3CE95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0F0DA2-796A-CAAC-7D6C-DF90E08E8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7AB2A-7743-21AE-FFC9-C85B0D720AE4}"/>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4FE84AD0-A089-A6AF-531E-467021C0F9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865A171-CCE9-BED9-CCA3-24C33E5B47D8}"/>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1419872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ogo + Headline + Text">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D119A3CD-C5BF-44E9-A2D2-2F20BDE4217A}"/>
              </a:ext>
            </a:extLst>
          </p:cNvPr>
          <p:cNvSpPr>
            <a:spLocks noGrp="1"/>
          </p:cNvSpPr>
          <p:nvPr>
            <p:ph type="ftr" sz="quarter" idx="11"/>
          </p:nvPr>
        </p:nvSpPr>
        <p:spPr/>
        <p:txBody>
          <a:bodyPr>
            <a:noAutofit/>
          </a:bodyPr>
          <a:lstStyle>
            <a:lvl1pPr>
              <a:defRPr>
                <a:solidFill>
                  <a:schemeClr val="accent1">
                    <a:lumMod val="50000"/>
                  </a:schemeClr>
                </a:solidFill>
              </a:defRPr>
            </a:lvl1pPr>
          </a:lstStyle>
          <a:p>
            <a:r>
              <a:rPr lang="en-GB" dirty="0"/>
              <a:t>MXA</a:t>
            </a:r>
          </a:p>
        </p:txBody>
      </p:sp>
      <p:sp>
        <p:nvSpPr>
          <p:cNvPr id="6" name="Foliennummernplatzhalter 5">
            <a:extLst>
              <a:ext uri="{FF2B5EF4-FFF2-40B4-BE49-F238E27FC236}">
                <a16:creationId xmlns:a16="http://schemas.microsoft.com/office/drawing/2014/main" id="{D97A0CC5-3316-4392-9EAD-C4671486EB27}"/>
              </a:ext>
            </a:extLst>
          </p:cNvPr>
          <p:cNvSpPr>
            <a:spLocks noGrp="1"/>
          </p:cNvSpPr>
          <p:nvPr>
            <p:ph type="sldNum" sz="quarter" idx="12"/>
          </p:nvPr>
        </p:nvSpPr>
        <p:spPr/>
        <p:txBody>
          <a:bodyPr>
            <a:noAutofit/>
          </a:bodyPr>
          <a:lstStyle>
            <a:lvl1pPr>
              <a:defRPr>
                <a:solidFill>
                  <a:schemeClr val="accent1">
                    <a:lumMod val="50000"/>
                  </a:schemeClr>
                </a:solidFill>
              </a:defRPr>
            </a:lvl1pPr>
          </a:lstStyle>
          <a:p>
            <a:fld id="{F13E3F1B-CD01-4C00-9F36-A3FD8058B0A2}" type="slidenum">
              <a:rPr lang="en-GB" smtClean="0"/>
              <a:pPr/>
              <a:t>‹#›</a:t>
            </a:fld>
            <a:endParaRPr lang="en-GB" dirty="0"/>
          </a:p>
        </p:txBody>
      </p:sp>
      <p:sp>
        <p:nvSpPr>
          <p:cNvPr id="7" name="Inhaltsplatzhalter 2">
            <a:extLst>
              <a:ext uri="{FF2B5EF4-FFF2-40B4-BE49-F238E27FC236}">
                <a16:creationId xmlns:a16="http://schemas.microsoft.com/office/drawing/2014/main" id="{163D45D6-A57F-5143-8284-0EC74F5CC836}"/>
              </a:ext>
            </a:extLst>
          </p:cNvPr>
          <p:cNvSpPr>
            <a:spLocks noGrp="1"/>
          </p:cNvSpPr>
          <p:nvPr>
            <p:ph idx="13" hasCustomPrompt="1"/>
          </p:nvPr>
        </p:nvSpPr>
        <p:spPr>
          <a:xfrm>
            <a:off x="515938" y="1594800"/>
            <a:ext cx="11160125" cy="4354197"/>
          </a:xfrm>
        </p:spPr>
        <p:txBody>
          <a:bodyPr>
            <a:noAutofit/>
          </a:bodyPr>
          <a:lstStyle>
            <a:lvl1pPr>
              <a:defRPr sz="1800"/>
            </a:lvl1pPr>
            <a:lvl2pPr>
              <a:defRPr sz="1600"/>
            </a:lvl2pPr>
            <a:lvl3pPr marL="900000" indent="-234000">
              <a:buClr>
                <a:schemeClr val="bg2"/>
              </a:buClr>
              <a:buFont typeface="Wingdings" pitchFamily="2" charset="2"/>
              <a:buChar char="§"/>
              <a:defRPr sz="1400"/>
            </a:lvl3pPr>
            <a:lvl4pPr>
              <a:defRPr sz="1200"/>
            </a:lvl4pPr>
            <a:lvl5pPr>
              <a:defRPr sz="1200"/>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platzhalter 3">
            <a:extLst>
              <a:ext uri="{FF2B5EF4-FFF2-40B4-BE49-F238E27FC236}">
                <a16:creationId xmlns:a16="http://schemas.microsoft.com/office/drawing/2014/main" id="{CDD43B78-6C8D-864D-A185-F667936593E2}"/>
              </a:ext>
            </a:extLst>
          </p:cNvPr>
          <p:cNvSpPr>
            <a:spLocks noGrp="1"/>
          </p:cNvSpPr>
          <p:nvPr>
            <p:ph type="body" sz="quarter" idx="19" hasCustomPrompt="1"/>
          </p:nvPr>
        </p:nvSpPr>
        <p:spPr>
          <a:xfrm>
            <a:off x="515934" y="909003"/>
            <a:ext cx="11160125" cy="503999"/>
          </a:xfrm>
        </p:spPr>
        <p:txBody>
          <a:bodyPr>
            <a:normAutofit/>
          </a:bodyPr>
          <a:lstStyle>
            <a:lvl1pPr>
              <a:spcBef>
                <a:spcPts val="0"/>
              </a:spcBef>
              <a:defRPr lang="de-DE" sz="2800" kern="1200" smtClean="0">
                <a:solidFill>
                  <a:schemeClr val="bg2"/>
                </a:solidFill>
                <a:latin typeface="+mn-lt"/>
                <a:ea typeface="+mj-ea"/>
                <a:cs typeface="+mj-cs"/>
              </a:defRPr>
            </a:lvl1pPr>
            <a:lvl2pPr>
              <a:defRPr lang="de-DE" sz="2800" kern="1200" smtClean="0">
                <a:solidFill>
                  <a:schemeClr val="bg2"/>
                </a:solidFill>
                <a:latin typeface="+mn-lt"/>
                <a:ea typeface="+mj-ea"/>
                <a:cs typeface="+mj-cs"/>
              </a:defRPr>
            </a:lvl2pPr>
            <a:lvl3pPr>
              <a:defRPr lang="de-DE" sz="2800" kern="1200" smtClean="0">
                <a:solidFill>
                  <a:schemeClr val="bg2"/>
                </a:solidFill>
                <a:latin typeface="+mn-lt"/>
                <a:ea typeface="+mj-ea"/>
                <a:cs typeface="+mj-cs"/>
              </a:defRPr>
            </a:lvl3pPr>
            <a:lvl4pPr>
              <a:defRPr lang="de-DE" sz="2800" kern="1200" smtClean="0">
                <a:solidFill>
                  <a:schemeClr val="bg2"/>
                </a:solidFill>
                <a:latin typeface="+mn-lt"/>
                <a:ea typeface="+mj-ea"/>
                <a:cs typeface="+mj-cs"/>
              </a:defRPr>
            </a:lvl4pPr>
            <a:lvl5pPr>
              <a:defRPr lang="en-GB" sz="2800" kern="1200">
                <a:solidFill>
                  <a:schemeClr val="bg2"/>
                </a:solidFill>
                <a:latin typeface="+mn-lt"/>
                <a:ea typeface="+mj-ea"/>
                <a:cs typeface="+mj-cs"/>
              </a:defRPr>
            </a:lvl5pPr>
          </a:lstStyle>
          <a:p>
            <a:pPr lvl="0"/>
            <a:r>
              <a:rPr lang="en-GB" noProof="0"/>
              <a:t>Headline H2, Arial 28pt</a:t>
            </a:r>
            <a:endParaRPr lang="de-DE"/>
          </a:p>
        </p:txBody>
      </p:sp>
    </p:spTree>
    <p:extLst>
      <p:ext uri="{BB962C8B-B14F-4D97-AF65-F5344CB8AC3E}">
        <p14:creationId xmlns:p14="http://schemas.microsoft.com/office/powerpoint/2010/main" val="24721686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2D8C-6F41-9965-697C-395CB1B90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B27831-AC30-AFF8-D4A3-15DCAA41A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0DEFE-43B2-6020-C243-2116CD1988CA}"/>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B9AA3DE9-BF9C-DB40-1F77-65D62265F4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2B45ED3-ECB8-EFFB-0627-4DE564096950}"/>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105104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B53-8DC4-35B4-BD47-DA7834FF9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84B755-9559-4C6D-2A7B-620AD3B76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F35C8-819D-2B44-E6A4-EAFF56CBADE3}"/>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44E672D5-0872-5A91-5FC9-FAB9B6CD57F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C3CA912-BAB1-5E7D-F60A-A98B45DFC7F5}"/>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235298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64F6-60B6-66C1-A691-5E3201CF7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B37FF-70E6-FA84-5B81-C2CD76A07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945DCC-6B80-FF17-3CF1-ED3D12A0B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37DFB-09C9-F2C9-EBBA-2E0E24E4A68C}"/>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6" name="Footer Placeholder 5">
            <a:extLst>
              <a:ext uri="{FF2B5EF4-FFF2-40B4-BE49-F238E27FC236}">
                <a16:creationId xmlns:a16="http://schemas.microsoft.com/office/drawing/2014/main" id="{5D0650BE-E999-0B6B-0815-C420AC4EB59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FC32C8-B34B-7AA4-E295-D2E5AA9DFB2F}"/>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157820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969B-AF68-549C-9DE8-969D89E646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ACAC2-8F2C-B1E1-D4D0-CF233C48C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BD915-6C5B-7F81-04F5-17F012FFC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80AC5-1478-849E-362A-15E1FD5CA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F934BA-BD8E-32B6-1566-CF7CDAF20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A11511-FE90-F510-231C-66DA7C8CC422}"/>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8" name="Footer Placeholder 7">
            <a:extLst>
              <a:ext uri="{FF2B5EF4-FFF2-40B4-BE49-F238E27FC236}">
                <a16:creationId xmlns:a16="http://schemas.microsoft.com/office/drawing/2014/main" id="{1BCCAD42-DB44-6349-804C-BE26F48CAC5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4A350C6-B6B2-3CFB-2240-314AAF0DF6EA}"/>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318861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667F-A957-7CFC-1B11-4282C1A454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53239D-8E67-18EA-14F5-CADE7F111D15}"/>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4" name="Footer Placeholder 3">
            <a:extLst>
              <a:ext uri="{FF2B5EF4-FFF2-40B4-BE49-F238E27FC236}">
                <a16:creationId xmlns:a16="http://schemas.microsoft.com/office/drawing/2014/main" id="{D9AE5291-09B1-F3D3-E795-913B68A6FDE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991AE39-B5B6-58CA-6531-6C5A7159DCBE}"/>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394920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827AC-73B9-D61F-1DD6-DD3FEF50F772}"/>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3" name="Footer Placeholder 2">
            <a:extLst>
              <a:ext uri="{FF2B5EF4-FFF2-40B4-BE49-F238E27FC236}">
                <a16:creationId xmlns:a16="http://schemas.microsoft.com/office/drawing/2014/main" id="{3324CC8A-E5F5-C42D-AB91-E81D6048998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5E0A38B-C9E8-A629-A2B4-D6AB7AD9C4DB}"/>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281325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B62B-FE2A-E85F-BFAC-1C117FCA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EF2A4-22A9-E04C-72EB-F4430ACA3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A9A796-C528-902D-DAB9-A5480A62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4105D-97A5-170D-35FB-E523F70ED22E}"/>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6" name="Footer Placeholder 5">
            <a:extLst>
              <a:ext uri="{FF2B5EF4-FFF2-40B4-BE49-F238E27FC236}">
                <a16:creationId xmlns:a16="http://schemas.microsoft.com/office/drawing/2014/main" id="{FE2C55B8-DB3F-7E5A-C0F3-BE7590F54E2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BFF345B-5947-8F5E-8F2A-4C62A6A42F46}"/>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7136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CD18-B27D-8BF6-B5CA-1EAF0A3AD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D4D398-6C38-E79F-EED3-38F62B3F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5AA5111-7497-6EA8-B996-8F34CAC1E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D2690-A5A4-B960-095B-187178CB1372}"/>
              </a:ext>
            </a:extLst>
          </p:cNvPr>
          <p:cNvSpPr>
            <a:spLocks noGrp="1"/>
          </p:cNvSpPr>
          <p:nvPr>
            <p:ph type="dt" sz="half" idx="10"/>
          </p:nvPr>
        </p:nvSpPr>
        <p:spPr/>
        <p:txBody>
          <a:bodyPr/>
          <a:lstStyle/>
          <a:p>
            <a:fld id="{AFDF9139-3B74-4D66-9E80-F8C6F95796F8}" type="datetimeFigureOut">
              <a:rPr lang="en-IN" smtClean="0"/>
              <a:t>14-08-2023</a:t>
            </a:fld>
            <a:endParaRPr lang="en-IN" dirty="0"/>
          </a:p>
        </p:txBody>
      </p:sp>
      <p:sp>
        <p:nvSpPr>
          <p:cNvPr id="6" name="Footer Placeholder 5">
            <a:extLst>
              <a:ext uri="{FF2B5EF4-FFF2-40B4-BE49-F238E27FC236}">
                <a16:creationId xmlns:a16="http://schemas.microsoft.com/office/drawing/2014/main" id="{AAF03994-C7B5-BA1E-F65A-87F0861CDBA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E2F20CE-DF4B-8AC8-6C21-68E9A62A4017}"/>
              </a:ext>
            </a:extLst>
          </p:cNvPr>
          <p:cNvSpPr>
            <a:spLocks noGrp="1"/>
          </p:cNvSpPr>
          <p:nvPr>
            <p:ph type="sldNum" sz="quarter" idx="12"/>
          </p:nvPr>
        </p:nvSpPr>
        <p:spPr/>
        <p:txBody>
          <a:bodyPr/>
          <a:lstStyle/>
          <a:p>
            <a:fld id="{524567C8-3896-4731-82E9-02581DB36260}" type="slidenum">
              <a:rPr lang="en-IN" smtClean="0"/>
              <a:t>‹#›</a:t>
            </a:fld>
            <a:endParaRPr lang="en-IN" dirty="0"/>
          </a:p>
        </p:txBody>
      </p:sp>
    </p:spTree>
    <p:extLst>
      <p:ext uri="{BB962C8B-B14F-4D97-AF65-F5344CB8AC3E}">
        <p14:creationId xmlns:p14="http://schemas.microsoft.com/office/powerpoint/2010/main" val="232308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2269D-58CD-953E-5BB1-A31CDC46A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6BAE4-D563-1EFA-D9C6-E3BC9EFD1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F4745-8495-23A4-BAE7-2F07A0632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F9139-3B74-4D66-9E80-F8C6F95796F8}" type="datetimeFigureOut">
              <a:rPr lang="en-IN" smtClean="0"/>
              <a:t>14-08-2023</a:t>
            </a:fld>
            <a:endParaRPr lang="en-IN" dirty="0"/>
          </a:p>
        </p:txBody>
      </p:sp>
      <p:sp>
        <p:nvSpPr>
          <p:cNvPr id="5" name="Footer Placeholder 4">
            <a:extLst>
              <a:ext uri="{FF2B5EF4-FFF2-40B4-BE49-F238E27FC236}">
                <a16:creationId xmlns:a16="http://schemas.microsoft.com/office/drawing/2014/main" id="{623F4895-09AC-6816-82F8-3C65D2246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35587B-7D22-3333-1029-AC047285B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567C8-3896-4731-82E9-02581DB36260}" type="slidenum">
              <a:rPr lang="en-IN" smtClean="0"/>
              <a:t>‹#›</a:t>
            </a:fld>
            <a:endParaRPr lang="en-IN" dirty="0"/>
          </a:p>
        </p:txBody>
      </p:sp>
    </p:spTree>
    <p:extLst>
      <p:ext uri="{BB962C8B-B14F-4D97-AF65-F5344CB8AC3E}">
        <p14:creationId xmlns:p14="http://schemas.microsoft.com/office/powerpoint/2010/main" val="295342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137713708@N03/23778637103"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logo with purple and blue text">
            <a:extLst>
              <a:ext uri="{FF2B5EF4-FFF2-40B4-BE49-F238E27FC236}">
                <a16:creationId xmlns:a16="http://schemas.microsoft.com/office/drawing/2014/main" id="{37A9399B-9FCE-6E2F-8439-45DD1BFA6E5D}"/>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t="16436" b="8579"/>
          <a:stretch/>
        </p:blipFill>
        <p:spPr>
          <a:xfrm>
            <a:off x="1143024" y="643467"/>
            <a:ext cx="9905951" cy="5571065"/>
          </a:xfrm>
          <a:prstGeom prst="rect">
            <a:avLst/>
          </a:prstGeom>
        </p:spPr>
      </p:pic>
      <p:sp>
        <p:nvSpPr>
          <p:cNvPr id="6" name="TextBox 5">
            <a:extLst>
              <a:ext uri="{FF2B5EF4-FFF2-40B4-BE49-F238E27FC236}">
                <a16:creationId xmlns:a16="http://schemas.microsoft.com/office/drawing/2014/main" id="{2D08AD73-4291-062B-2A21-8F4AF24C3269}"/>
              </a:ext>
            </a:extLst>
          </p:cNvPr>
          <p:cNvSpPr txBox="1"/>
          <p:nvPr/>
        </p:nvSpPr>
        <p:spPr>
          <a:xfrm>
            <a:off x="1347586" y="5413405"/>
            <a:ext cx="7041852" cy="316690"/>
          </a:xfrm>
          <a:prstGeom prst="rect">
            <a:avLst/>
          </a:prstGeom>
          <a:noFill/>
        </p:spPr>
        <p:txBody>
          <a:bodyPr wrap="square" rtlCol="0">
            <a:spAutoFit/>
          </a:bodyPr>
          <a:lstStyle/>
          <a:p>
            <a:pPr defTabSz="740664">
              <a:spcAft>
                <a:spcPts val="600"/>
              </a:spcAft>
            </a:pPr>
            <a:r>
              <a:rPr lang="en-US" sz="1458" kern="1200" dirty="0">
                <a:solidFill>
                  <a:schemeClr val="tx1"/>
                </a:solidFill>
                <a:latin typeface="+mn-lt"/>
                <a:ea typeface="+mn-ea"/>
                <a:cs typeface="+mn-cs"/>
              </a:rPr>
              <a:t>Eurowings Contact Page </a:t>
            </a:r>
            <a:r>
              <a:rPr lang="en-IN" sz="1458" kern="1200" dirty="0">
                <a:solidFill>
                  <a:schemeClr val="tx1"/>
                </a:solidFill>
                <a:latin typeface="+mn-lt"/>
                <a:ea typeface="+mn-ea"/>
                <a:cs typeface="+mn-cs"/>
              </a:rPr>
              <a:t>Optimization</a:t>
            </a:r>
            <a:r>
              <a:rPr lang="en-IN" sz="1458" b="1" kern="1200" dirty="0">
                <a:solidFill>
                  <a:schemeClr val="tx1"/>
                </a:solidFill>
                <a:latin typeface="Söhne"/>
                <a:ea typeface="+mn-ea"/>
                <a:cs typeface="+mn-cs"/>
              </a:rPr>
              <a:t> </a:t>
            </a:r>
            <a:r>
              <a:rPr lang="en-US" sz="1458" kern="1200" dirty="0">
                <a:solidFill>
                  <a:schemeClr val="tx1"/>
                </a:solidFill>
                <a:latin typeface="+mn-lt"/>
                <a:ea typeface="+mn-ea"/>
                <a:cs typeface="+mn-cs"/>
              </a:rPr>
              <a:t>A/B Test | August 2023.</a:t>
            </a:r>
            <a:endParaRPr lang="en-IN" dirty="0"/>
          </a:p>
        </p:txBody>
      </p:sp>
      <p:sp>
        <p:nvSpPr>
          <p:cNvPr id="7" name="TextBox 6">
            <a:extLst>
              <a:ext uri="{FF2B5EF4-FFF2-40B4-BE49-F238E27FC236}">
                <a16:creationId xmlns:a16="http://schemas.microsoft.com/office/drawing/2014/main" id="{41293560-C6BF-35A6-F0A4-18D87E42F3A3}"/>
              </a:ext>
            </a:extLst>
          </p:cNvPr>
          <p:cNvSpPr txBox="1"/>
          <p:nvPr/>
        </p:nvSpPr>
        <p:spPr>
          <a:xfrm>
            <a:off x="1347587" y="5713486"/>
            <a:ext cx="2938086" cy="316690"/>
          </a:xfrm>
          <a:prstGeom prst="rect">
            <a:avLst/>
          </a:prstGeom>
          <a:noFill/>
        </p:spPr>
        <p:txBody>
          <a:bodyPr wrap="square" rtlCol="0">
            <a:spAutoFit/>
          </a:bodyPr>
          <a:lstStyle/>
          <a:p>
            <a:pPr defTabSz="740664">
              <a:spcAft>
                <a:spcPts val="600"/>
              </a:spcAft>
            </a:pPr>
            <a:r>
              <a:rPr lang="en-US" sz="1458" kern="1200" dirty="0">
                <a:solidFill>
                  <a:schemeClr val="tx1"/>
                </a:solidFill>
                <a:latin typeface="+mn-lt"/>
                <a:ea typeface="+mn-ea"/>
                <a:cs typeface="+mn-cs"/>
              </a:rPr>
              <a:t>Presented by: Chetan Sonar.</a:t>
            </a:r>
            <a:endParaRPr lang="en-IN" dirty="0"/>
          </a:p>
        </p:txBody>
      </p:sp>
    </p:spTree>
    <p:extLst>
      <p:ext uri="{BB962C8B-B14F-4D97-AF65-F5344CB8AC3E}">
        <p14:creationId xmlns:p14="http://schemas.microsoft.com/office/powerpoint/2010/main" val="314632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10F221-E067-1FEA-FF50-1233EBEA1295}"/>
              </a:ext>
            </a:extLst>
          </p:cNvPr>
          <p:cNvSpPr txBox="1"/>
          <p:nvPr/>
        </p:nvSpPr>
        <p:spPr>
          <a:xfrm>
            <a:off x="779434" y="568357"/>
            <a:ext cx="3050444" cy="800219"/>
          </a:xfrm>
          <a:prstGeom prst="rect">
            <a:avLst/>
          </a:prstGeom>
          <a:noFill/>
        </p:spPr>
        <p:txBody>
          <a:bodyPr wrap="square" rtlCol="0">
            <a:spAutoFit/>
          </a:bodyPr>
          <a:lstStyle/>
          <a:p>
            <a:r>
              <a:rPr lang="en-IN" sz="2800" dirty="0">
                <a:solidFill>
                  <a:srgbClr val="8F174F"/>
                </a:solidFill>
                <a:ea typeface="+mj-ea"/>
                <a:cs typeface="Arial"/>
              </a:rPr>
              <a:t>Insights</a:t>
            </a:r>
            <a:endParaRPr lang="en-IN" sz="2800" dirty="0"/>
          </a:p>
          <a:p>
            <a:endParaRPr lang="en-IN" dirty="0"/>
          </a:p>
        </p:txBody>
      </p:sp>
      <p:sp>
        <p:nvSpPr>
          <p:cNvPr id="3" name="TextBox 2">
            <a:extLst>
              <a:ext uri="{FF2B5EF4-FFF2-40B4-BE49-F238E27FC236}">
                <a16:creationId xmlns:a16="http://schemas.microsoft.com/office/drawing/2014/main" id="{2E3814B1-4295-29F1-76C8-52F86B7B1B88}"/>
              </a:ext>
            </a:extLst>
          </p:cNvPr>
          <p:cNvSpPr txBox="1"/>
          <p:nvPr/>
        </p:nvSpPr>
        <p:spPr>
          <a:xfrm>
            <a:off x="779434" y="1368576"/>
            <a:ext cx="10795379" cy="2664832"/>
          </a:xfrm>
          <a:prstGeom prst="rect">
            <a:avLst/>
          </a:prstGeom>
          <a:noFill/>
        </p:spPr>
        <p:txBody>
          <a:bodyPr wrap="square" rtlCol="0">
            <a:spAutoFit/>
          </a:bodyPr>
          <a:lstStyle/>
          <a:p>
            <a:pPr lvl="0">
              <a:lnSpc>
                <a:spcPct val="107000"/>
              </a:lnSpc>
              <a:spcAft>
                <a:spcPts val="800"/>
              </a:spcAft>
              <a:buSzPts val="1000"/>
              <a:tabLst>
                <a:tab pos="457200" algn="l"/>
              </a:tabLst>
            </a:pPr>
            <a:r>
              <a:rPr lang="en-IN" sz="1400" b="1" kern="0" dirty="0">
                <a:effectLst/>
                <a:ea typeface="Times New Roman" panose="02020603050405020304" pitchFamily="18" charset="0"/>
                <a:cs typeface="Times New Roman" panose="02020603050405020304" pitchFamily="18" charset="0"/>
              </a:rPr>
              <a:t>Call Centre Clicks: </a:t>
            </a:r>
            <a:r>
              <a:rPr lang="en-IN" sz="1400" kern="0" dirty="0">
                <a:effectLst/>
                <a:ea typeface="Times New Roman" panose="02020603050405020304" pitchFamily="18" charset="0"/>
                <a:cs typeface="Times New Roman" panose="02020603050405020304" pitchFamily="18" charset="0"/>
              </a:rPr>
              <a:t>Variant B shows a decrease in Call Centre clicks by 36% compared to Variant A. This means fewer users are looking to contact the Call Centre, reducing potential workload.</a:t>
            </a:r>
          </a:p>
          <a:p>
            <a:pPr lvl="0">
              <a:lnSpc>
                <a:spcPct val="107000"/>
              </a:lnSpc>
              <a:spcAft>
                <a:spcPts val="800"/>
              </a:spcAft>
              <a:buSzPts val="1000"/>
              <a:tabLst>
                <a:tab pos="457200" algn="l"/>
              </a:tabLst>
            </a:pPr>
            <a:endParaRPr lang="en-IN" sz="14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kern="0" dirty="0">
                <a:effectLst/>
                <a:ea typeface="Times New Roman" panose="02020603050405020304" pitchFamily="18" charset="0"/>
                <a:cs typeface="Times New Roman" panose="02020603050405020304" pitchFamily="18" charset="0"/>
              </a:rPr>
              <a:t>FAQ Page Views:</a:t>
            </a:r>
            <a:r>
              <a:rPr lang="en-IN" sz="1400" kern="0" dirty="0">
                <a:effectLst/>
                <a:ea typeface="Times New Roman" panose="02020603050405020304" pitchFamily="18" charset="0"/>
                <a:cs typeface="Times New Roman" panose="02020603050405020304" pitchFamily="18" charset="0"/>
              </a:rPr>
              <a:t> Variant B resulted in a 92% increase in FAQ page views compared to Variant A. This substantial rise indicates that users are actively looking for answers on the FAQ section, which is a positive sign for self-help.</a:t>
            </a:r>
          </a:p>
          <a:p>
            <a:pPr lvl="0">
              <a:lnSpc>
                <a:spcPct val="107000"/>
              </a:lnSpc>
              <a:spcAft>
                <a:spcPts val="800"/>
              </a:spcAft>
              <a:buSzPts val="1000"/>
              <a:tabLst>
                <a:tab pos="457200" algn="l"/>
              </a:tabLst>
            </a:pPr>
            <a:endParaRPr lang="en-IN" sz="14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kern="0" dirty="0">
                <a:effectLst/>
                <a:ea typeface="Times New Roman" panose="02020603050405020304" pitchFamily="18" charset="0"/>
                <a:cs typeface="Times New Roman" panose="02020603050405020304" pitchFamily="18" charset="0"/>
              </a:rPr>
              <a:t>Contact Form Submits:</a:t>
            </a:r>
            <a:r>
              <a:rPr lang="en-IN" sz="1400" kern="0" dirty="0">
                <a:effectLst/>
                <a:ea typeface="Times New Roman" panose="02020603050405020304" pitchFamily="18" charset="0"/>
                <a:cs typeface="Times New Roman" panose="02020603050405020304" pitchFamily="18" charset="0"/>
              </a:rPr>
              <a:t> The number of users submitting the Contact Form doubled in Variant B. This two-fold increase suggests that users find the new design more encouraging and are more inclined to get their queries addressed through the form.</a:t>
            </a:r>
            <a:endParaRPr lang="en-IN" sz="1400" kern="100" dirty="0">
              <a:effectLst/>
              <a:ea typeface="Calibri" panose="020F0502020204030204" pitchFamily="34" charset="0"/>
              <a:cs typeface="Times New Roman" panose="02020603050405020304" pitchFamily="18" charset="0"/>
            </a:endParaRPr>
          </a:p>
          <a:p>
            <a:endParaRPr lang="en-IN" sz="1400" dirty="0"/>
          </a:p>
        </p:txBody>
      </p:sp>
      <p:sp>
        <p:nvSpPr>
          <p:cNvPr id="4" name="TextBox 3">
            <a:extLst>
              <a:ext uri="{FF2B5EF4-FFF2-40B4-BE49-F238E27FC236}">
                <a16:creationId xmlns:a16="http://schemas.microsoft.com/office/drawing/2014/main" id="{F9A48702-9EE1-BBEA-A5A7-B257312A0D89}"/>
              </a:ext>
            </a:extLst>
          </p:cNvPr>
          <p:cNvSpPr txBox="1"/>
          <p:nvPr/>
        </p:nvSpPr>
        <p:spPr>
          <a:xfrm>
            <a:off x="779434" y="5199590"/>
            <a:ext cx="10304059" cy="1015663"/>
          </a:xfrm>
          <a:prstGeom prst="rect">
            <a:avLst/>
          </a:prstGeom>
          <a:noFill/>
        </p:spPr>
        <p:txBody>
          <a:bodyPr wrap="square" rtlCol="0">
            <a:spAutoFit/>
          </a:bodyPr>
          <a:lstStyle/>
          <a:p>
            <a:r>
              <a:rPr lang="en-IN" sz="1400" kern="0" dirty="0">
                <a:effectLst/>
                <a:ea typeface="Times New Roman" panose="02020603050405020304" pitchFamily="18" charset="0"/>
                <a:cs typeface="Times New Roman" panose="02020603050405020304" pitchFamily="18" charset="0"/>
              </a:rPr>
              <a:t>Variant B demonstrates a stronger inclination towards self-service among users, which aligns with the objective of the test. The reduced Call Centre interactions, combined with improved FAQ engagement and contact form submissions, highlight the effectiveness of the changes implemented in Variant B.</a:t>
            </a:r>
            <a:endParaRPr lang="en-IN" sz="1400" kern="100" dirty="0">
              <a:effectLst/>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376C909-AB95-6D49-0C89-71A150D41DFE}"/>
              </a:ext>
            </a:extLst>
          </p:cNvPr>
          <p:cNvSpPr txBox="1"/>
          <p:nvPr/>
        </p:nvSpPr>
        <p:spPr>
          <a:xfrm>
            <a:off x="779434" y="4354889"/>
            <a:ext cx="4123870" cy="523220"/>
          </a:xfrm>
          <a:prstGeom prst="rect">
            <a:avLst/>
          </a:prstGeom>
          <a:noFill/>
        </p:spPr>
        <p:txBody>
          <a:bodyPr wrap="square" rtlCol="0">
            <a:spAutoFit/>
          </a:bodyPr>
          <a:lstStyle/>
          <a:p>
            <a:r>
              <a:rPr lang="en-IN" sz="2800" dirty="0">
                <a:solidFill>
                  <a:srgbClr val="8F174F"/>
                </a:solidFill>
                <a:ea typeface="+mj-ea"/>
                <a:cs typeface="Arial"/>
              </a:rPr>
              <a:t>Conclusions</a:t>
            </a:r>
          </a:p>
        </p:txBody>
      </p:sp>
      <p:pic>
        <p:nvPicPr>
          <p:cNvPr id="7" name="Picture 6">
            <a:extLst>
              <a:ext uri="{FF2B5EF4-FFF2-40B4-BE49-F238E27FC236}">
                <a16:creationId xmlns:a16="http://schemas.microsoft.com/office/drawing/2014/main" id="{13E12A45-18DC-C420-72A8-9850441A0632}"/>
              </a:ext>
            </a:extLst>
          </p:cNvPr>
          <p:cNvPicPr>
            <a:picLocks noChangeAspect="1"/>
          </p:cNvPicPr>
          <p:nvPr/>
        </p:nvPicPr>
        <p:blipFill>
          <a:blip r:embed="rId3"/>
          <a:stretch>
            <a:fillRect/>
          </a:stretch>
        </p:blipFill>
        <p:spPr>
          <a:xfrm>
            <a:off x="5324475" y="0"/>
            <a:ext cx="1543050" cy="523875"/>
          </a:xfrm>
          <a:prstGeom prst="rect">
            <a:avLst/>
          </a:prstGeom>
        </p:spPr>
      </p:pic>
    </p:spTree>
    <p:extLst>
      <p:ext uri="{BB962C8B-B14F-4D97-AF65-F5344CB8AC3E}">
        <p14:creationId xmlns:p14="http://schemas.microsoft.com/office/powerpoint/2010/main" val="15421724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8D287-E6B5-524E-2B53-36F7F8CC629C}"/>
              </a:ext>
            </a:extLst>
          </p:cNvPr>
          <p:cNvSpPr txBox="1"/>
          <p:nvPr/>
        </p:nvSpPr>
        <p:spPr>
          <a:xfrm>
            <a:off x="655091" y="687499"/>
            <a:ext cx="6842707" cy="800219"/>
          </a:xfrm>
          <a:prstGeom prst="rect">
            <a:avLst/>
          </a:prstGeom>
          <a:noFill/>
        </p:spPr>
        <p:txBody>
          <a:bodyPr wrap="none" rtlCol="0">
            <a:spAutoFit/>
          </a:bodyPr>
          <a:lstStyle/>
          <a:p>
            <a:r>
              <a:rPr lang="en-US" sz="2800" dirty="0">
                <a:solidFill>
                  <a:srgbClr val="8F174F"/>
                </a:solidFill>
                <a:ea typeface="+mj-ea"/>
                <a:cs typeface="Arial"/>
              </a:rPr>
              <a:t>Probability</a:t>
            </a:r>
            <a:r>
              <a:rPr lang="en-US" sz="2800" dirty="0">
                <a:solidFill>
                  <a:schemeClr val="bg2"/>
                </a:solidFill>
              </a:rPr>
              <a:t> </a:t>
            </a:r>
            <a:r>
              <a:rPr lang="en-US" sz="2800" dirty="0">
                <a:solidFill>
                  <a:srgbClr val="8F174F"/>
                </a:solidFill>
                <a:ea typeface="+mj-ea"/>
                <a:cs typeface="Arial"/>
              </a:rPr>
              <a:t>thresholds</a:t>
            </a:r>
            <a:r>
              <a:rPr lang="en-US" sz="2800" dirty="0">
                <a:solidFill>
                  <a:schemeClr val="bg2"/>
                </a:solidFill>
              </a:rPr>
              <a:t> </a:t>
            </a:r>
            <a:r>
              <a:rPr lang="en-US" sz="2800" dirty="0">
                <a:solidFill>
                  <a:srgbClr val="8F174F"/>
                </a:solidFill>
                <a:ea typeface="+mj-ea"/>
                <a:cs typeface="Arial"/>
              </a:rPr>
              <a:t>definition</a:t>
            </a:r>
            <a:r>
              <a:rPr lang="en-US" sz="2800" dirty="0">
                <a:solidFill>
                  <a:schemeClr val="bg2"/>
                </a:solidFill>
              </a:rPr>
              <a:t> </a:t>
            </a:r>
            <a:r>
              <a:rPr lang="en-US" sz="2800" dirty="0">
                <a:solidFill>
                  <a:srgbClr val="8F174F"/>
                </a:solidFill>
                <a:ea typeface="+mj-ea"/>
                <a:cs typeface="Arial"/>
              </a:rPr>
              <a:t>and</a:t>
            </a:r>
            <a:r>
              <a:rPr lang="en-US" sz="2800" dirty="0">
                <a:solidFill>
                  <a:schemeClr val="bg2"/>
                </a:solidFill>
              </a:rPr>
              <a:t> </a:t>
            </a:r>
            <a:r>
              <a:rPr lang="en-US" sz="2800" dirty="0">
                <a:solidFill>
                  <a:srgbClr val="8F174F"/>
                </a:solidFill>
                <a:ea typeface="+mj-ea"/>
                <a:cs typeface="Arial"/>
              </a:rPr>
              <a:t>meaning</a:t>
            </a:r>
          </a:p>
          <a:p>
            <a:endParaRPr lang="en-IN" dirty="0"/>
          </a:p>
        </p:txBody>
      </p:sp>
      <p:graphicFrame>
        <p:nvGraphicFramePr>
          <p:cNvPr id="5" name="Table 10">
            <a:extLst>
              <a:ext uri="{FF2B5EF4-FFF2-40B4-BE49-F238E27FC236}">
                <a16:creationId xmlns:a16="http://schemas.microsoft.com/office/drawing/2014/main" id="{ABC8021B-A28F-13AE-64C4-24EEBBE55CAD}"/>
              </a:ext>
            </a:extLst>
          </p:cNvPr>
          <p:cNvGraphicFramePr>
            <a:graphicFrameLocks noGrp="1"/>
          </p:cNvGraphicFramePr>
          <p:nvPr>
            <p:extLst>
              <p:ext uri="{D42A27DB-BD31-4B8C-83A1-F6EECF244321}">
                <p14:modId xmlns:p14="http://schemas.microsoft.com/office/powerpoint/2010/main" val="4004997497"/>
              </p:ext>
            </p:extLst>
          </p:nvPr>
        </p:nvGraphicFramePr>
        <p:xfrm>
          <a:off x="655091" y="1879365"/>
          <a:ext cx="8993875" cy="4150212"/>
        </p:xfrm>
        <a:graphic>
          <a:graphicData uri="http://schemas.openxmlformats.org/drawingml/2006/table">
            <a:tbl>
              <a:tblPr firstRow="1" bandRow="1">
                <a:tableStyleId>{F5AB1C69-6EDB-4FF4-983F-18BD219EF322}</a:tableStyleId>
              </a:tblPr>
              <a:tblGrid>
                <a:gridCol w="2811348">
                  <a:extLst>
                    <a:ext uri="{9D8B030D-6E8A-4147-A177-3AD203B41FA5}">
                      <a16:colId xmlns:a16="http://schemas.microsoft.com/office/drawing/2014/main" val="2976145910"/>
                    </a:ext>
                  </a:extLst>
                </a:gridCol>
                <a:gridCol w="2190659">
                  <a:extLst>
                    <a:ext uri="{9D8B030D-6E8A-4147-A177-3AD203B41FA5}">
                      <a16:colId xmlns:a16="http://schemas.microsoft.com/office/drawing/2014/main" val="2574765423"/>
                    </a:ext>
                  </a:extLst>
                </a:gridCol>
                <a:gridCol w="3991868">
                  <a:extLst>
                    <a:ext uri="{9D8B030D-6E8A-4147-A177-3AD203B41FA5}">
                      <a16:colId xmlns:a16="http://schemas.microsoft.com/office/drawing/2014/main" val="363695910"/>
                    </a:ext>
                  </a:extLst>
                </a:gridCol>
              </a:tblGrid>
              <a:tr h="49261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Probability threshold</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Terminology</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Meaning / Interpretation</a:t>
                      </a:r>
                    </a:p>
                  </a:txBody>
                  <a:tcPr/>
                </a:tc>
                <a:extLst>
                  <a:ext uri="{0D108BD9-81ED-4DB2-BD59-A6C34878D82A}">
                    <a16:rowId xmlns:a16="http://schemas.microsoft.com/office/drawing/2014/main" val="2773501252"/>
                  </a:ext>
                </a:extLst>
              </a:tr>
              <a:tr h="492612">
                <a:tc>
                  <a:txBody>
                    <a:bodyPr/>
                    <a:lstStyle/>
                    <a:p>
                      <a:pPr algn="ctr"/>
                      <a:r>
                        <a:rPr lang="en-US" sz="1400" dirty="0"/>
                        <a:t>≥95%</a:t>
                      </a:r>
                    </a:p>
                    <a:p>
                      <a:pPr algn="ctr"/>
                      <a:r>
                        <a:rPr lang="en-US" sz="1400" dirty="0"/>
                        <a:t>probability to beat the Variant A</a:t>
                      </a:r>
                    </a:p>
                  </a:txBody>
                  <a:tcPr anchor="ctr"/>
                </a:tc>
                <a:tc>
                  <a:txBody>
                    <a:bodyPr/>
                    <a:lstStyle/>
                    <a:p>
                      <a:pPr algn="ctr" fontAlgn="base">
                        <a:lnSpc>
                          <a:spcPct val="150000"/>
                        </a:lnSpc>
                      </a:pPr>
                      <a:r>
                        <a:rPr lang="en-US" sz="1400" dirty="0">
                          <a:solidFill>
                            <a:srgbClr val="00B050"/>
                          </a:solidFill>
                        </a:rPr>
                        <a:t>VALIDATED</a:t>
                      </a:r>
                      <a:endParaRPr lang="en-IN" sz="1400" kern="1200" dirty="0">
                        <a:solidFill>
                          <a:schemeClr val="dk1"/>
                        </a:solidFill>
                        <a:effectLst/>
                        <a:latin typeface="+mn-lt"/>
                        <a:ea typeface="+mn-ea"/>
                        <a:cs typeface="+mn-cs"/>
                      </a:endParaRPr>
                    </a:p>
                  </a:txBody>
                  <a:tcPr anchor="ctr"/>
                </a:tc>
                <a:tc>
                  <a:txBody>
                    <a:bodyPr/>
                    <a:lstStyle/>
                    <a:p>
                      <a:pPr algn="ctr" fontAlgn="base">
                        <a:lnSpc>
                          <a:spcPct val="100000"/>
                        </a:lnSpc>
                      </a:pPr>
                      <a:r>
                        <a:rPr lang="en-US" sz="1400" dirty="0"/>
                        <a:t>We have high confidence that there is a positive impact on the KPI. We consider a causal impact to be proven</a:t>
                      </a:r>
                      <a:endParaRPr lang="en-IN"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919171361"/>
                  </a:ext>
                </a:extLst>
              </a:tr>
              <a:tr h="492612">
                <a:tc>
                  <a:txBody>
                    <a:bodyPr/>
                    <a:lstStyle/>
                    <a:p>
                      <a:pPr algn="ctr"/>
                      <a:r>
                        <a:rPr lang="en-US" sz="1400" dirty="0"/>
                        <a:t>≥90% and-&lt;95</a:t>
                      </a:r>
                    </a:p>
                    <a:p>
                      <a:pPr algn="ctr"/>
                      <a:r>
                        <a:rPr lang="en-US" sz="1400" dirty="0"/>
                        <a:t> probability to beat the Variant A</a:t>
                      </a:r>
                    </a:p>
                  </a:txBody>
                  <a:tcPr anchor="ctr"/>
                </a:tc>
                <a:tc>
                  <a:txBody>
                    <a:bodyPr/>
                    <a:lstStyle/>
                    <a:p>
                      <a:pPr algn="ctr"/>
                      <a:r>
                        <a:rPr lang="en-US" sz="1400" dirty="0">
                          <a:solidFill>
                            <a:schemeClr val="accent4"/>
                          </a:solidFill>
                        </a:rPr>
                        <a:t>DIRECTIONAL</a:t>
                      </a:r>
                    </a:p>
                  </a:txBody>
                  <a:tcPr anchor="ctr"/>
                </a:tc>
                <a:tc>
                  <a:txBody>
                    <a:bodyPr/>
                    <a:lstStyle/>
                    <a:p>
                      <a:pPr algn="ctr"/>
                      <a:r>
                        <a:rPr lang="en-US" sz="1400" dirty="0"/>
                        <a:t>The probability is high that there is a positive impact on the KPI, and we can cautiously comment on the results.</a:t>
                      </a:r>
                    </a:p>
                  </a:txBody>
                  <a:tcPr anchor="ctr"/>
                </a:tc>
                <a:extLst>
                  <a:ext uri="{0D108BD9-81ED-4DB2-BD59-A6C34878D82A}">
                    <a16:rowId xmlns:a16="http://schemas.microsoft.com/office/drawing/2014/main" val="2003118136"/>
                  </a:ext>
                </a:extLst>
              </a:tr>
              <a:tr h="492612">
                <a:tc>
                  <a:txBody>
                    <a:bodyPr/>
                    <a:lstStyle/>
                    <a:p>
                      <a:pPr algn="ctr"/>
                      <a:r>
                        <a:rPr lang="en-US" sz="1400" dirty="0"/>
                        <a:t>&gt;10% and &lt;90%</a:t>
                      </a:r>
                    </a:p>
                    <a:p>
                      <a:pPr algn="ctr"/>
                      <a:r>
                        <a:rPr lang="en-US" sz="1400" dirty="0"/>
                        <a:t>probability to beat the Variant A</a:t>
                      </a:r>
                    </a:p>
                  </a:txBody>
                  <a:tcPr anchor="ctr"/>
                </a:tc>
                <a:tc>
                  <a:txBody>
                    <a:bodyPr/>
                    <a:lstStyle/>
                    <a:p>
                      <a:pPr algn="ctr" fontAlgn="base">
                        <a:lnSpc>
                          <a:spcPct val="150000"/>
                        </a:lnSpc>
                      </a:pPr>
                      <a:r>
                        <a:rPr lang="en-US" sz="1400" dirty="0">
                          <a:solidFill>
                            <a:schemeClr val="bg1">
                              <a:lumMod val="65000"/>
                            </a:schemeClr>
                          </a:solidFill>
                        </a:rPr>
                        <a:t>FLAT</a:t>
                      </a:r>
                      <a:endParaRPr lang="en-IN" sz="1400" kern="1200" dirty="0">
                        <a:solidFill>
                          <a:schemeClr val="dk1"/>
                        </a:solidFill>
                        <a:effectLst/>
                        <a:latin typeface="+mn-lt"/>
                        <a:ea typeface="+mn-ea"/>
                        <a:cs typeface="+mn-cs"/>
                      </a:endParaRPr>
                    </a:p>
                  </a:txBody>
                  <a:tcPr anchor="ctr"/>
                </a:tc>
                <a:tc>
                  <a:txBody>
                    <a:bodyPr/>
                    <a:lstStyle/>
                    <a:p>
                      <a:pPr algn="ctr"/>
                      <a:r>
                        <a:rPr lang="en-US" sz="1400" dirty="0"/>
                        <a:t>Impact on KPI is consider to be random chance / noise in the data. We do </a:t>
                      </a:r>
                      <a:r>
                        <a:rPr lang="en-US" sz="1400" u="sng" dirty="0"/>
                        <a:t>not</a:t>
                      </a:r>
                      <a:r>
                        <a:rPr lang="en-US" sz="1400" dirty="0"/>
                        <a:t> comment on the results.</a:t>
                      </a:r>
                    </a:p>
                  </a:txBody>
                  <a:tcPr anchor="ctr"/>
                </a:tc>
                <a:extLst>
                  <a:ext uri="{0D108BD9-81ED-4DB2-BD59-A6C34878D82A}">
                    <a16:rowId xmlns:a16="http://schemas.microsoft.com/office/drawing/2014/main" val="3563904955"/>
                  </a:ext>
                </a:extLst>
              </a:tr>
              <a:tr h="492612">
                <a:tc>
                  <a:txBody>
                    <a:bodyPr/>
                    <a:lstStyle/>
                    <a:p>
                      <a:pPr algn="ctr"/>
                      <a:r>
                        <a:rPr lang="en-US" sz="1400" dirty="0"/>
                        <a:t>≤10% and &gt;5%</a:t>
                      </a:r>
                    </a:p>
                    <a:p>
                      <a:pPr algn="ctr"/>
                      <a:r>
                        <a:rPr lang="en-US" sz="1400" dirty="0"/>
                        <a:t>probability to beat the Variant A</a:t>
                      </a:r>
                    </a:p>
                  </a:txBody>
                  <a:tcPr/>
                </a:tc>
                <a:tc>
                  <a:txBody>
                    <a:bodyPr/>
                    <a:lstStyle/>
                    <a:p>
                      <a:pPr marL="0" marR="0" lvl="0" indent="0" algn="ctr" defTabSz="914400" rtl="0" eaLnBrk="1" fontAlgn="base" latinLnBrk="0" hangingPunct="1">
                        <a:lnSpc>
                          <a:spcPct val="150000"/>
                        </a:lnSpc>
                        <a:spcBef>
                          <a:spcPts val="0"/>
                        </a:spcBef>
                        <a:spcAft>
                          <a:spcPts val="0"/>
                        </a:spcAft>
                        <a:buClrTx/>
                        <a:buSzTx/>
                        <a:buFontTx/>
                        <a:buNone/>
                        <a:tabLst/>
                        <a:defRPr/>
                      </a:pPr>
                      <a:r>
                        <a:rPr lang="en-US" sz="1400" dirty="0">
                          <a:solidFill>
                            <a:schemeClr val="accent4"/>
                          </a:solidFill>
                        </a:rPr>
                        <a:t>DIRECTIONAL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The probability is high that there is a negative impact on the KPI, and we can cautiously comment on the results.</a:t>
                      </a:r>
                    </a:p>
                  </a:txBody>
                  <a:tcPr anchor="ctr"/>
                </a:tc>
                <a:extLst>
                  <a:ext uri="{0D108BD9-81ED-4DB2-BD59-A6C34878D82A}">
                    <a16:rowId xmlns:a16="http://schemas.microsoft.com/office/drawing/2014/main" val="98356324"/>
                  </a:ext>
                </a:extLst>
              </a:tr>
              <a:tr h="492612">
                <a:tc>
                  <a:txBody>
                    <a:bodyPr/>
                    <a:lstStyle/>
                    <a:p>
                      <a:pPr algn="ctr"/>
                      <a:r>
                        <a:rPr lang="en-US" sz="1400" dirty="0"/>
                        <a:t>≤5%</a:t>
                      </a:r>
                    </a:p>
                    <a:p>
                      <a:pPr algn="ctr"/>
                      <a:r>
                        <a:rPr lang="en-US" sz="1400" dirty="0"/>
                        <a:t>probability to beat the Variant A</a:t>
                      </a:r>
                    </a:p>
                  </a:txBody>
                  <a:tcPr/>
                </a:tc>
                <a:tc>
                  <a:txBody>
                    <a:bodyPr/>
                    <a:lstStyle/>
                    <a:p>
                      <a:pPr algn="ctr" fontAlgn="base">
                        <a:lnSpc>
                          <a:spcPct val="150000"/>
                        </a:lnSpc>
                      </a:pPr>
                      <a:r>
                        <a:rPr lang="en-US" sz="1400" dirty="0">
                          <a:solidFill>
                            <a:srgbClr val="FF0000"/>
                          </a:solidFill>
                        </a:rPr>
                        <a:t>VALIDATED</a:t>
                      </a:r>
                      <a:endParaRPr lang="en-IN" sz="140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We have high confidence that there was a negative impact on the KPI. We consider a causal impact to be proven.</a:t>
                      </a:r>
                    </a:p>
                  </a:txBody>
                  <a:tcPr anchor="ctr"/>
                </a:tc>
                <a:extLst>
                  <a:ext uri="{0D108BD9-81ED-4DB2-BD59-A6C34878D82A}">
                    <a16:rowId xmlns:a16="http://schemas.microsoft.com/office/drawing/2014/main" val="3358627487"/>
                  </a:ext>
                </a:extLst>
              </a:tr>
            </a:tbl>
          </a:graphicData>
        </a:graphic>
      </p:graphicFrame>
      <p:grpSp>
        <p:nvGrpSpPr>
          <p:cNvPr id="6" name="Group 5">
            <a:extLst>
              <a:ext uri="{FF2B5EF4-FFF2-40B4-BE49-F238E27FC236}">
                <a16:creationId xmlns:a16="http://schemas.microsoft.com/office/drawing/2014/main" id="{D0F76006-254D-0432-3D93-CD5A357C9BED}"/>
              </a:ext>
            </a:extLst>
          </p:cNvPr>
          <p:cNvGrpSpPr/>
          <p:nvPr/>
        </p:nvGrpSpPr>
        <p:grpSpPr>
          <a:xfrm>
            <a:off x="9780926" y="1879365"/>
            <a:ext cx="1866041" cy="4978635"/>
            <a:chOff x="7661215" y="1879365"/>
            <a:chExt cx="1866041" cy="4978635"/>
          </a:xfrm>
        </p:grpSpPr>
        <p:pic>
          <p:nvPicPr>
            <p:cNvPr id="7" name="Picture 6" descr="Icon&#10;&#10;Description automatically generated with medium confidence">
              <a:extLst>
                <a:ext uri="{FF2B5EF4-FFF2-40B4-BE49-F238E27FC236}">
                  <a16:creationId xmlns:a16="http://schemas.microsoft.com/office/drawing/2014/main" id="{5F66D549-A246-E5D3-A874-7B3AB5BF0A5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400" y1="20463" x2="35800" y2="22870"/>
                          <a14:foregroundMark x1="33700" y1="38333" x2="35400" y2="41296"/>
                          <a14:foregroundMark x1="34800" y1="56019" x2="35200" y2="58519"/>
                          <a14:foregroundMark x1="65700" y1="55370" x2="65800" y2="57500"/>
                          <a14:foregroundMark x1="65400" y1="37407" x2="65600" y2="38704"/>
                          <a14:foregroundMark x1="65800" y1="19259" x2="65800" y2="21204"/>
                          <a14:foregroundMark x1="47500" y1="11019" x2="47500" y2="11019"/>
                          <a14:foregroundMark x1="49300" y1="14352" x2="49300" y2="14352"/>
                          <a14:foregroundMark x1="47100" y1="13981" x2="49500" y2="14074"/>
                          <a14:foregroundMark x1="47700" y1="72500" x2="47700" y2="72500"/>
                          <a14:foregroundMark x1="49200" y1="81667" x2="49200" y2="81667"/>
                          <a14:backgroundMark x1="42500" y1="14907" x2="42500" y2="14907"/>
                          <a14:backgroundMark x1="52100" y1="73796" x2="52100" y2="73796"/>
                        </a14:backgroundRemoval>
                      </a14:imgEffect>
                    </a14:imgLayer>
                  </a14:imgProps>
                </a:ext>
                <a:ext uri="{28A0092B-C50C-407E-A947-70E740481C1C}">
                  <a14:useLocalDpi xmlns:a14="http://schemas.microsoft.com/office/drawing/2010/main" val="0"/>
                </a:ext>
              </a:extLst>
            </a:blip>
            <a:srcRect l="26559" t="7121" r="28144" b="14433"/>
            <a:stretch/>
          </p:blipFill>
          <p:spPr>
            <a:xfrm>
              <a:off x="7661217" y="1879365"/>
              <a:ext cx="1866039" cy="3490182"/>
            </a:xfrm>
            <a:prstGeom prst="rect">
              <a:avLst/>
            </a:prstGeom>
          </p:spPr>
        </p:pic>
        <p:pic>
          <p:nvPicPr>
            <p:cNvPr id="8" name="Picture 7" descr="Icon&#10;&#10;Description automatically generated with medium confidence">
              <a:extLst>
                <a:ext uri="{FF2B5EF4-FFF2-40B4-BE49-F238E27FC236}">
                  <a16:creationId xmlns:a16="http://schemas.microsoft.com/office/drawing/2014/main" id="{276885F6-D281-70AC-4FBA-09C675F9069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400" y1="20463" x2="35800" y2="22870"/>
                          <a14:foregroundMark x1="33700" y1="38333" x2="35400" y2="41296"/>
                          <a14:foregroundMark x1="34800" y1="56019" x2="35200" y2="58519"/>
                          <a14:foregroundMark x1="65700" y1="55370" x2="65800" y2="57500"/>
                          <a14:foregroundMark x1="65400" y1="37407" x2="65600" y2="38704"/>
                          <a14:foregroundMark x1="65800" y1="19259" x2="65800" y2="21204"/>
                          <a14:foregroundMark x1="47500" y1="11019" x2="47500" y2="11019"/>
                          <a14:foregroundMark x1="49300" y1="14352" x2="49300" y2="14352"/>
                          <a14:foregroundMark x1="47100" y1="13981" x2="49500" y2="14074"/>
                          <a14:foregroundMark x1="47700" y1="72500" x2="47700" y2="72500"/>
                          <a14:foregroundMark x1="49200" y1="81667" x2="49200" y2="81667"/>
                          <a14:backgroundMark x1="42500" y1="14907" x2="42500" y2="14907"/>
                          <a14:backgroundMark x1="52100" y1="73796" x2="52100" y2="73796"/>
                        </a14:backgroundRemoval>
                      </a14:imgEffect>
                    </a14:imgLayer>
                  </a14:imgProps>
                </a:ext>
                <a:ext uri="{28A0092B-C50C-407E-A947-70E740481C1C}">
                  <a14:useLocalDpi xmlns:a14="http://schemas.microsoft.com/office/drawing/2010/main" val="0"/>
                </a:ext>
              </a:extLst>
            </a:blip>
            <a:srcRect l="26559" t="74436" r="28144" b="17420"/>
            <a:stretch/>
          </p:blipFill>
          <p:spPr>
            <a:xfrm>
              <a:off x="7661216" y="5237822"/>
              <a:ext cx="1866039" cy="1127465"/>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39E71C8E-D2B4-110B-7305-97C4A621486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400" y1="20463" x2="35800" y2="22870"/>
                          <a14:foregroundMark x1="33700" y1="38333" x2="35400" y2="41296"/>
                          <a14:foregroundMark x1="34800" y1="56019" x2="35200" y2="58519"/>
                          <a14:foregroundMark x1="65700" y1="55370" x2="65800" y2="57500"/>
                          <a14:foregroundMark x1="65400" y1="37407" x2="65600" y2="38704"/>
                          <a14:foregroundMark x1="65800" y1="19259" x2="65800" y2="21204"/>
                          <a14:foregroundMark x1="47500" y1="11019" x2="47500" y2="11019"/>
                          <a14:foregroundMark x1="49300" y1="14352" x2="49300" y2="14352"/>
                          <a14:foregroundMark x1="47100" y1="13981" x2="49500" y2="14074"/>
                          <a14:foregroundMark x1="47700" y1="72500" x2="47700" y2="72500"/>
                          <a14:foregroundMark x1="49200" y1="81667" x2="49200" y2="81667"/>
                          <a14:backgroundMark x1="42500" y1="14907" x2="42500" y2="14907"/>
                          <a14:backgroundMark x1="52100" y1="73796" x2="52100" y2="73796"/>
                        </a14:backgroundRemoval>
                      </a14:imgEffect>
                    </a14:imgLayer>
                  </a14:imgProps>
                </a:ext>
                <a:ext uri="{28A0092B-C50C-407E-A947-70E740481C1C}">
                  <a14:useLocalDpi xmlns:a14="http://schemas.microsoft.com/office/drawing/2010/main" val="0"/>
                </a:ext>
              </a:extLst>
            </a:blip>
            <a:srcRect l="26559" t="74436" r="28144" b="22005"/>
            <a:stretch/>
          </p:blipFill>
          <p:spPr>
            <a:xfrm>
              <a:off x="7661215" y="6365288"/>
              <a:ext cx="1866039" cy="492712"/>
            </a:xfrm>
            <a:prstGeom prst="rect">
              <a:avLst/>
            </a:prstGeom>
          </p:spPr>
        </p:pic>
      </p:grpSp>
      <p:pic>
        <p:nvPicPr>
          <p:cNvPr id="11" name="Picture 10">
            <a:extLst>
              <a:ext uri="{FF2B5EF4-FFF2-40B4-BE49-F238E27FC236}">
                <a16:creationId xmlns:a16="http://schemas.microsoft.com/office/drawing/2014/main" id="{88275955-BF76-0A6C-1537-43B6ACD3D40C}"/>
              </a:ext>
            </a:extLst>
          </p:cNvPr>
          <p:cNvPicPr>
            <a:picLocks noChangeAspect="1"/>
          </p:cNvPicPr>
          <p:nvPr/>
        </p:nvPicPr>
        <p:blipFill>
          <a:blip r:embed="rId4"/>
          <a:stretch>
            <a:fillRect/>
          </a:stretch>
        </p:blipFill>
        <p:spPr>
          <a:xfrm>
            <a:off x="5324475" y="0"/>
            <a:ext cx="1543050" cy="523875"/>
          </a:xfrm>
          <a:prstGeom prst="rect">
            <a:avLst/>
          </a:prstGeom>
        </p:spPr>
      </p:pic>
    </p:spTree>
    <p:extLst>
      <p:ext uri="{BB962C8B-B14F-4D97-AF65-F5344CB8AC3E}">
        <p14:creationId xmlns:p14="http://schemas.microsoft.com/office/powerpoint/2010/main" val="262145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7E1B7C-CD21-640C-7044-38D8CCAC5F50}"/>
              </a:ext>
            </a:extLst>
          </p:cNvPr>
          <p:cNvPicPr>
            <a:picLocks noChangeAspect="1"/>
          </p:cNvPicPr>
          <p:nvPr/>
        </p:nvPicPr>
        <p:blipFill>
          <a:blip r:embed="rId2"/>
          <a:stretch>
            <a:fillRect/>
          </a:stretch>
        </p:blipFill>
        <p:spPr>
          <a:xfrm>
            <a:off x="5324475" y="0"/>
            <a:ext cx="1543050" cy="523875"/>
          </a:xfrm>
          <a:prstGeom prst="rect">
            <a:avLst/>
          </a:prstGeom>
        </p:spPr>
      </p:pic>
      <p:sp>
        <p:nvSpPr>
          <p:cNvPr id="5" name="TextBox 4">
            <a:extLst>
              <a:ext uri="{FF2B5EF4-FFF2-40B4-BE49-F238E27FC236}">
                <a16:creationId xmlns:a16="http://schemas.microsoft.com/office/drawing/2014/main" id="{16D9BA52-24E8-0DFB-3FAE-64195567AC2B}"/>
              </a:ext>
            </a:extLst>
          </p:cNvPr>
          <p:cNvSpPr txBox="1"/>
          <p:nvPr/>
        </p:nvSpPr>
        <p:spPr>
          <a:xfrm>
            <a:off x="764273" y="748652"/>
            <a:ext cx="7968909" cy="523220"/>
          </a:xfrm>
          <a:prstGeom prst="rect">
            <a:avLst/>
          </a:prstGeom>
          <a:noFill/>
        </p:spPr>
        <p:txBody>
          <a:bodyPr wrap="square" rtlCol="0">
            <a:spAutoFit/>
          </a:bodyPr>
          <a:lstStyle/>
          <a:p>
            <a:r>
              <a:rPr lang="en-IN" sz="2800" dirty="0">
                <a:solidFill>
                  <a:srgbClr val="8F174F"/>
                </a:solidFill>
                <a:ea typeface="+mj-ea"/>
                <a:cs typeface="Arial"/>
              </a:rPr>
              <a:t>Analysis</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of</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Key</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Metrics</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on</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Contact</a:t>
            </a:r>
            <a:r>
              <a:rPr lang="en-IN" sz="1800" dirty="0">
                <a:effectLst/>
                <a:latin typeface="Times New Roman" panose="02020603050405020304" pitchFamily="18" charset="0"/>
                <a:ea typeface="Times New Roman" panose="02020603050405020304" pitchFamily="18" charset="0"/>
              </a:rPr>
              <a:t> </a:t>
            </a:r>
            <a:r>
              <a:rPr lang="en-IN" sz="2800" dirty="0">
                <a:solidFill>
                  <a:srgbClr val="8F174F"/>
                </a:solidFill>
                <a:ea typeface="+mj-ea"/>
                <a:cs typeface="Arial"/>
              </a:rPr>
              <a:t>Page</a:t>
            </a:r>
          </a:p>
        </p:txBody>
      </p:sp>
      <p:sp>
        <p:nvSpPr>
          <p:cNvPr id="6" name="TextBox 5">
            <a:extLst>
              <a:ext uri="{FF2B5EF4-FFF2-40B4-BE49-F238E27FC236}">
                <a16:creationId xmlns:a16="http://schemas.microsoft.com/office/drawing/2014/main" id="{A4A163CC-3048-ED6C-1539-81337AA42F58}"/>
              </a:ext>
            </a:extLst>
          </p:cNvPr>
          <p:cNvSpPr txBox="1"/>
          <p:nvPr/>
        </p:nvSpPr>
        <p:spPr>
          <a:xfrm>
            <a:off x="764274" y="1707388"/>
            <a:ext cx="10140287" cy="2870016"/>
          </a:xfrm>
          <a:prstGeom prst="rect">
            <a:avLst/>
          </a:prstGeom>
          <a:noFill/>
        </p:spPr>
        <p:txBody>
          <a:bodyPr wrap="square" rtlCol="0">
            <a:spAutoFit/>
          </a:bodyPr>
          <a:lstStyle/>
          <a:p>
            <a:pPr>
              <a:lnSpc>
                <a:spcPct val="107000"/>
              </a:lnSpc>
              <a:spcAft>
                <a:spcPts val="800"/>
              </a:spcAft>
            </a:pPr>
            <a:r>
              <a:rPr lang="en-IN" sz="1400" b="1" kern="100" dirty="0">
                <a:effectLst/>
                <a:ea typeface="Times New Roman" panose="02020603050405020304" pitchFamily="18" charset="0"/>
                <a:cs typeface="Times New Roman" panose="02020603050405020304" pitchFamily="18" charset="0"/>
              </a:rPr>
              <a:t>Average Session Duration on Contact Page:</a:t>
            </a:r>
            <a:endParaRPr lang="en-IN" sz="1400" b="1"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ea typeface="Times New Roman" panose="02020603050405020304" pitchFamily="18" charset="0"/>
                <a:cs typeface="Times New Roman" panose="02020603050405020304" pitchFamily="18" charset="0"/>
              </a:rPr>
              <a:t>Data: Session duration increased from 2 minutes (Variant A) to 2.5 minutes (Variant B).</a:t>
            </a:r>
            <a:endParaRPr lang="en-IN" sz="1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ea typeface="Times New Roman" panose="02020603050405020304" pitchFamily="18" charset="0"/>
                <a:cs typeface="Times New Roman" panose="02020603050405020304" pitchFamily="18" charset="0"/>
              </a:rPr>
              <a:t>Analysis: The longer session duration suggests that users were more engaged with the content or design on the contact page in Variant B.</a:t>
            </a:r>
            <a:endParaRPr lang="en-IN" sz="1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ea typeface="Times New Roman" panose="02020603050405020304" pitchFamily="18" charset="0"/>
                <a:cs typeface="Times New Roman" panose="02020603050405020304" pitchFamily="18" charset="0"/>
              </a:rPr>
              <a:t> </a:t>
            </a:r>
            <a:endParaRPr lang="en-IN" sz="1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ea typeface="Times New Roman" panose="02020603050405020304" pitchFamily="18" charset="0"/>
                <a:cs typeface="Times New Roman" panose="02020603050405020304" pitchFamily="18" charset="0"/>
              </a:rPr>
              <a:t>CTA (Call-to-Action):</a:t>
            </a:r>
            <a:endParaRPr lang="en-IN" sz="1400" b="1"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ea typeface="Times New Roman" panose="02020603050405020304" pitchFamily="18" charset="0"/>
                <a:cs typeface="Times New Roman" panose="02020603050405020304" pitchFamily="18" charset="0"/>
              </a:rPr>
              <a:t>Data: CTA click-through rate increased from 10% (Variant A) to 15% (Variant B).</a:t>
            </a:r>
            <a:endParaRPr lang="en-IN" sz="1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ea typeface="Times New Roman" panose="02020603050405020304" pitchFamily="18" charset="0"/>
                <a:cs typeface="Times New Roman" panose="02020603050405020304" pitchFamily="18" charset="0"/>
              </a:rPr>
              <a:t>Analysis: The improved click-through rate for the CTA indicates that the call-to-action in Variant B was more due to clearer messaging, a more noticeable design, or better positioning.</a:t>
            </a:r>
            <a:endParaRPr lang="en-IN" sz="1400" kern="100" dirty="0">
              <a:effectLst/>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95968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artoon character standing next to a green and white text">
            <a:extLst>
              <a:ext uri="{FF2B5EF4-FFF2-40B4-BE49-F238E27FC236}">
                <a16:creationId xmlns:a16="http://schemas.microsoft.com/office/drawing/2014/main" id="{C1A63E89-D049-D588-2236-4878A963E8D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1677" b="213"/>
          <a:stretch/>
        </p:blipFill>
        <p:spPr>
          <a:xfrm>
            <a:off x="20" y="1457738"/>
            <a:ext cx="12191980" cy="5400261"/>
          </a:xfrm>
          <a:prstGeom prst="rect">
            <a:avLst/>
          </a:prstGeom>
        </p:spPr>
      </p:pic>
      <p:sp>
        <p:nvSpPr>
          <p:cNvPr id="5" name="TextBox 4">
            <a:extLst>
              <a:ext uri="{FF2B5EF4-FFF2-40B4-BE49-F238E27FC236}">
                <a16:creationId xmlns:a16="http://schemas.microsoft.com/office/drawing/2014/main" id="{116518D4-DDC1-3EA9-1863-9959C3044049}"/>
              </a:ext>
            </a:extLst>
          </p:cNvPr>
          <p:cNvSpPr txBox="1"/>
          <p:nvPr/>
        </p:nvSpPr>
        <p:spPr>
          <a:xfrm>
            <a:off x="808383" y="636104"/>
            <a:ext cx="4316053" cy="523220"/>
          </a:xfrm>
          <a:prstGeom prst="rect">
            <a:avLst/>
          </a:prstGeom>
          <a:noFill/>
        </p:spPr>
        <p:txBody>
          <a:bodyPr wrap="none" rtlCol="0">
            <a:spAutoFit/>
          </a:bodyPr>
          <a:lstStyle/>
          <a:p>
            <a:r>
              <a:rPr lang="en-US" sz="2800" dirty="0">
                <a:solidFill>
                  <a:srgbClr val="8F174F"/>
                </a:solidFill>
                <a:ea typeface="+mj-ea"/>
                <a:cs typeface="Arial"/>
              </a:rPr>
              <a:t>Thank</a:t>
            </a:r>
            <a:r>
              <a:rPr lang="en-US" b="0" i="0" dirty="0">
                <a:solidFill>
                  <a:srgbClr val="374151"/>
                </a:solidFill>
                <a:effectLst/>
                <a:latin typeface="Söhne"/>
              </a:rPr>
              <a:t> </a:t>
            </a:r>
            <a:r>
              <a:rPr lang="en-US" sz="2800" dirty="0">
                <a:solidFill>
                  <a:srgbClr val="8F174F"/>
                </a:solidFill>
                <a:ea typeface="+mj-ea"/>
                <a:cs typeface="Arial"/>
              </a:rPr>
              <a:t>you</a:t>
            </a:r>
            <a:r>
              <a:rPr lang="en-US" b="0" i="0" dirty="0">
                <a:solidFill>
                  <a:srgbClr val="374151"/>
                </a:solidFill>
                <a:effectLst/>
                <a:latin typeface="Söhne"/>
              </a:rPr>
              <a:t> </a:t>
            </a:r>
            <a:r>
              <a:rPr lang="en-US" sz="2800" dirty="0">
                <a:solidFill>
                  <a:srgbClr val="8F174F"/>
                </a:solidFill>
                <a:ea typeface="+mj-ea"/>
                <a:cs typeface="Arial"/>
              </a:rPr>
              <a:t>for</a:t>
            </a:r>
            <a:r>
              <a:rPr lang="en-US" b="0" i="0" dirty="0">
                <a:solidFill>
                  <a:srgbClr val="374151"/>
                </a:solidFill>
                <a:effectLst/>
                <a:latin typeface="Söhne"/>
              </a:rPr>
              <a:t> </a:t>
            </a:r>
            <a:r>
              <a:rPr lang="en-US" sz="2800" dirty="0">
                <a:solidFill>
                  <a:srgbClr val="8F174F"/>
                </a:solidFill>
                <a:ea typeface="+mj-ea"/>
                <a:cs typeface="Arial"/>
              </a:rPr>
              <a:t>your</a:t>
            </a:r>
            <a:r>
              <a:rPr lang="en-US" b="0" i="0" dirty="0">
                <a:solidFill>
                  <a:srgbClr val="374151"/>
                </a:solidFill>
                <a:effectLst/>
                <a:latin typeface="Söhne"/>
              </a:rPr>
              <a:t> </a:t>
            </a:r>
            <a:r>
              <a:rPr lang="en-US" sz="2800" dirty="0">
                <a:solidFill>
                  <a:srgbClr val="8F174F"/>
                </a:solidFill>
                <a:ea typeface="+mj-ea"/>
                <a:cs typeface="Arial"/>
              </a:rPr>
              <a:t>attention!</a:t>
            </a:r>
            <a:endParaRPr lang="en-IN" sz="2800" dirty="0">
              <a:solidFill>
                <a:srgbClr val="8F174F"/>
              </a:solidFill>
              <a:ea typeface="+mj-ea"/>
              <a:cs typeface="Arial"/>
            </a:endParaRPr>
          </a:p>
        </p:txBody>
      </p:sp>
      <p:pic>
        <p:nvPicPr>
          <p:cNvPr id="6" name="Picture 5">
            <a:extLst>
              <a:ext uri="{FF2B5EF4-FFF2-40B4-BE49-F238E27FC236}">
                <a16:creationId xmlns:a16="http://schemas.microsoft.com/office/drawing/2014/main" id="{F14FDE23-0545-9714-1F52-EFCA8DA946B6}"/>
              </a:ext>
            </a:extLst>
          </p:cNvPr>
          <p:cNvPicPr>
            <a:picLocks noChangeAspect="1"/>
          </p:cNvPicPr>
          <p:nvPr/>
        </p:nvPicPr>
        <p:blipFill>
          <a:blip r:embed="rId4"/>
          <a:stretch>
            <a:fillRect/>
          </a:stretch>
        </p:blipFill>
        <p:spPr>
          <a:xfrm>
            <a:off x="5324475" y="0"/>
            <a:ext cx="1543050" cy="523875"/>
          </a:xfrm>
          <a:prstGeom prst="rect">
            <a:avLst/>
          </a:prstGeom>
        </p:spPr>
      </p:pic>
    </p:spTree>
    <p:extLst>
      <p:ext uri="{BB962C8B-B14F-4D97-AF65-F5344CB8AC3E}">
        <p14:creationId xmlns:p14="http://schemas.microsoft.com/office/powerpoint/2010/main" val="310795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762256-42E2-B780-BC19-00F5C244ACD2}"/>
              </a:ext>
            </a:extLst>
          </p:cNvPr>
          <p:cNvSpPr txBox="1"/>
          <p:nvPr/>
        </p:nvSpPr>
        <p:spPr>
          <a:xfrm>
            <a:off x="606236" y="835215"/>
            <a:ext cx="1683027" cy="523220"/>
          </a:xfrm>
          <a:prstGeom prst="rect">
            <a:avLst/>
          </a:prstGeom>
          <a:noFill/>
        </p:spPr>
        <p:txBody>
          <a:bodyPr wrap="square" rtlCol="0">
            <a:spAutoFit/>
          </a:bodyPr>
          <a:lstStyle/>
          <a:p>
            <a:r>
              <a:rPr lang="en-IN" sz="2800" dirty="0">
                <a:solidFill>
                  <a:srgbClr val="8F174F"/>
                </a:solidFill>
                <a:ea typeface="+mj-ea"/>
                <a:cs typeface="Arial"/>
              </a:rPr>
              <a:t>Agenda</a:t>
            </a:r>
          </a:p>
        </p:txBody>
      </p:sp>
      <p:sp>
        <p:nvSpPr>
          <p:cNvPr id="3" name="TextBox 2">
            <a:extLst>
              <a:ext uri="{FF2B5EF4-FFF2-40B4-BE49-F238E27FC236}">
                <a16:creationId xmlns:a16="http://schemas.microsoft.com/office/drawing/2014/main" id="{28F9F26E-6BD0-68B1-5236-81DBF62EDDB1}"/>
              </a:ext>
            </a:extLst>
          </p:cNvPr>
          <p:cNvSpPr txBox="1"/>
          <p:nvPr/>
        </p:nvSpPr>
        <p:spPr>
          <a:xfrm>
            <a:off x="606236" y="1669774"/>
            <a:ext cx="7938052" cy="2900987"/>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ea typeface="Times New Roman" panose="02020603050405020304" pitchFamily="18" charset="0"/>
                <a:cs typeface="Times New Roman" panose="02020603050405020304" pitchFamily="18" charset="0"/>
              </a:rPr>
              <a:t>Introduction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a typeface="Times New Roman" panose="02020603050405020304" pitchFamily="18" charset="0"/>
                <a:cs typeface="Times New Roman" panose="02020603050405020304" pitchFamily="18" charset="0"/>
              </a:rPr>
              <a:t>Primary Goals</a:t>
            </a:r>
            <a:endParaRPr lang="en-IN" sz="1600" kern="0" dirty="0">
              <a:effectLst/>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a typeface="Calibri" panose="020F0502020204030204" pitchFamily="34" charset="0"/>
                <a:cs typeface="Times New Roman" panose="02020603050405020304" pitchFamily="18" charset="0"/>
              </a:rPr>
              <a:t>Key Metrics to Track</a:t>
            </a:r>
          </a:p>
          <a:p>
            <a:pPr marL="342900" indent="-342900">
              <a:lnSpc>
                <a:spcPct val="107000"/>
              </a:lnSpc>
              <a:spcAft>
                <a:spcPts val="800"/>
              </a:spcAft>
              <a:buSzPts val="1000"/>
              <a:buFont typeface="Symbol" panose="05050102010706020507" pitchFamily="18" charset="2"/>
              <a:buChar char=""/>
              <a:tabLst>
                <a:tab pos="457200" algn="l"/>
              </a:tabLst>
            </a:pPr>
            <a:r>
              <a:rPr lang="en-IN" sz="1600" kern="0" dirty="0">
                <a:effectLst/>
                <a:ea typeface="Times New Roman" panose="02020603050405020304" pitchFamily="18" charset="0"/>
                <a:cs typeface="Times New Roman" panose="02020603050405020304" pitchFamily="18" charset="0"/>
              </a:rPr>
              <a:t>Business Justification</a:t>
            </a:r>
            <a:endParaRPr lang="en-IN"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ea typeface="Times New Roman" panose="02020603050405020304" pitchFamily="18" charset="0"/>
                <a:cs typeface="Times New Roman" panose="02020603050405020304" pitchFamily="18" charset="0"/>
              </a:rPr>
              <a:t>A/B Test Design</a:t>
            </a:r>
            <a:endParaRPr lang="en-IN"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ea typeface="Times New Roman" panose="02020603050405020304" pitchFamily="18" charset="0"/>
                <a:cs typeface="Times New Roman" panose="02020603050405020304" pitchFamily="18" charset="0"/>
              </a:rPr>
              <a:t>Mock-Up &amp; Insights</a:t>
            </a:r>
            <a:endParaRPr lang="en-IN"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ea typeface="Times New Roman" panose="02020603050405020304" pitchFamily="18" charset="0"/>
                <a:cs typeface="Times New Roman" panose="02020603050405020304" pitchFamily="18" charset="0"/>
              </a:rPr>
              <a:t>Q&amp;A</a:t>
            </a:r>
            <a:endParaRPr lang="en-IN" sz="1600" kern="100" dirty="0">
              <a:effectLst/>
              <a:ea typeface="Calibri" panose="020F0502020204030204" pitchFamily="34" charset="0"/>
              <a:cs typeface="Times New Roman" panose="02020603050405020304" pitchFamily="18" charset="0"/>
            </a:endParaRPr>
          </a:p>
          <a:p>
            <a:endParaRPr lang="en-IN" sz="1600" dirty="0"/>
          </a:p>
        </p:txBody>
      </p:sp>
      <p:pic>
        <p:nvPicPr>
          <p:cNvPr id="17" name="Picture 16">
            <a:extLst>
              <a:ext uri="{FF2B5EF4-FFF2-40B4-BE49-F238E27FC236}">
                <a16:creationId xmlns:a16="http://schemas.microsoft.com/office/drawing/2014/main" id="{B88C14BC-0E2F-9E2C-6D36-CEA7AB8AE092}"/>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34340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9729E-9B04-B2AD-41DF-6F5E4F633AEC}"/>
              </a:ext>
            </a:extLst>
          </p:cNvPr>
          <p:cNvSpPr txBox="1"/>
          <p:nvPr/>
        </p:nvSpPr>
        <p:spPr>
          <a:xfrm>
            <a:off x="665508" y="768414"/>
            <a:ext cx="6096000" cy="523220"/>
          </a:xfrm>
          <a:prstGeom prst="rect">
            <a:avLst/>
          </a:prstGeom>
          <a:noFill/>
        </p:spPr>
        <p:txBody>
          <a:bodyPr wrap="square">
            <a:spAutoFit/>
          </a:bodyPr>
          <a:lstStyle/>
          <a:p>
            <a:r>
              <a:rPr lang="en-IN" sz="2800" dirty="0">
                <a:solidFill>
                  <a:srgbClr val="8F174F"/>
                </a:solidFill>
                <a:ea typeface="+mj-ea"/>
                <a:cs typeface="Arial"/>
              </a:rPr>
              <a:t>Introduction</a:t>
            </a:r>
          </a:p>
        </p:txBody>
      </p:sp>
      <p:sp>
        <p:nvSpPr>
          <p:cNvPr id="4" name="TextBox 3">
            <a:extLst>
              <a:ext uri="{FF2B5EF4-FFF2-40B4-BE49-F238E27FC236}">
                <a16:creationId xmlns:a16="http://schemas.microsoft.com/office/drawing/2014/main" id="{6BAA44A7-4ED5-2516-D98C-7D5B5CAD229D}"/>
              </a:ext>
            </a:extLst>
          </p:cNvPr>
          <p:cNvSpPr txBox="1"/>
          <p:nvPr/>
        </p:nvSpPr>
        <p:spPr>
          <a:xfrm>
            <a:off x="665508" y="1536174"/>
            <a:ext cx="9541566" cy="3785652"/>
          </a:xfrm>
          <a:prstGeom prst="rect">
            <a:avLst/>
          </a:prstGeom>
          <a:noFill/>
        </p:spPr>
        <p:txBody>
          <a:bodyPr wrap="square" rtlCol="0">
            <a:spAutoFit/>
          </a:bodyPr>
          <a:lstStyle/>
          <a:p>
            <a:r>
              <a:rPr lang="en-US" sz="1600" dirty="0"/>
              <a:t>Eurowings has made a positive impact in digital transformation. Our website and app offer a range of features aimed at providing users with the necessary information and support they need.</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r>
              <a:rPr lang="en-IN" sz="1600" b="1" dirty="0"/>
              <a:t>Problem Statement: </a:t>
            </a:r>
            <a:endParaRPr lang="en-IN" sz="1600" dirty="0"/>
          </a:p>
          <a:p>
            <a:r>
              <a:rPr lang="en-US" sz="1600" dirty="0"/>
              <a:t>High Call Centre Workload: We have observed a consistent high volume of calls to our Call Centre. This not only strains our resources but also indicates that visitors might be overlooking or bypassing digital solutions in favor of direct contact.</a:t>
            </a:r>
          </a:p>
          <a:p>
            <a:r>
              <a:rPr lang="en-US" sz="1600" dirty="0"/>
              <a:t>The data suggests a potential gap between information availability and its usage. The aim is to understand why, even with so much digital information at their fingertips, customers still prefer to pick up the phone.</a:t>
            </a:r>
            <a:endParaRPr lang="en-IN" sz="1600" dirty="0"/>
          </a:p>
          <a:p>
            <a:endParaRPr lang="en-IN" sz="1600" dirty="0"/>
          </a:p>
          <a:p>
            <a:endParaRPr lang="en-IN" sz="1600" dirty="0"/>
          </a:p>
          <a:p>
            <a:r>
              <a:rPr lang="en-IN" sz="1600" b="1" dirty="0"/>
              <a:t>Target Audience:</a:t>
            </a:r>
          </a:p>
          <a:p>
            <a:r>
              <a:rPr lang="en-IN" sz="1600" dirty="0"/>
              <a:t>Non-urgent queries, First-time visitors, Repeat visitors.</a:t>
            </a:r>
          </a:p>
          <a:p>
            <a:pPr marL="285750" indent="-285750">
              <a:buFont typeface="Arial" panose="020B0604020202020204" pitchFamily="34" charset="0"/>
              <a:buChar char="•"/>
            </a:pPr>
            <a:endParaRPr lang="en-IN" sz="1600" dirty="0"/>
          </a:p>
        </p:txBody>
      </p:sp>
      <p:pic>
        <p:nvPicPr>
          <p:cNvPr id="6" name="Picture 5">
            <a:extLst>
              <a:ext uri="{FF2B5EF4-FFF2-40B4-BE49-F238E27FC236}">
                <a16:creationId xmlns:a16="http://schemas.microsoft.com/office/drawing/2014/main" id="{256247CD-DBE4-A3C0-A159-F3ADAFB11804}"/>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86256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8CB35-3995-EE6F-DA67-102E5B0C9EFE}"/>
              </a:ext>
            </a:extLst>
          </p:cNvPr>
          <p:cNvSpPr txBox="1"/>
          <p:nvPr/>
        </p:nvSpPr>
        <p:spPr>
          <a:xfrm>
            <a:off x="596348" y="709319"/>
            <a:ext cx="4558748" cy="523220"/>
          </a:xfrm>
          <a:prstGeom prst="rect">
            <a:avLst/>
          </a:prstGeom>
          <a:noFill/>
        </p:spPr>
        <p:txBody>
          <a:bodyPr wrap="square" rtlCol="0">
            <a:spAutoFit/>
          </a:bodyPr>
          <a:lstStyle/>
          <a:p>
            <a:r>
              <a:rPr lang="en-IN" sz="2800" dirty="0">
                <a:solidFill>
                  <a:srgbClr val="8F174F"/>
                </a:solidFill>
                <a:ea typeface="+mj-ea"/>
                <a:cs typeface="Arial"/>
              </a:rPr>
              <a:t>Primary</a:t>
            </a:r>
            <a:r>
              <a:rPr lang="en-IN" sz="1800" dirty="0">
                <a:solidFill>
                  <a:srgbClr val="8F174F"/>
                </a:solidFill>
                <a:ea typeface="+mj-ea"/>
                <a:cs typeface="Arial"/>
              </a:rPr>
              <a:t> </a:t>
            </a:r>
            <a:r>
              <a:rPr lang="en-IN" sz="2800" dirty="0">
                <a:solidFill>
                  <a:srgbClr val="8F174F"/>
                </a:solidFill>
                <a:ea typeface="+mj-ea"/>
                <a:cs typeface="Arial"/>
              </a:rPr>
              <a:t>Goals</a:t>
            </a:r>
          </a:p>
        </p:txBody>
      </p:sp>
      <p:sp>
        <p:nvSpPr>
          <p:cNvPr id="3" name="TextBox 2">
            <a:extLst>
              <a:ext uri="{FF2B5EF4-FFF2-40B4-BE49-F238E27FC236}">
                <a16:creationId xmlns:a16="http://schemas.microsoft.com/office/drawing/2014/main" id="{4251A6FF-F66D-AFC5-02FC-817DDD24944A}"/>
              </a:ext>
            </a:extLst>
          </p:cNvPr>
          <p:cNvSpPr txBox="1"/>
          <p:nvPr/>
        </p:nvSpPr>
        <p:spPr>
          <a:xfrm>
            <a:off x="596348" y="1417982"/>
            <a:ext cx="9528313" cy="3046988"/>
          </a:xfrm>
          <a:prstGeom prst="rect">
            <a:avLst/>
          </a:prstGeom>
          <a:noFill/>
        </p:spPr>
        <p:txBody>
          <a:bodyPr wrap="square" rtlCol="0">
            <a:spAutoFit/>
          </a:bodyPr>
          <a:lstStyle/>
          <a:p>
            <a:r>
              <a:rPr lang="en-US" sz="1600" b="1" dirty="0"/>
              <a:t>Reduce Call Centre Contacts:</a:t>
            </a:r>
          </a:p>
          <a:p>
            <a:r>
              <a:rPr lang="en-US" sz="1600" dirty="0"/>
              <a:t>Objective: To decrease the number of users relying on our call center, thereby reducing workload and costs.</a:t>
            </a:r>
          </a:p>
          <a:p>
            <a:r>
              <a:rPr lang="en-US" sz="1600" dirty="0"/>
              <a:t>Reasoning: Less reliance on the call centre implies that users are finding the digital tools effective and efficient for their queries.</a:t>
            </a:r>
          </a:p>
          <a:p>
            <a:endParaRPr lang="en-US" sz="1600" dirty="0"/>
          </a:p>
          <a:p>
            <a:r>
              <a:rPr lang="en-US" sz="1600" b="1" dirty="0"/>
              <a:t>Increase FAQs &amp; Contact Form Utilization:</a:t>
            </a:r>
          </a:p>
          <a:p>
            <a:r>
              <a:rPr lang="en-US" sz="1600" dirty="0"/>
              <a:t>Objective: To increase the number of users accessing the FAQs section and using the Contact Form for their inquiries.</a:t>
            </a:r>
          </a:p>
          <a:p>
            <a:r>
              <a:rPr lang="en-US" sz="1600" dirty="0"/>
              <a:t>Reasoning: Leveraging these digital tools can provide immediate answers and support to users, improving their experience and reducing the need for direct calls.</a:t>
            </a:r>
          </a:p>
          <a:p>
            <a:endParaRPr lang="en-US" sz="1600" dirty="0"/>
          </a:p>
          <a:p>
            <a:endParaRPr lang="en-IN" sz="1600" dirty="0"/>
          </a:p>
        </p:txBody>
      </p:sp>
      <p:pic>
        <p:nvPicPr>
          <p:cNvPr id="5" name="Picture 4">
            <a:extLst>
              <a:ext uri="{FF2B5EF4-FFF2-40B4-BE49-F238E27FC236}">
                <a16:creationId xmlns:a16="http://schemas.microsoft.com/office/drawing/2014/main" id="{EB55F05F-F2DB-99C0-9DEF-3A1DE646E7DC}"/>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130015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8CB35-3995-EE6F-DA67-102E5B0C9EFE}"/>
              </a:ext>
            </a:extLst>
          </p:cNvPr>
          <p:cNvSpPr txBox="1"/>
          <p:nvPr/>
        </p:nvSpPr>
        <p:spPr>
          <a:xfrm>
            <a:off x="596348" y="649357"/>
            <a:ext cx="5645426" cy="523220"/>
          </a:xfrm>
          <a:prstGeom prst="rect">
            <a:avLst/>
          </a:prstGeom>
          <a:noFill/>
        </p:spPr>
        <p:txBody>
          <a:bodyPr wrap="square" rtlCol="0">
            <a:spAutoFit/>
          </a:bodyPr>
          <a:lstStyle/>
          <a:p>
            <a:r>
              <a:rPr lang="en-US" sz="2800" dirty="0">
                <a:solidFill>
                  <a:srgbClr val="8F174F"/>
                </a:solidFill>
                <a:ea typeface="+mj-ea"/>
                <a:cs typeface="Arial"/>
              </a:rPr>
              <a:t>Key Metrics to Track</a:t>
            </a:r>
          </a:p>
        </p:txBody>
      </p:sp>
      <p:sp>
        <p:nvSpPr>
          <p:cNvPr id="3" name="TextBox 2">
            <a:extLst>
              <a:ext uri="{FF2B5EF4-FFF2-40B4-BE49-F238E27FC236}">
                <a16:creationId xmlns:a16="http://schemas.microsoft.com/office/drawing/2014/main" id="{4251A6FF-F66D-AFC5-02FC-817DDD24944A}"/>
              </a:ext>
            </a:extLst>
          </p:cNvPr>
          <p:cNvSpPr txBox="1"/>
          <p:nvPr/>
        </p:nvSpPr>
        <p:spPr>
          <a:xfrm>
            <a:off x="596348" y="1325217"/>
            <a:ext cx="9528313" cy="5016758"/>
          </a:xfrm>
          <a:prstGeom prst="rect">
            <a:avLst/>
          </a:prstGeom>
          <a:noFill/>
        </p:spPr>
        <p:txBody>
          <a:bodyPr wrap="square" rtlCol="0">
            <a:spAutoFit/>
          </a:bodyPr>
          <a:lstStyle/>
          <a:p>
            <a:r>
              <a:rPr lang="en-US" sz="1600" b="1" dirty="0"/>
              <a:t>Call Centre Clicks</a:t>
            </a:r>
            <a:r>
              <a:rPr lang="en-US" sz="1600" dirty="0"/>
              <a:t>: A decrease in this metric will signify reduced user intent to reach out to the call center directly.</a:t>
            </a:r>
          </a:p>
          <a:p>
            <a:endParaRPr lang="en-US" sz="1600" dirty="0"/>
          </a:p>
          <a:p>
            <a:r>
              <a:rPr lang="en-US" sz="1600" b="1" dirty="0"/>
              <a:t>FAQ Page Views</a:t>
            </a:r>
            <a:r>
              <a:rPr lang="en-US" sz="1600" dirty="0"/>
              <a:t>: An uptick here demonstrates a higher engagement with our FAQs, suggesting users are seeking answers from this resource.</a:t>
            </a:r>
          </a:p>
          <a:p>
            <a:endParaRPr lang="en-US" sz="1600" dirty="0"/>
          </a:p>
          <a:p>
            <a:r>
              <a:rPr lang="en-US" sz="1600" b="1" dirty="0"/>
              <a:t>Contact Form Submissions</a:t>
            </a:r>
            <a:r>
              <a:rPr lang="en-US" sz="1600" dirty="0"/>
              <a:t>: More form submissions indicate users are opting for this digital channel for their inquiries, rather than making a direct call.</a:t>
            </a:r>
          </a:p>
          <a:p>
            <a:endParaRPr lang="en-US" sz="1600" dirty="0"/>
          </a:p>
          <a:p>
            <a:r>
              <a:rPr lang="en-IN" sz="1600" b="1" kern="100" dirty="0">
                <a:effectLst/>
                <a:ea typeface="Times New Roman" panose="02020603050405020304" pitchFamily="18" charset="0"/>
                <a:cs typeface="Times New Roman" panose="02020603050405020304" pitchFamily="18" charset="0"/>
              </a:rPr>
              <a:t>Average Session Duration on Contact Page: </a:t>
            </a:r>
            <a:r>
              <a:rPr lang="en-IN" sz="1600" dirty="0"/>
              <a:t>Tracking Average Session Duration helps gauge user engagement and content relevance on the contact page.</a:t>
            </a:r>
            <a:endParaRPr lang="en-IN" sz="1600" b="1" kern="100" dirty="0">
              <a:ea typeface="Calibri" panose="020F0502020204030204" pitchFamily="34" charset="0"/>
              <a:cs typeface="Times New Roman" panose="02020603050405020304" pitchFamily="18" charset="0"/>
            </a:endParaRPr>
          </a:p>
          <a:p>
            <a:endParaRPr lang="en-IN" sz="1600" b="1" kern="100" dirty="0">
              <a:effectLst/>
              <a:ea typeface="Calibri" panose="020F0502020204030204" pitchFamily="34" charset="0"/>
              <a:cs typeface="Times New Roman" panose="02020603050405020304" pitchFamily="18" charset="0"/>
            </a:endParaRPr>
          </a:p>
          <a:p>
            <a:r>
              <a:rPr lang="en-IN" sz="1600" b="1" kern="100" dirty="0">
                <a:effectLst/>
                <a:ea typeface="Times New Roman" panose="02020603050405020304" pitchFamily="18" charset="0"/>
                <a:cs typeface="Times New Roman" panose="02020603050405020304" pitchFamily="18" charset="0"/>
              </a:rPr>
              <a:t>CTA (Call-to-Action): </a:t>
            </a:r>
            <a:r>
              <a:rPr lang="en-IN" sz="1600" kern="100" dirty="0">
                <a:effectLst/>
                <a:ea typeface="Times New Roman" panose="02020603050405020304" pitchFamily="18" charset="0"/>
                <a:cs typeface="Times New Roman" panose="02020603050405020304" pitchFamily="18" charset="0"/>
              </a:rPr>
              <a:t>Effectiveness</a:t>
            </a:r>
            <a:r>
              <a:rPr lang="en-US" sz="1600" dirty="0"/>
              <a:t> determines how well the page drives desired user actions.</a:t>
            </a:r>
            <a:endParaRPr lang="en-IN" sz="1600" dirty="0"/>
          </a:p>
          <a:p>
            <a:endParaRPr lang="en-IN" sz="1600" b="1" kern="100" dirty="0">
              <a:effectLst/>
              <a:ea typeface="Calibri" panose="020F0502020204030204" pitchFamily="34" charset="0"/>
              <a:cs typeface="Times New Roman" panose="02020603050405020304" pitchFamily="18" charset="0"/>
            </a:endParaRPr>
          </a:p>
          <a:p>
            <a:endParaRPr lang="en-US" sz="1600" dirty="0"/>
          </a:p>
          <a:p>
            <a:endParaRPr lang="en-US" sz="1600" dirty="0"/>
          </a:p>
          <a:p>
            <a:endParaRPr lang="en-US" sz="1600" dirty="0"/>
          </a:p>
          <a:p>
            <a:endParaRPr lang="en-US" sz="1600" dirty="0"/>
          </a:p>
          <a:p>
            <a:endParaRPr lang="en-US" sz="1600" dirty="0"/>
          </a:p>
          <a:p>
            <a:endParaRPr lang="en-US" sz="1600" dirty="0"/>
          </a:p>
          <a:p>
            <a:endParaRPr lang="en-IN" sz="1600" dirty="0"/>
          </a:p>
        </p:txBody>
      </p:sp>
      <p:pic>
        <p:nvPicPr>
          <p:cNvPr id="5" name="Picture 4">
            <a:extLst>
              <a:ext uri="{FF2B5EF4-FFF2-40B4-BE49-F238E27FC236}">
                <a16:creationId xmlns:a16="http://schemas.microsoft.com/office/drawing/2014/main" id="{EB55F05F-F2DB-99C0-9DEF-3A1DE646E7DC}"/>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163177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BABF80-ECDC-CBCB-1E47-2EA37039FD0E}"/>
              </a:ext>
            </a:extLst>
          </p:cNvPr>
          <p:cNvSpPr txBox="1"/>
          <p:nvPr/>
        </p:nvSpPr>
        <p:spPr>
          <a:xfrm>
            <a:off x="532264" y="1536174"/>
            <a:ext cx="11273050" cy="3754874"/>
          </a:xfrm>
          <a:prstGeom prst="rect">
            <a:avLst/>
          </a:prstGeom>
          <a:noFill/>
        </p:spPr>
        <p:txBody>
          <a:bodyPr wrap="square">
            <a:spAutoFit/>
          </a:bodyPr>
          <a:lstStyle/>
          <a:p>
            <a:r>
              <a:rPr lang="en-IN" sz="1600" dirty="0"/>
              <a:t>Why prioritize this topic?</a:t>
            </a:r>
          </a:p>
          <a:p>
            <a:r>
              <a:rPr lang="en-IN" sz="1600" dirty="0"/>
              <a:t>The modern customer journey emphasizes seamless self-service. By promoting self-service solutions, we can improve customer experience and reduce the operational costs associated with call center operations. Prioritizing this topic ensures we are in line with digital best practices and increases customer satisfaction by providing instant resolutions.</a:t>
            </a:r>
          </a:p>
          <a:p>
            <a:endParaRPr lang="en-IN" sz="1600" dirty="0"/>
          </a:p>
          <a:p>
            <a:r>
              <a:rPr lang="en-IN" sz="1600" dirty="0"/>
              <a:t>Benefits of running the test:</a:t>
            </a:r>
          </a:p>
          <a:p>
            <a:r>
              <a:rPr lang="en-IN" sz="1600" dirty="0"/>
              <a:t>A/B testing on our contact page will provide insights into user behaviour, allowing us to understand which features or designs encourage users to opt for self-service. This in turn will lead to reduced call center workload, leading to cost savings and more efficient use of resources.</a:t>
            </a:r>
          </a:p>
          <a:p>
            <a:endParaRPr lang="en-IN" sz="1600" dirty="0"/>
          </a:p>
          <a:p>
            <a:r>
              <a:rPr lang="en-IN" sz="1600" dirty="0"/>
              <a:t>Risks of not running the test:</a:t>
            </a:r>
          </a:p>
          <a:p>
            <a:r>
              <a:rPr lang="en-IN" sz="1600" dirty="0"/>
              <a:t>Without numerical evidence from A/B testing, our decisions might be based on assumptions which could be inaccurate. This could lead to missed opportunities in optimizing the user experience and in reducing operational costs. Also, failing to adapt may lead to an increased reliance on the call center, reducing efficiency and potentially affecting customer satisfaction.</a:t>
            </a:r>
          </a:p>
          <a:p>
            <a:endParaRPr lang="en-IN" sz="1400" dirty="0"/>
          </a:p>
        </p:txBody>
      </p:sp>
      <p:sp>
        <p:nvSpPr>
          <p:cNvPr id="11" name="TextBox 10">
            <a:extLst>
              <a:ext uri="{FF2B5EF4-FFF2-40B4-BE49-F238E27FC236}">
                <a16:creationId xmlns:a16="http://schemas.microsoft.com/office/drawing/2014/main" id="{94FDBCAE-78B0-1F39-79CC-A1FA1804E206}"/>
              </a:ext>
            </a:extLst>
          </p:cNvPr>
          <p:cNvSpPr txBox="1"/>
          <p:nvPr/>
        </p:nvSpPr>
        <p:spPr>
          <a:xfrm>
            <a:off x="532264" y="629915"/>
            <a:ext cx="3739486" cy="800219"/>
          </a:xfrm>
          <a:prstGeom prst="rect">
            <a:avLst/>
          </a:prstGeom>
          <a:noFill/>
        </p:spPr>
        <p:txBody>
          <a:bodyPr wrap="square" rtlCol="0">
            <a:spAutoFit/>
          </a:bodyPr>
          <a:lstStyle/>
          <a:p>
            <a:r>
              <a:rPr lang="en-IN" sz="2800" dirty="0">
                <a:solidFill>
                  <a:srgbClr val="8F174F"/>
                </a:solidFill>
                <a:ea typeface="+mj-ea"/>
                <a:cs typeface="Arial"/>
              </a:rPr>
              <a:t>Business</a:t>
            </a:r>
            <a:r>
              <a:rPr lang="en-IN" dirty="0"/>
              <a:t> </a:t>
            </a:r>
            <a:r>
              <a:rPr lang="en-IN" sz="2800" dirty="0">
                <a:solidFill>
                  <a:srgbClr val="8F174F"/>
                </a:solidFill>
                <a:ea typeface="+mj-ea"/>
                <a:cs typeface="Arial"/>
              </a:rPr>
              <a:t>Justification</a:t>
            </a:r>
          </a:p>
          <a:p>
            <a:endParaRPr lang="en-IN" dirty="0"/>
          </a:p>
        </p:txBody>
      </p:sp>
      <p:pic>
        <p:nvPicPr>
          <p:cNvPr id="13" name="Picture 12">
            <a:extLst>
              <a:ext uri="{FF2B5EF4-FFF2-40B4-BE49-F238E27FC236}">
                <a16:creationId xmlns:a16="http://schemas.microsoft.com/office/drawing/2014/main" id="{D3EBEFFA-FCCD-1DB5-1BC0-857FF5C723AC}"/>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25519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90BE5E-E60A-E0FE-E4C5-8836EE559DB5}"/>
              </a:ext>
            </a:extLst>
          </p:cNvPr>
          <p:cNvSpPr>
            <a:spLocks noGrp="1"/>
          </p:cNvSpPr>
          <p:nvPr>
            <p:ph type="body" sz="quarter" idx="19"/>
          </p:nvPr>
        </p:nvSpPr>
        <p:spPr>
          <a:xfrm>
            <a:off x="736965" y="720639"/>
            <a:ext cx="11160125" cy="503999"/>
          </a:xfrm>
        </p:spPr>
        <p:txBody>
          <a:bodyPr vert="horz" lIns="36000" tIns="36000" rIns="36000" bIns="36000" rtlCol="0" anchor="t">
            <a:normAutofit/>
          </a:bodyPr>
          <a:lstStyle/>
          <a:p>
            <a:pPr marL="0" indent="0">
              <a:buNone/>
            </a:pPr>
            <a:r>
              <a:rPr lang="en-US" dirty="0">
                <a:solidFill>
                  <a:srgbClr val="8F174F"/>
                </a:solidFill>
                <a:cs typeface="Arial"/>
              </a:rPr>
              <a:t>Glossary</a:t>
            </a:r>
            <a:endParaRPr lang="en-US" dirty="0">
              <a:solidFill>
                <a:srgbClr val="8F174F"/>
              </a:solidFill>
            </a:endParaRPr>
          </a:p>
        </p:txBody>
      </p:sp>
      <p:graphicFrame>
        <p:nvGraphicFramePr>
          <p:cNvPr id="10" name="Table 10">
            <a:extLst>
              <a:ext uri="{FF2B5EF4-FFF2-40B4-BE49-F238E27FC236}">
                <a16:creationId xmlns:a16="http://schemas.microsoft.com/office/drawing/2014/main" id="{1A1FC59B-5231-0FE6-2536-297C3DF19711}"/>
              </a:ext>
            </a:extLst>
          </p:cNvPr>
          <p:cNvGraphicFramePr>
            <a:graphicFrameLocks noGrp="1"/>
          </p:cNvGraphicFramePr>
          <p:nvPr>
            <p:extLst>
              <p:ext uri="{D42A27DB-BD31-4B8C-83A1-F6EECF244321}">
                <p14:modId xmlns:p14="http://schemas.microsoft.com/office/powerpoint/2010/main" val="1347079946"/>
              </p:ext>
            </p:extLst>
          </p:nvPr>
        </p:nvGraphicFramePr>
        <p:xfrm>
          <a:off x="736965" y="1471219"/>
          <a:ext cx="10271336" cy="4399494"/>
        </p:xfrm>
        <a:graphic>
          <a:graphicData uri="http://schemas.openxmlformats.org/drawingml/2006/table">
            <a:tbl>
              <a:tblPr firstRow="1" bandRow="1">
                <a:tableStyleId>{EB344D84-9AFB-497E-A393-DC336BA19D2E}</a:tableStyleId>
              </a:tblPr>
              <a:tblGrid>
                <a:gridCol w="2951070">
                  <a:extLst>
                    <a:ext uri="{9D8B030D-6E8A-4147-A177-3AD203B41FA5}">
                      <a16:colId xmlns:a16="http://schemas.microsoft.com/office/drawing/2014/main" val="1311857847"/>
                    </a:ext>
                  </a:extLst>
                </a:gridCol>
                <a:gridCol w="7320266">
                  <a:extLst>
                    <a:ext uri="{9D8B030D-6E8A-4147-A177-3AD203B41FA5}">
                      <a16:colId xmlns:a16="http://schemas.microsoft.com/office/drawing/2014/main" val="3798382352"/>
                    </a:ext>
                  </a:extLst>
                </a:gridCol>
              </a:tblGrid>
              <a:tr h="410965">
                <a:tc>
                  <a:txBody>
                    <a:bodyPr/>
                    <a:lstStyle/>
                    <a:p>
                      <a:r>
                        <a:rPr lang="en-US" dirty="0"/>
                        <a:t>Metrics/KPIs</a:t>
                      </a:r>
                      <a:endParaRPr lang="en-IN" dirty="0"/>
                    </a:p>
                  </a:txBody>
                  <a:tcPr/>
                </a:tc>
                <a:tc>
                  <a:txBody>
                    <a:bodyPr/>
                    <a:lstStyle/>
                    <a:p>
                      <a:r>
                        <a:rPr lang="en-US" dirty="0"/>
                        <a:t>Explanation</a:t>
                      </a:r>
                      <a:endParaRPr lang="en-IN" dirty="0"/>
                    </a:p>
                  </a:txBody>
                  <a:tcPr/>
                </a:tc>
                <a:extLst>
                  <a:ext uri="{0D108BD9-81ED-4DB2-BD59-A6C34878D82A}">
                    <a16:rowId xmlns:a16="http://schemas.microsoft.com/office/drawing/2014/main" val="4072472446"/>
                  </a:ext>
                </a:extLst>
              </a:tr>
              <a:tr h="582201">
                <a:tc>
                  <a:txBody>
                    <a:bodyPr/>
                    <a:lstStyle/>
                    <a:p>
                      <a:r>
                        <a:rPr lang="en-IN" sz="1400" b="0" i="0" kern="1200" dirty="0">
                          <a:solidFill>
                            <a:schemeClr val="dk1"/>
                          </a:solidFill>
                          <a:effectLst/>
                          <a:latin typeface="+mn-lt"/>
                          <a:ea typeface="+mn-ea"/>
                          <a:cs typeface="+mn-cs"/>
                        </a:rPr>
                        <a:t>Click-Through Rate (CTR)</a:t>
                      </a:r>
                      <a:endParaRPr lang="en-IN" sz="1400" b="0" dirty="0"/>
                    </a:p>
                  </a:txBody>
                  <a:tcPr/>
                </a:tc>
                <a:tc>
                  <a:txBody>
                    <a:bodyPr/>
                    <a:lstStyle/>
                    <a:p>
                      <a:r>
                        <a:rPr lang="en-US" sz="1400" b="0" i="0" kern="1200" dirty="0">
                          <a:solidFill>
                            <a:schemeClr val="dk1"/>
                          </a:solidFill>
                          <a:effectLst/>
                          <a:latin typeface="+mn-lt"/>
                          <a:ea typeface="+mn-ea"/>
                          <a:cs typeface="+mn-cs"/>
                        </a:rPr>
                        <a:t>Measures the percentage of users who click on specific components (like the Contact Form, FAQ section, or Call Centre info).</a:t>
                      </a:r>
                      <a:endParaRPr lang="en-IN" sz="1400" dirty="0"/>
                    </a:p>
                  </a:txBody>
                  <a:tcPr/>
                </a:tc>
                <a:extLst>
                  <a:ext uri="{0D108BD9-81ED-4DB2-BD59-A6C34878D82A}">
                    <a16:rowId xmlns:a16="http://schemas.microsoft.com/office/drawing/2014/main" val="970045490"/>
                  </a:ext>
                </a:extLst>
              </a:tr>
              <a:tr h="582201">
                <a:tc>
                  <a:txBody>
                    <a:bodyPr/>
                    <a:lstStyle/>
                    <a:p>
                      <a:r>
                        <a:rPr lang="en-IN" sz="1400" b="0" i="0" kern="1200" dirty="0">
                          <a:solidFill>
                            <a:schemeClr val="dk1"/>
                          </a:solidFill>
                          <a:effectLst/>
                          <a:latin typeface="+mn-lt"/>
                          <a:ea typeface="+mn-ea"/>
                          <a:cs typeface="+mn-cs"/>
                        </a:rPr>
                        <a:t>Contact Form Submissions</a:t>
                      </a:r>
                      <a:endParaRPr lang="en-IN" sz="1400" b="0" dirty="0"/>
                    </a:p>
                  </a:txBody>
                  <a:tcPr/>
                </a:tc>
                <a:tc>
                  <a:txBody>
                    <a:bodyPr/>
                    <a:lstStyle/>
                    <a:p>
                      <a:r>
                        <a:rPr lang="en-US" sz="1400" b="0" i="0" kern="1200" dirty="0">
                          <a:solidFill>
                            <a:schemeClr val="dk1"/>
                          </a:solidFill>
                          <a:effectLst/>
                          <a:latin typeface="+mn-lt"/>
                          <a:ea typeface="+mn-ea"/>
                          <a:cs typeface="+mn-cs"/>
                        </a:rPr>
                        <a:t>The number of forms submitted by users, which can be an indicator of increased self-service engagement.</a:t>
                      </a:r>
                      <a:endParaRPr lang="en-IN" sz="1400" dirty="0"/>
                    </a:p>
                  </a:txBody>
                  <a:tcPr/>
                </a:tc>
                <a:extLst>
                  <a:ext uri="{0D108BD9-81ED-4DB2-BD59-A6C34878D82A}">
                    <a16:rowId xmlns:a16="http://schemas.microsoft.com/office/drawing/2014/main" val="3791228632"/>
                  </a:ext>
                </a:extLst>
              </a:tr>
              <a:tr h="342471">
                <a:tc>
                  <a:txBody>
                    <a:bodyPr/>
                    <a:lstStyle/>
                    <a:p>
                      <a:r>
                        <a:rPr lang="en-IN" sz="1400" b="0" i="0" kern="1200" dirty="0">
                          <a:solidFill>
                            <a:schemeClr val="dk1"/>
                          </a:solidFill>
                          <a:effectLst/>
                          <a:latin typeface="+mn-lt"/>
                          <a:ea typeface="+mn-ea"/>
                          <a:cs typeface="+mn-cs"/>
                        </a:rPr>
                        <a:t>FAQ Pageviews</a:t>
                      </a:r>
                      <a:endParaRPr lang="en-IN" sz="1400" b="0" dirty="0"/>
                    </a:p>
                  </a:txBody>
                  <a:tcPr/>
                </a:tc>
                <a:tc>
                  <a:txBody>
                    <a:bodyPr/>
                    <a:lstStyle/>
                    <a:p>
                      <a:r>
                        <a:rPr lang="en-US" sz="1400" b="0" i="0" kern="1200" dirty="0">
                          <a:solidFill>
                            <a:schemeClr val="dk1"/>
                          </a:solidFill>
                          <a:effectLst/>
                          <a:latin typeface="+mn-lt"/>
                          <a:ea typeface="+mn-ea"/>
                          <a:cs typeface="+mn-cs"/>
                        </a:rPr>
                        <a:t>The number of times the FAQ section was accessed, or specific questions were viewed.</a:t>
                      </a:r>
                      <a:endParaRPr lang="en-IN" sz="1400" b="0" dirty="0"/>
                    </a:p>
                  </a:txBody>
                  <a:tcPr/>
                </a:tc>
                <a:extLst>
                  <a:ext uri="{0D108BD9-81ED-4DB2-BD59-A6C34878D82A}">
                    <a16:rowId xmlns:a16="http://schemas.microsoft.com/office/drawing/2014/main" val="2765622887"/>
                  </a:ext>
                </a:extLst>
              </a:tr>
              <a:tr h="634359">
                <a:tc>
                  <a:txBody>
                    <a:bodyPr/>
                    <a:lstStyle/>
                    <a:p>
                      <a:r>
                        <a:rPr lang="fr-FR" sz="1400" b="0" i="0" kern="1200" dirty="0">
                          <a:solidFill>
                            <a:schemeClr val="dk1"/>
                          </a:solidFill>
                          <a:effectLst/>
                          <a:latin typeface="+mn-lt"/>
                          <a:ea typeface="+mn-ea"/>
                          <a:cs typeface="+mn-cs"/>
                        </a:rPr>
                        <a:t>Average Session Duration on Contact Page</a:t>
                      </a:r>
                      <a:endParaRPr lang="en-IN" sz="1400" b="0" dirty="0"/>
                    </a:p>
                  </a:txBody>
                  <a:tcPr/>
                </a:tc>
                <a:tc>
                  <a:txBody>
                    <a:bodyPr/>
                    <a:lstStyle/>
                    <a:p>
                      <a:r>
                        <a:rPr lang="en-US" sz="1400" b="0" i="0" kern="1200" dirty="0">
                          <a:solidFill>
                            <a:schemeClr val="dk1"/>
                          </a:solidFill>
                          <a:effectLst/>
                          <a:latin typeface="+mn-lt"/>
                          <a:ea typeface="+mn-ea"/>
                          <a:cs typeface="+mn-cs"/>
                        </a:rPr>
                        <a:t>How long users spend on the contact page can give insights into their behavior. An increase can imply they're spending time filling out the contact form.</a:t>
                      </a:r>
                      <a:endParaRPr lang="en-IN" sz="1400" dirty="0"/>
                    </a:p>
                  </a:txBody>
                  <a:tcPr/>
                </a:tc>
                <a:extLst>
                  <a:ext uri="{0D108BD9-81ED-4DB2-BD59-A6C34878D82A}">
                    <a16:rowId xmlns:a16="http://schemas.microsoft.com/office/drawing/2014/main" val="3720007572"/>
                  </a:ext>
                </a:extLst>
              </a:tr>
              <a:tr h="634359">
                <a:tc>
                  <a:txBody>
                    <a:bodyPr/>
                    <a:lstStyle/>
                    <a:p>
                      <a:r>
                        <a:rPr lang="en-US" sz="1400" b="0" i="0" kern="1200" dirty="0">
                          <a:solidFill>
                            <a:schemeClr val="dk1"/>
                          </a:solidFill>
                          <a:effectLst/>
                          <a:latin typeface="+mn-lt"/>
                          <a:ea typeface="+mn-ea"/>
                          <a:cs typeface="+mn-cs"/>
                        </a:rPr>
                        <a:t>Conversion Rate of Contact Form</a:t>
                      </a:r>
                      <a:endParaRPr lang="en-IN" sz="1400" b="0" dirty="0"/>
                    </a:p>
                  </a:txBody>
                  <a:tcPr/>
                </a:tc>
                <a:tc>
                  <a:txBody>
                    <a:bodyPr/>
                    <a:lstStyle/>
                    <a:p>
                      <a:r>
                        <a:rPr lang="en-US" sz="1400" b="0" i="0" kern="1200" dirty="0">
                          <a:solidFill>
                            <a:schemeClr val="dk1"/>
                          </a:solidFill>
                          <a:effectLst/>
                          <a:latin typeface="+mn-lt"/>
                          <a:ea typeface="+mn-ea"/>
                          <a:cs typeface="+mn-cs"/>
                        </a:rPr>
                        <a:t>Beyond just submissions, knowing how many users start filling out the form and complete it can give insights into the form's usability.</a:t>
                      </a:r>
                      <a:endParaRPr lang="en-IN" sz="1400" dirty="0"/>
                    </a:p>
                  </a:txBody>
                  <a:tcPr/>
                </a:tc>
                <a:extLst>
                  <a:ext uri="{0D108BD9-81ED-4DB2-BD59-A6C34878D82A}">
                    <a16:rowId xmlns:a16="http://schemas.microsoft.com/office/drawing/2014/main" val="2884128785"/>
                  </a:ext>
                </a:extLst>
              </a:tr>
              <a:tr h="545192">
                <a:tc>
                  <a:txBody>
                    <a:bodyPr/>
                    <a:lstStyle/>
                    <a:p>
                      <a:r>
                        <a:rPr lang="en-US" sz="1400" kern="100" dirty="0">
                          <a:latin typeface="Calibri" panose="020F0502020204030204" pitchFamily="34" charset="0"/>
                          <a:cs typeface="Times New Roman" panose="02020603050405020304" pitchFamily="18" charset="0"/>
                        </a:rPr>
                        <a:t>Above-the-fold</a:t>
                      </a:r>
                      <a:endParaRPr lang="en-IN" sz="1400" b="0" dirty="0"/>
                    </a:p>
                  </a:txBody>
                  <a:tcPr/>
                </a:tc>
                <a:tc>
                  <a:txBody>
                    <a:bodyPr/>
                    <a:lstStyle/>
                    <a:p>
                      <a:r>
                        <a:rPr lang="en-US" sz="1400" dirty="0"/>
                        <a:t>Upper half of a web page, visible without scrolling down the page</a:t>
                      </a:r>
                      <a:endParaRPr lang="en-IN" sz="1400" dirty="0"/>
                    </a:p>
                  </a:txBody>
                  <a:tcPr/>
                </a:tc>
                <a:extLst>
                  <a:ext uri="{0D108BD9-81ED-4DB2-BD59-A6C34878D82A}">
                    <a16:rowId xmlns:a16="http://schemas.microsoft.com/office/drawing/2014/main" val="4161670253"/>
                  </a:ext>
                </a:extLst>
              </a:tr>
              <a:tr h="667746">
                <a:tc>
                  <a:txBody>
                    <a:bodyPr/>
                    <a:lstStyle/>
                    <a:p>
                      <a:r>
                        <a:rPr lang="en-US" sz="1400" kern="100" dirty="0">
                          <a:solidFill>
                            <a:schemeClr val="dk1"/>
                          </a:solidFill>
                          <a:latin typeface="Calibri" panose="020F0502020204030204" pitchFamily="34" charset="0"/>
                          <a:ea typeface="+mn-ea"/>
                          <a:cs typeface="Times New Roman" panose="02020603050405020304" pitchFamily="18" charset="0"/>
                        </a:rPr>
                        <a:t>CTA (Call-to-Action)</a:t>
                      </a:r>
                      <a:endParaRPr lang="en-IN" sz="1400" kern="100" dirty="0">
                        <a:solidFill>
                          <a:schemeClr val="dk1"/>
                        </a:solidFill>
                        <a:latin typeface="Calibri" panose="020F0502020204030204" pitchFamily="34" charset="0"/>
                        <a:ea typeface="+mn-ea"/>
                        <a:cs typeface="Times New Roman" panose="02020603050405020304" pitchFamily="18" charset="0"/>
                      </a:endParaRPr>
                    </a:p>
                  </a:txBody>
                  <a:tcPr/>
                </a:tc>
                <a:tc>
                  <a:txBody>
                    <a:bodyPr/>
                    <a:lstStyle/>
                    <a:p>
                      <a:r>
                        <a:rPr lang="en-US" sz="1400" dirty="0"/>
                        <a:t>Combination of visual and text elements prompting users to take action. </a:t>
                      </a:r>
                    </a:p>
                    <a:p>
                      <a:endParaRPr lang="en-IN" sz="1600" dirty="0"/>
                    </a:p>
                  </a:txBody>
                  <a:tcPr/>
                </a:tc>
                <a:extLst>
                  <a:ext uri="{0D108BD9-81ED-4DB2-BD59-A6C34878D82A}">
                    <a16:rowId xmlns:a16="http://schemas.microsoft.com/office/drawing/2014/main" val="84449361"/>
                  </a:ext>
                </a:extLst>
              </a:tr>
            </a:tbl>
          </a:graphicData>
        </a:graphic>
      </p:graphicFrame>
      <p:pic>
        <p:nvPicPr>
          <p:cNvPr id="12" name="Picture 11">
            <a:extLst>
              <a:ext uri="{FF2B5EF4-FFF2-40B4-BE49-F238E27FC236}">
                <a16:creationId xmlns:a16="http://schemas.microsoft.com/office/drawing/2014/main" id="{065B76F7-F0EC-D1FA-1EEC-1F3C9F59046A}"/>
              </a:ext>
            </a:extLst>
          </p:cNvPr>
          <p:cNvPicPr>
            <a:picLocks noChangeAspect="1"/>
          </p:cNvPicPr>
          <p:nvPr/>
        </p:nvPicPr>
        <p:blipFill>
          <a:blip r:embed="rId2"/>
          <a:stretch>
            <a:fillRect/>
          </a:stretch>
        </p:blipFill>
        <p:spPr>
          <a:xfrm>
            <a:off x="5324471" y="0"/>
            <a:ext cx="1543050" cy="523875"/>
          </a:xfrm>
          <a:prstGeom prst="rect">
            <a:avLst/>
          </a:prstGeom>
        </p:spPr>
      </p:pic>
    </p:spTree>
    <p:extLst>
      <p:ext uri="{BB962C8B-B14F-4D97-AF65-F5344CB8AC3E}">
        <p14:creationId xmlns:p14="http://schemas.microsoft.com/office/powerpoint/2010/main" val="5164319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B948EF4-6CE7-51AD-3FDF-A86D0D76E013}"/>
              </a:ext>
            </a:extLst>
          </p:cNvPr>
          <p:cNvSpPr txBox="1"/>
          <p:nvPr/>
        </p:nvSpPr>
        <p:spPr>
          <a:xfrm>
            <a:off x="2580292" y="1155702"/>
            <a:ext cx="971292" cy="338554"/>
          </a:xfrm>
          <a:prstGeom prst="rect">
            <a:avLst/>
          </a:prstGeom>
          <a:noFill/>
        </p:spPr>
        <p:txBody>
          <a:bodyPr wrap="none" rtlCol="0">
            <a:spAutoFit/>
          </a:bodyPr>
          <a:lstStyle/>
          <a:p>
            <a:r>
              <a:rPr lang="en-US" sz="1600" b="1" dirty="0">
                <a:solidFill>
                  <a:schemeClr val="tx1"/>
                </a:solidFill>
              </a:rPr>
              <a:t>Variant A</a:t>
            </a:r>
            <a:endParaRPr lang="en-IN" sz="1600" dirty="0"/>
          </a:p>
        </p:txBody>
      </p:sp>
      <p:sp>
        <p:nvSpPr>
          <p:cNvPr id="19" name="TextBox 18">
            <a:extLst>
              <a:ext uri="{FF2B5EF4-FFF2-40B4-BE49-F238E27FC236}">
                <a16:creationId xmlns:a16="http://schemas.microsoft.com/office/drawing/2014/main" id="{640F6654-1E83-A0B1-1351-3BBE1957578E}"/>
              </a:ext>
            </a:extLst>
          </p:cNvPr>
          <p:cNvSpPr txBox="1"/>
          <p:nvPr/>
        </p:nvSpPr>
        <p:spPr>
          <a:xfrm>
            <a:off x="8640418" y="1155702"/>
            <a:ext cx="2482508" cy="338554"/>
          </a:xfrm>
          <a:prstGeom prst="rect">
            <a:avLst/>
          </a:prstGeom>
          <a:noFill/>
        </p:spPr>
        <p:txBody>
          <a:bodyPr wrap="square">
            <a:spAutoFit/>
          </a:bodyPr>
          <a:lstStyle/>
          <a:p>
            <a:r>
              <a:rPr lang="en-US" sz="1600" b="1" dirty="0">
                <a:solidFill>
                  <a:schemeClr val="tx1"/>
                </a:solidFill>
              </a:rPr>
              <a:t>Variant B</a:t>
            </a:r>
            <a:endParaRPr lang="en-IN" sz="1600" b="1" dirty="0"/>
          </a:p>
        </p:txBody>
      </p:sp>
      <p:sp>
        <p:nvSpPr>
          <p:cNvPr id="20" name="TextBox 19">
            <a:extLst>
              <a:ext uri="{FF2B5EF4-FFF2-40B4-BE49-F238E27FC236}">
                <a16:creationId xmlns:a16="http://schemas.microsoft.com/office/drawing/2014/main" id="{7B11FE6F-7269-C3C3-80FB-313B2C08FF67}"/>
              </a:ext>
            </a:extLst>
          </p:cNvPr>
          <p:cNvSpPr txBox="1"/>
          <p:nvPr/>
        </p:nvSpPr>
        <p:spPr>
          <a:xfrm>
            <a:off x="-188260" y="4849917"/>
            <a:ext cx="11732443" cy="2215991"/>
          </a:xfrm>
          <a:prstGeom prst="rect">
            <a:avLst/>
          </a:prstGeom>
          <a:noFill/>
        </p:spPr>
        <p:txBody>
          <a:bodyPr wrap="none" rtlCol="0">
            <a:spAutoFit/>
          </a:bodyPr>
          <a:lstStyle/>
          <a:p>
            <a:pPr marL="45720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Variant A: Current Website Design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existing website layout with limited emphasis on the Contact Form and FAQ section. </a:t>
            </a:r>
          </a:p>
          <a:p>
            <a:pPr marL="45720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Users can still access self-service options but might need to navigate deeper into the site to find them. </a:t>
            </a:r>
          </a:p>
          <a:p>
            <a:pPr marL="457200">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Variant B: Enhanced Self-Service Emphasis</a:t>
            </a:r>
          </a:p>
          <a:p>
            <a:pPr marL="45720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Contact Form and FAQ section are prominently </a:t>
            </a:r>
            <a:r>
              <a:rPr lang="en-US" sz="1400" kern="100" dirty="0">
                <a:latin typeface="Calibri" panose="020F0502020204030204" pitchFamily="34" charset="0"/>
                <a:cs typeface="Times New Roman" panose="02020603050405020304" pitchFamily="18" charset="0"/>
              </a:rPr>
              <a:t>featured Above-the-fold. Visual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cues and prominent buttons guide users toward self-service options.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26" name="Picture 25" descr="A screenshot of a computer&#10;&#10;Description automatically generated">
            <a:extLst>
              <a:ext uri="{FF2B5EF4-FFF2-40B4-BE49-F238E27FC236}">
                <a16:creationId xmlns:a16="http://schemas.microsoft.com/office/drawing/2014/main" id="{FE960A09-387D-D93B-0A42-E276EC88546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6241539" y="1555270"/>
            <a:ext cx="5764695" cy="3060000"/>
          </a:xfrm>
          <a:prstGeom prst="rect">
            <a:avLst/>
          </a:prstGeom>
          <a:effectLst>
            <a:outerShdw blurRad="50800" dist="38100" dir="8100000" algn="tr" rotWithShape="0">
              <a:prstClr val="black">
                <a:alpha val="40000"/>
              </a:prstClr>
            </a:outerShdw>
          </a:effectLst>
        </p:spPr>
      </p:pic>
      <p:pic>
        <p:nvPicPr>
          <p:cNvPr id="28" name="Picture 27">
            <a:extLst>
              <a:ext uri="{FF2B5EF4-FFF2-40B4-BE49-F238E27FC236}">
                <a16:creationId xmlns:a16="http://schemas.microsoft.com/office/drawing/2014/main" id="{7B8E2455-1F68-826D-9EA3-498734E8D5B9}"/>
              </a:ext>
            </a:extLst>
          </p:cNvPr>
          <p:cNvPicPr preferRelativeResize="0">
            <a:picLocks/>
          </p:cNvPicPr>
          <p:nvPr/>
        </p:nvPicPr>
        <p:blipFill>
          <a:blip r:embed="rId3"/>
          <a:stretch>
            <a:fillRect/>
          </a:stretch>
        </p:blipFill>
        <p:spPr>
          <a:xfrm>
            <a:off x="185766" y="1557448"/>
            <a:ext cx="5764695" cy="3060000"/>
          </a:xfrm>
          <a:prstGeom prst="rect">
            <a:avLst/>
          </a:prstGeom>
          <a:effectLst>
            <a:outerShdw blurRad="50800" dist="38100" dir="8100000" algn="tr" rotWithShape="0">
              <a:prstClr val="black">
                <a:alpha val="40000"/>
              </a:prstClr>
            </a:outerShdw>
          </a:effectLst>
        </p:spPr>
      </p:pic>
      <p:cxnSp>
        <p:nvCxnSpPr>
          <p:cNvPr id="34" name="Straight Connector 33">
            <a:extLst>
              <a:ext uri="{FF2B5EF4-FFF2-40B4-BE49-F238E27FC236}">
                <a16:creationId xmlns:a16="http://schemas.microsoft.com/office/drawing/2014/main" id="{1BB5639C-F2BE-B3A9-76F2-782555913644}"/>
              </a:ext>
            </a:extLst>
          </p:cNvPr>
          <p:cNvCxnSpPr>
            <a:cxnSpLocks/>
          </p:cNvCxnSpPr>
          <p:nvPr/>
        </p:nvCxnSpPr>
        <p:spPr>
          <a:xfrm>
            <a:off x="9713843" y="2027583"/>
            <a:ext cx="1961322"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BFB23F3-CC9F-44A5-CC0E-0B989D336B70}"/>
              </a:ext>
            </a:extLst>
          </p:cNvPr>
          <p:cNvCxnSpPr>
            <a:cxnSpLocks/>
          </p:cNvCxnSpPr>
          <p:nvPr/>
        </p:nvCxnSpPr>
        <p:spPr>
          <a:xfrm>
            <a:off x="9713843" y="2524539"/>
            <a:ext cx="1961322"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1BE128FD-9780-B5C1-E06F-088ADE1D3075}"/>
              </a:ext>
            </a:extLst>
          </p:cNvPr>
          <p:cNvCxnSpPr>
            <a:cxnSpLocks/>
          </p:cNvCxnSpPr>
          <p:nvPr/>
        </p:nvCxnSpPr>
        <p:spPr>
          <a:xfrm>
            <a:off x="9713843" y="2027583"/>
            <a:ext cx="0" cy="49695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946D0C0B-F86B-553F-BB45-6E46C33F365E}"/>
              </a:ext>
            </a:extLst>
          </p:cNvPr>
          <p:cNvCxnSpPr>
            <a:cxnSpLocks/>
          </p:cNvCxnSpPr>
          <p:nvPr/>
        </p:nvCxnSpPr>
        <p:spPr>
          <a:xfrm>
            <a:off x="11675165" y="2027583"/>
            <a:ext cx="0" cy="49695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2AF7A2DD-DB54-CBE6-C26A-9C0DAA5F2ADA}"/>
              </a:ext>
            </a:extLst>
          </p:cNvPr>
          <p:cNvCxnSpPr>
            <a:cxnSpLocks/>
          </p:cNvCxnSpPr>
          <p:nvPr/>
        </p:nvCxnSpPr>
        <p:spPr>
          <a:xfrm>
            <a:off x="1649896" y="2199861"/>
            <a:ext cx="1961322"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8B21FE7F-0C23-3164-8ED6-500AB56D832C}"/>
              </a:ext>
            </a:extLst>
          </p:cNvPr>
          <p:cNvCxnSpPr>
            <a:cxnSpLocks/>
          </p:cNvCxnSpPr>
          <p:nvPr/>
        </p:nvCxnSpPr>
        <p:spPr>
          <a:xfrm>
            <a:off x="1649896" y="1736034"/>
            <a:ext cx="1961322"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12F7B990-4693-9343-76DB-1DC61BDC6008}"/>
              </a:ext>
            </a:extLst>
          </p:cNvPr>
          <p:cNvCxnSpPr>
            <a:cxnSpLocks/>
          </p:cNvCxnSpPr>
          <p:nvPr/>
        </p:nvCxnSpPr>
        <p:spPr>
          <a:xfrm>
            <a:off x="1649896" y="1736035"/>
            <a:ext cx="0" cy="46382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E93F1A61-AE0C-7F65-4467-8D3661E9A69A}"/>
              </a:ext>
            </a:extLst>
          </p:cNvPr>
          <p:cNvCxnSpPr>
            <a:cxnSpLocks/>
          </p:cNvCxnSpPr>
          <p:nvPr/>
        </p:nvCxnSpPr>
        <p:spPr>
          <a:xfrm>
            <a:off x="3611218" y="1736034"/>
            <a:ext cx="0" cy="46382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E2FDCDA3-6312-2B22-74CA-1F18A72C48B9}"/>
              </a:ext>
            </a:extLst>
          </p:cNvPr>
          <p:cNvSpPr txBox="1"/>
          <p:nvPr/>
        </p:nvSpPr>
        <p:spPr>
          <a:xfrm>
            <a:off x="541557" y="691208"/>
            <a:ext cx="11133608" cy="800219"/>
          </a:xfrm>
          <a:prstGeom prst="rect">
            <a:avLst/>
          </a:prstGeom>
          <a:noFill/>
        </p:spPr>
        <p:txBody>
          <a:bodyPr wrap="square" rtlCol="0">
            <a:spAutoFit/>
          </a:bodyPr>
          <a:lstStyle/>
          <a:p>
            <a:r>
              <a:rPr lang="en-IN" sz="2800" dirty="0">
                <a:solidFill>
                  <a:srgbClr val="8F174F"/>
                </a:solidFill>
                <a:ea typeface="+mj-ea"/>
                <a:cs typeface="Arial"/>
              </a:rPr>
              <a:t>A/B Test Design: </a:t>
            </a:r>
            <a:r>
              <a:rPr lang="en-US" sz="2800" dirty="0">
                <a:solidFill>
                  <a:srgbClr val="8F174F"/>
                </a:solidFill>
                <a:ea typeface="+mj-ea"/>
                <a:cs typeface="Arial"/>
              </a:rPr>
              <a:t>Feature Contact Form and Read FAQs above</a:t>
            </a:r>
            <a:r>
              <a:rPr lang="en-US" sz="1800" dirty="0"/>
              <a:t> </a:t>
            </a:r>
            <a:r>
              <a:rPr lang="en-US" sz="2800" dirty="0">
                <a:solidFill>
                  <a:srgbClr val="8F174F"/>
                </a:solidFill>
                <a:ea typeface="+mj-ea"/>
                <a:cs typeface="Arial"/>
              </a:rPr>
              <a:t>the</a:t>
            </a:r>
            <a:r>
              <a:rPr lang="en-US" sz="1800" dirty="0"/>
              <a:t> </a:t>
            </a:r>
            <a:r>
              <a:rPr lang="en-US" sz="2800" dirty="0">
                <a:solidFill>
                  <a:srgbClr val="8F174F"/>
                </a:solidFill>
                <a:ea typeface="+mj-ea"/>
                <a:cs typeface="Arial"/>
              </a:rPr>
              <a:t>fold.</a:t>
            </a:r>
            <a:endParaRPr lang="en-GB" sz="1800" dirty="0"/>
          </a:p>
          <a:p>
            <a:endParaRPr lang="en-IN" dirty="0"/>
          </a:p>
        </p:txBody>
      </p:sp>
      <p:pic>
        <p:nvPicPr>
          <p:cNvPr id="56" name="Picture 55">
            <a:extLst>
              <a:ext uri="{FF2B5EF4-FFF2-40B4-BE49-F238E27FC236}">
                <a16:creationId xmlns:a16="http://schemas.microsoft.com/office/drawing/2014/main" id="{B92D130A-9B1D-F573-86E4-829E283A5405}"/>
              </a:ext>
            </a:extLst>
          </p:cNvPr>
          <p:cNvPicPr>
            <a:picLocks noChangeAspect="1"/>
          </p:cNvPicPr>
          <p:nvPr/>
        </p:nvPicPr>
        <p:blipFill>
          <a:blip r:embed="rId4"/>
          <a:stretch>
            <a:fillRect/>
          </a:stretch>
        </p:blipFill>
        <p:spPr>
          <a:xfrm>
            <a:off x="5324475" y="0"/>
            <a:ext cx="1543050" cy="523875"/>
          </a:xfrm>
          <a:prstGeom prst="rect">
            <a:avLst/>
          </a:prstGeom>
        </p:spPr>
      </p:pic>
    </p:spTree>
    <p:extLst>
      <p:ext uri="{BB962C8B-B14F-4D97-AF65-F5344CB8AC3E}">
        <p14:creationId xmlns:p14="http://schemas.microsoft.com/office/powerpoint/2010/main" val="400817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A4967F-1CFB-333C-B113-E34F44A4D045}"/>
              </a:ext>
            </a:extLst>
          </p:cNvPr>
          <p:cNvSpPr txBox="1"/>
          <p:nvPr/>
        </p:nvSpPr>
        <p:spPr>
          <a:xfrm>
            <a:off x="698318" y="523875"/>
            <a:ext cx="1948069" cy="523220"/>
          </a:xfrm>
          <a:prstGeom prst="rect">
            <a:avLst/>
          </a:prstGeom>
          <a:noFill/>
        </p:spPr>
        <p:txBody>
          <a:bodyPr wrap="square" rtlCol="0">
            <a:spAutoFit/>
          </a:bodyPr>
          <a:lstStyle/>
          <a:p>
            <a:r>
              <a:rPr lang="en-US" sz="2800" dirty="0">
                <a:solidFill>
                  <a:srgbClr val="8F174F"/>
                </a:solidFill>
                <a:ea typeface="+mj-ea"/>
                <a:cs typeface="Arial"/>
              </a:rPr>
              <a:t>Hypothesis</a:t>
            </a:r>
            <a:endParaRPr lang="en-IN" sz="2800" dirty="0"/>
          </a:p>
        </p:txBody>
      </p:sp>
      <p:sp>
        <p:nvSpPr>
          <p:cNvPr id="7" name="TextBox 6">
            <a:extLst>
              <a:ext uri="{FF2B5EF4-FFF2-40B4-BE49-F238E27FC236}">
                <a16:creationId xmlns:a16="http://schemas.microsoft.com/office/drawing/2014/main" id="{313F0DEF-CEAD-77A9-FDAB-172B779D2E51}"/>
              </a:ext>
            </a:extLst>
          </p:cNvPr>
          <p:cNvSpPr txBox="1"/>
          <p:nvPr/>
        </p:nvSpPr>
        <p:spPr>
          <a:xfrm>
            <a:off x="682487" y="1247423"/>
            <a:ext cx="10827026" cy="1323439"/>
          </a:xfrm>
          <a:prstGeom prst="rect">
            <a:avLst/>
          </a:prstGeom>
          <a:noFill/>
        </p:spPr>
        <p:txBody>
          <a:bodyPr wrap="square" rtlCol="0">
            <a:spAutoFit/>
          </a:bodyPr>
          <a:lstStyle/>
          <a:p>
            <a:r>
              <a:rPr lang="en-US" sz="1600" dirty="0"/>
              <a:t>If we redesign the contact page to prioritize and feature the FAQ section and Contact Form </a:t>
            </a:r>
            <a:r>
              <a:rPr lang="en-US" sz="1600" kern="100" dirty="0">
                <a:cs typeface="Times New Roman" panose="02020603050405020304" pitchFamily="18" charset="0"/>
              </a:rPr>
              <a:t>featured Above-the-fold</a:t>
            </a:r>
            <a:r>
              <a:rPr lang="en-US" sz="1600" dirty="0"/>
              <a:t>, then we can  expect a reduction in Call Centre clicks and an increase in FAQ Page Views and Contact Form submissions.</a:t>
            </a:r>
          </a:p>
          <a:p>
            <a:endParaRPr lang="en-US" sz="1600" dirty="0"/>
          </a:p>
          <a:p>
            <a:r>
              <a:rPr lang="en-US" sz="1600" dirty="0"/>
              <a:t>This hypothesis directly links the design change (independent variable) to the expected outcomes (dependent variables) and sets a clear direction for the test.</a:t>
            </a:r>
            <a:endParaRPr lang="en-IN" sz="1600" dirty="0"/>
          </a:p>
        </p:txBody>
      </p:sp>
      <p:sp>
        <p:nvSpPr>
          <p:cNvPr id="9" name="TextBox 8">
            <a:extLst>
              <a:ext uri="{FF2B5EF4-FFF2-40B4-BE49-F238E27FC236}">
                <a16:creationId xmlns:a16="http://schemas.microsoft.com/office/drawing/2014/main" id="{0320C91D-37E4-CA80-74DC-9FB9E5FD1B04}"/>
              </a:ext>
            </a:extLst>
          </p:cNvPr>
          <p:cNvSpPr txBox="1"/>
          <p:nvPr/>
        </p:nvSpPr>
        <p:spPr>
          <a:xfrm>
            <a:off x="698318" y="3259723"/>
            <a:ext cx="6096000" cy="338554"/>
          </a:xfrm>
          <a:prstGeom prst="rect">
            <a:avLst/>
          </a:prstGeom>
          <a:noFill/>
        </p:spPr>
        <p:txBody>
          <a:bodyPr wrap="square">
            <a:spAutoFit/>
          </a:bodyPr>
          <a:lstStyle/>
          <a:p>
            <a:r>
              <a:rPr lang="en-US" sz="1600" b="1" i="0" dirty="0">
                <a:effectLst/>
              </a:rPr>
              <a:t>Variant A vs. Variant B: Key Metrics</a:t>
            </a:r>
            <a:endParaRPr lang="en-IN" sz="1600" b="1" dirty="0"/>
          </a:p>
        </p:txBody>
      </p:sp>
      <p:graphicFrame>
        <p:nvGraphicFramePr>
          <p:cNvPr id="10" name="Table 10">
            <a:extLst>
              <a:ext uri="{FF2B5EF4-FFF2-40B4-BE49-F238E27FC236}">
                <a16:creationId xmlns:a16="http://schemas.microsoft.com/office/drawing/2014/main" id="{F2E4C3E0-3EE5-72C5-856D-0E33169DAFA1}"/>
              </a:ext>
            </a:extLst>
          </p:cNvPr>
          <p:cNvGraphicFramePr>
            <a:graphicFrameLocks noGrp="1"/>
          </p:cNvGraphicFramePr>
          <p:nvPr>
            <p:extLst>
              <p:ext uri="{D42A27DB-BD31-4B8C-83A1-F6EECF244321}">
                <p14:modId xmlns:p14="http://schemas.microsoft.com/office/powerpoint/2010/main" val="3908333500"/>
              </p:ext>
            </p:extLst>
          </p:nvPr>
        </p:nvGraphicFramePr>
        <p:xfrm>
          <a:off x="698318" y="3798605"/>
          <a:ext cx="10586046" cy="2349691"/>
        </p:xfrm>
        <a:graphic>
          <a:graphicData uri="http://schemas.openxmlformats.org/drawingml/2006/table">
            <a:tbl>
              <a:tblPr firstRow="1" bandRow="1">
                <a:tableStyleId>{F5AB1C69-6EDB-4FF4-983F-18BD219EF322}</a:tableStyleId>
              </a:tblPr>
              <a:tblGrid>
                <a:gridCol w="2151909">
                  <a:extLst>
                    <a:ext uri="{9D8B030D-6E8A-4147-A177-3AD203B41FA5}">
                      <a16:colId xmlns:a16="http://schemas.microsoft.com/office/drawing/2014/main" val="2976145910"/>
                    </a:ext>
                  </a:extLst>
                </a:gridCol>
                <a:gridCol w="1376773">
                  <a:extLst>
                    <a:ext uri="{9D8B030D-6E8A-4147-A177-3AD203B41FA5}">
                      <a16:colId xmlns:a16="http://schemas.microsoft.com/office/drawing/2014/main" val="2574765423"/>
                    </a:ext>
                  </a:extLst>
                </a:gridCol>
                <a:gridCol w="1533649">
                  <a:extLst>
                    <a:ext uri="{9D8B030D-6E8A-4147-A177-3AD203B41FA5}">
                      <a16:colId xmlns:a16="http://schemas.microsoft.com/office/drawing/2014/main" val="363695910"/>
                    </a:ext>
                  </a:extLst>
                </a:gridCol>
                <a:gridCol w="1683026">
                  <a:extLst>
                    <a:ext uri="{9D8B030D-6E8A-4147-A177-3AD203B41FA5}">
                      <a16:colId xmlns:a16="http://schemas.microsoft.com/office/drawing/2014/main" val="3617170354"/>
                    </a:ext>
                  </a:extLst>
                </a:gridCol>
                <a:gridCol w="2076348">
                  <a:extLst>
                    <a:ext uri="{9D8B030D-6E8A-4147-A177-3AD203B41FA5}">
                      <a16:colId xmlns:a16="http://schemas.microsoft.com/office/drawing/2014/main" val="1964927679"/>
                    </a:ext>
                  </a:extLst>
                </a:gridCol>
                <a:gridCol w="1764341">
                  <a:extLst>
                    <a:ext uri="{9D8B030D-6E8A-4147-A177-3AD203B41FA5}">
                      <a16:colId xmlns:a16="http://schemas.microsoft.com/office/drawing/2014/main" val="1161782948"/>
                    </a:ext>
                  </a:extLst>
                </a:gridCol>
              </a:tblGrid>
              <a:tr h="492612">
                <a:tc>
                  <a:txBody>
                    <a:bodyPr/>
                    <a:lstStyle/>
                    <a:p>
                      <a:pPr algn="ctr">
                        <a:lnSpc>
                          <a:spcPct val="200000"/>
                        </a:lnSpc>
                      </a:pPr>
                      <a:r>
                        <a:rPr lang="en-US" sz="1800" dirty="0"/>
                        <a:t>Metrics</a:t>
                      </a:r>
                      <a:endParaRPr lang="en-IN" sz="1800" dirty="0"/>
                    </a:p>
                  </a:txBody>
                  <a:tcPr/>
                </a:tc>
                <a:tc>
                  <a:txBody>
                    <a:bodyPr/>
                    <a:lstStyle/>
                    <a:p>
                      <a:pPr algn="ctr">
                        <a:lnSpc>
                          <a:spcPct val="200000"/>
                        </a:lnSpc>
                      </a:pPr>
                      <a:r>
                        <a:rPr lang="en-US" sz="1800" dirty="0"/>
                        <a:t>Variant A</a:t>
                      </a:r>
                      <a:endParaRPr lang="en-IN" sz="1800" dirty="0"/>
                    </a:p>
                  </a:txBody>
                  <a:tcPr/>
                </a:tc>
                <a:tc>
                  <a:txBody>
                    <a:bodyPr/>
                    <a:lstStyle/>
                    <a:p>
                      <a:pPr algn="ctr">
                        <a:lnSpc>
                          <a:spcPct val="200000"/>
                        </a:lnSpc>
                      </a:pPr>
                      <a:r>
                        <a:rPr lang="en-US" sz="1800" b="1" i="0" dirty="0">
                          <a:effectLst/>
                        </a:rPr>
                        <a:t>Variant B</a:t>
                      </a:r>
                      <a:endParaRPr lang="en-IN" sz="1800" dirty="0"/>
                    </a:p>
                  </a:txBody>
                  <a:tcPr/>
                </a:tc>
                <a:tc>
                  <a:txBody>
                    <a:bodyPr/>
                    <a:lstStyle/>
                    <a:p>
                      <a:pPr algn="ctr">
                        <a:lnSpc>
                          <a:spcPct val="200000"/>
                        </a:lnSpc>
                      </a:pPr>
                      <a:r>
                        <a:rPr lang="en-US" sz="1800" dirty="0"/>
                        <a:t>% Change</a:t>
                      </a:r>
                      <a:endParaRPr lang="en-IN" sz="1800" dirty="0"/>
                    </a:p>
                  </a:txBody>
                  <a:tcPr/>
                </a:tc>
                <a:tc>
                  <a:txBody>
                    <a:bodyPr/>
                    <a:lstStyle/>
                    <a:p>
                      <a:pPr algn="ctr">
                        <a:lnSpc>
                          <a:spcPct val="150000"/>
                        </a:lnSpc>
                      </a:pPr>
                      <a:r>
                        <a:rPr lang="en-IN" sz="1800" b="1" i="0" kern="1200" dirty="0">
                          <a:solidFill>
                            <a:schemeClr val="lt1"/>
                          </a:solidFill>
                          <a:effectLst/>
                          <a:latin typeface="+mn-lt"/>
                          <a:ea typeface="+mn-ea"/>
                          <a:cs typeface="+mn-cs"/>
                        </a:rPr>
                        <a:t>Probability to Beat Variant A</a:t>
                      </a:r>
                      <a:endParaRPr lang="en-IN" sz="1800" dirty="0"/>
                    </a:p>
                  </a:txBody>
                  <a:tcPr/>
                </a:tc>
                <a:tc>
                  <a:txBody>
                    <a:bodyPr/>
                    <a:lstStyle/>
                    <a:p>
                      <a:pPr algn="ctr">
                        <a:lnSpc>
                          <a:spcPct val="200000"/>
                        </a:lnSpc>
                      </a:pPr>
                      <a:r>
                        <a:rPr lang="en-IN" sz="1800" b="1" i="0" kern="1200" dirty="0">
                          <a:solidFill>
                            <a:schemeClr val="lt1"/>
                          </a:solidFill>
                          <a:effectLst/>
                          <a:latin typeface="+mn-lt"/>
                          <a:ea typeface="+mn-ea"/>
                          <a:cs typeface="+mn-cs"/>
                        </a:rPr>
                        <a:t>Interpretation</a:t>
                      </a:r>
                      <a:endParaRPr lang="en-IN" sz="1800" dirty="0"/>
                    </a:p>
                  </a:txBody>
                  <a:tcPr/>
                </a:tc>
                <a:extLst>
                  <a:ext uri="{0D108BD9-81ED-4DB2-BD59-A6C34878D82A}">
                    <a16:rowId xmlns:a16="http://schemas.microsoft.com/office/drawing/2014/main" val="2773501252"/>
                  </a:ext>
                </a:extLst>
              </a:tr>
              <a:tr h="492612">
                <a:tc>
                  <a:txBody>
                    <a:bodyPr/>
                    <a:lstStyle/>
                    <a:p>
                      <a:pPr algn="ctr" fontAlgn="base">
                        <a:lnSpc>
                          <a:spcPct val="150000"/>
                        </a:lnSpc>
                      </a:pPr>
                      <a:r>
                        <a:rPr lang="en-IN" sz="1400" dirty="0">
                          <a:effectLst/>
                        </a:rPr>
                        <a:t>Call Centre Clicks</a:t>
                      </a:r>
                    </a:p>
                  </a:txBody>
                  <a:tcPr anchor="ctr"/>
                </a:tc>
                <a:tc>
                  <a:txBody>
                    <a:bodyPr/>
                    <a:lstStyle/>
                    <a:p>
                      <a:pPr algn="ctr" fontAlgn="base">
                        <a:lnSpc>
                          <a:spcPct val="150000"/>
                        </a:lnSpc>
                      </a:pPr>
                      <a:r>
                        <a:rPr lang="en-IN" sz="1400" kern="1200" dirty="0">
                          <a:solidFill>
                            <a:schemeClr val="dk1"/>
                          </a:solidFill>
                          <a:effectLst/>
                          <a:latin typeface="+mn-lt"/>
                          <a:ea typeface="+mn-ea"/>
                          <a:cs typeface="+mn-cs"/>
                        </a:rPr>
                        <a:t>5,000</a:t>
                      </a:r>
                    </a:p>
                  </a:txBody>
                  <a:tcPr anchor="ctr"/>
                </a:tc>
                <a:tc>
                  <a:txBody>
                    <a:bodyPr/>
                    <a:lstStyle/>
                    <a:p>
                      <a:pPr algn="ctr" fontAlgn="base">
                        <a:lnSpc>
                          <a:spcPct val="150000"/>
                        </a:lnSpc>
                      </a:pPr>
                      <a:r>
                        <a:rPr lang="en-IN" sz="1400" kern="1200" dirty="0">
                          <a:solidFill>
                            <a:schemeClr val="dk1"/>
                          </a:solidFill>
                          <a:effectLst/>
                          <a:latin typeface="+mn-lt"/>
                          <a:ea typeface="+mn-ea"/>
                          <a:cs typeface="+mn-cs"/>
                        </a:rPr>
                        <a:t>3,200</a:t>
                      </a:r>
                    </a:p>
                  </a:txBody>
                  <a:tcPr anchor="ctr"/>
                </a:tc>
                <a:tc>
                  <a:txBody>
                    <a:bodyPr/>
                    <a:lstStyle/>
                    <a:p>
                      <a:pPr algn="ctr">
                        <a:lnSpc>
                          <a:spcPct val="150000"/>
                        </a:lnSpc>
                      </a:pPr>
                      <a:r>
                        <a:rPr lang="en-US" sz="1400" dirty="0"/>
                        <a:t>-36% </a:t>
                      </a:r>
                      <a:endParaRPr lang="en-IN" sz="1400" dirty="0"/>
                    </a:p>
                  </a:txBody>
                  <a:tcPr/>
                </a:tc>
                <a:tc>
                  <a:txBody>
                    <a:bodyPr/>
                    <a:lstStyle/>
                    <a:p>
                      <a:pPr algn="ctr" fontAlgn="base">
                        <a:lnSpc>
                          <a:spcPct val="150000"/>
                        </a:lnSpc>
                      </a:pPr>
                      <a:r>
                        <a:rPr lang="en-IN" sz="1400" dirty="0">
                          <a:effectLst/>
                        </a:rPr>
                        <a:t>≥95%</a:t>
                      </a:r>
                    </a:p>
                  </a:txBody>
                  <a:tcPr anchor="ctr"/>
                </a:tc>
                <a:tc>
                  <a:txBody>
                    <a:bodyPr/>
                    <a:lstStyle/>
                    <a:p>
                      <a:pPr algn="ctr" fontAlgn="base">
                        <a:lnSpc>
                          <a:spcPct val="150000"/>
                        </a:lnSpc>
                      </a:pPr>
                      <a:r>
                        <a:rPr lang="en-IN" sz="1400" kern="1200" dirty="0">
                          <a:solidFill>
                            <a:srgbClr val="00B050"/>
                          </a:solidFill>
                          <a:effectLst/>
                          <a:latin typeface="+mn-lt"/>
                          <a:ea typeface="+mn-ea"/>
                          <a:cs typeface="+mn-cs"/>
                        </a:rPr>
                        <a:t>VALIDATED</a:t>
                      </a:r>
                    </a:p>
                  </a:txBody>
                  <a:tcPr anchor="ctr"/>
                </a:tc>
                <a:extLst>
                  <a:ext uri="{0D108BD9-81ED-4DB2-BD59-A6C34878D82A}">
                    <a16:rowId xmlns:a16="http://schemas.microsoft.com/office/drawing/2014/main" val="919171361"/>
                  </a:ext>
                </a:extLst>
              </a:tr>
              <a:tr h="492612">
                <a:tc>
                  <a:txBody>
                    <a:bodyPr/>
                    <a:lstStyle/>
                    <a:p>
                      <a:pPr algn="ctr" fontAlgn="base">
                        <a:lnSpc>
                          <a:spcPct val="150000"/>
                        </a:lnSpc>
                      </a:pPr>
                      <a:r>
                        <a:rPr lang="en-IN" sz="1400" kern="1200" dirty="0">
                          <a:solidFill>
                            <a:schemeClr val="dk1"/>
                          </a:solidFill>
                          <a:effectLst/>
                          <a:latin typeface="+mn-lt"/>
                          <a:ea typeface="+mn-ea"/>
                          <a:cs typeface="+mn-cs"/>
                        </a:rPr>
                        <a:t>FAQ Page Views</a:t>
                      </a:r>
                    </a:p>
                  </a:txBody>
                  <a:tcPr anchor="ctr"/>
                </a:tc>
                <a:tc>
                  <a:txBody>
                    <a:bodyPr/>
                    <a:lstStyle/>
                    <a:p>
                      <a:pPr algn="ctr" fontAlgn="base">
                        <a:lnSpc>
                          <a:spcPct val="150000"/>
                        </a:lnSpc>
                      </a:pPr>
                      <a:r>
                        <a:rPr lang="en-IN" sz="1400" kern="1200" dirty="0">
                          <a:solidFill>
                            <a:schemeClr val="dk1"/>
                          </a:solidFill>
                          <a:effectLst/>
                          <a:latin typeface="+mn-lt"/>
                          <a:ea typeface="+mn-ea"/>
                          <a:cs typeface="+mn-cs"/>
                        </a:rPr>
                        <a:t>2,500</a:t>
                      </a:r>
                    </a:p>
                  </a:txBody>
                  <a:tcPr anchor="ctr"/>
                </a:tc>
                <a:tc>
                  <a:txBody>
                    <a:bodyPr/>
                    <a:lstStyle/>
                    <a:p>
                      <a:pPr algn="ctr" fontAlgn="base">
                        <a:lnSpc>
                          <a:spcPct val="150000"/>
                        </a:lnSpc>
                      </a:pPr>
                      <a:r>
                        <a:rPr lang="en-IN" sz="1400" kern="1200" dirty="0">
                          <a:solidFill>
                            <a:schemeClr val="dk1"/>
                          </a:solidFill>
                          <a:effectLst/>
                          <a:latin typeface="+mn-lt"/>
                          <a:ea typeface="+mn-ea"/>
                          <a:cs typeface="+mn-cs"/>
                        </a:rPr>
                        <a:t>4,800</a:t>
                      </a:r>
                    </a:p>
                  </a:txBody>
                  <a:tcPr anchor="ctr"/>
                </a:tc>
                <a:tc>
                  <a:txBody>
                    <a:bodyPr/>
                    <a:lstStyle/>
                    <a:p>
                      <a:pPr algn="ctr">
                        <a:lnSpc>
                          <a:spcPct val="150000"/>
                        </a:lnSpc>
                      </a:pPr>
                      <a:r>
                        <a:rPr lang="en-US" sz="1400" dirty="0"/>
                        <a:t>+92%</a:t>
                      </a:r>
                      <a:endParaRPr lang="en-IN" sz="1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400" kern="1200" dirty="0">
                          <a:solidFill>
                            <a:schemeClr val="dk1"/>
                          </a:solidFill>
                          <a:effectLst/>
                          <a:latin typeface="+mn-lt"/>
                          <a:ea typeface="+mn-ea"/>
                          <a:cs typeface="+mn-cs"/>
                        </a:rPr>
                        <a:t>≥95%</a:t>
                      </a:r>
                    </a:p>
                  </a:txBody>
                  <a:tcPr/>
                </a:tc>
                <a:tc>
                  <a:txBody>
                    <a:bodyPr/>
                    <a:lstStyle/>
                    <a:p>
                      <a:pPr algn="ctr">
                        <a:lnSpc>
                          <a:spcPct val="150000"/>
                        </a:lnSpc>
                      </a:pPr>
                      <a:r>
                        <a:rPr lang="en-IN" sz="1400" kern="1200" dirty="0">
                          <a:solidFill>
                            <a:srgbClr val="00B050"/>
                          </a:solidFill>
                          <a:effectLst/>
                          <a:latin typeface="+mn-lt"/>
                          <a:ea typeface="+mn-ea"/>
                          <a:cs typeface="+mn-cs"/>
                        </a:rPr>
                        <a:t>VALIDATED</a:t>
                      </a:r>
                      <a:endParaRPr lang="en-IN" sz="1400" dirty="0">
                        <a:solidFill>
                          <a:srgbClr val="00B050"/>
                        </a:solidFill>
                      </a:endParaRPr>
                    </a:p>
                  </a:txBody>
                  <a:tcPr/>
                </a:tc>
                <a:extLst>
                  <a:ext uri="{0D108BD9-81ED-4DB2-BD59-A6C34878D82A}">
                    <a16:rowId xmlns:a16="http://schemas.microsoft.com/office/drawing/2014/main" val="2003118136"/>
                  </a:ext>
                </a:extLst>
              </a:tr>
              <a:tr h="492612">
                <a:tc>
                  <a:txBody>
                    <a:bodyPr/>
                    <a:lstStyle/>
                    <a:p>
                      <a:pPr algn="ctr">
                        <a:lnSpc>
                          <a:spcPct val="150000"/>
                        </a:lnSpc>
                      </a:pPr>
                      <a:r>
                        <a:rPr lang="en-IN" sz="1400" kern="1200" dirty="0">
                          <a:solidFill>
                            <a:schemeClr val="dk1"/>
                          </a:solidFill>
                          <a:effectLst/>
                          <a:latin typeface="+mn-lt"/>
                          <a:ea typeface="+mn-ea"/>
                          <a:cs typeface="+mn-cs"/>
                        </a:rPr>
                        <a:t>Contact Form Submits</a:t>
                      </a:r>
                    </a:p>
                  </a:txBody>
                  <a:tcPr/>
                </a:tc>
                <a:tc>
                  <a:txBody>
                    <a:bodyPr/>
                    <a:lstStyle/>
                    <a:p>
                      <a:pPr algn="ctr" fontAlgn="base">
                        <a:lnSpc>
                          <a:spcPct val="150000"/>
                        </a:lnSpc>
                      </a:pPr>
                      <a:r>
                        <a:rPr lang="en-IN" sz="1400" kern="1200" dirty="0">
                          <a:solidFill>
                            <a:schemeClr val="dk1"/>
                          </a:solidFill>
                          <a:effectLst/>
                          <a:latin typeface="+mn-lt"/>
                          <a:ea typeface="+mn-ea"/>
                          <a:cs typeface="+mn-cs"/>
                        </a:rPr>
                        <a:t>1,500</a:t>
                      </a:r>
                    </a:p>
                  </a:txBody>
                  <a:tcPr anchor="ctr"/>
                </a:tc>
                <a:tc>
                  <a:txBody>
                    <a:bodyPr/>
                    <a:lstStyle/>
                    <a:p>
                      <a:pPr algn="ctr" fontAlgn="base">
                        <a:lnSpc>
                          <a:spcPct val="150000"/>
                        </a:lnSpc>
                      </a:pPr>
                      <a:r>
                        <a:rPr lang="en-IN" sz="1400" kern="1200" dirty="0">
                          <a:solidFill>
                            <a:schemeClr val="dk1"/>
                          </a:solidFill>
                          <a:effectLst/>
                          <a:latin typeface="+mn-lt"/>
                          <a:ea typeface="+mn-ea"/>
                          <a:cs typeface="+mn-cs"/>
                        </a:rPr>
                        <a:t>3,000</a:t>
                      </a:r>
                    </a:p>
                  </a:txBody>
                  <a:tcPr anchor="ctr"/>
                </a:tc>
                <a:tc>
                  <a:txBody>
                    <a:bodyPr/>
                    <a:lstStyle/>
                    <a:p>
                      <a:pPr algn="ctr">
                        <a:lnSpc>
                          <a:spcPct val="150000"/>
                        </a:lnSpc>
                      </a:pPr>
                      <a:r>
                        <a:rPr lang="en-US" sz="1400" dirty="0"/>
                        <a:t>+100%</a:t>
                      </a:r>
                      <a:endParaRPr lang="en-IN" sz="1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400" kern="1200" dirty="0">
                          <a:solidFill>
                            <a:schemeClr val="dk1"/>
                          </a:solidFill>
                          <a:effectLst/>
                          <a:latin typeface="+mn-lt"/>
                          <a:ea typeface="+mn-ea"/>
                          <a:cs typeface="+mn-cs"/>
                        </a:rPr>
                        <a:t>≥95%</a:t>
                      </a:r>
                    </a:p>
                  </a:txBody>
                  <a:tcPr/>
                </a:tc>
                <a:tc>
                  <a:txBody>
                    <a:bodyPr/>
                    <a:lstStyle/>
                    <a:p>
                      <a:pPr algn="ctr">
                        <a:lnSpc>
                          <a:spcPct val="150000"/>
                        </a:lnSpc>
                      </a:pPr>
                      <a:r>
                        <a:rPr lang="en-IN" sz="1400" kern="1200" dirty="0">
                          <a:solidFill>
                            <a:srgbClr val="00B050"/>
                          </a:solidFill>
                          <a:effectLst/>
                          <a:latin typeface="+mn-lt"/>
                          <a:ea typeface="+mn-ea"/>
                          <a:cs typeface="+mn-cs"/>
                        </a:rPr>
                        <a:t>VALIDATED</a:t>
                      </a:r>
                      <a:endParaRPr lang="en-IN" sz="1400" dirty="0">
                        <a:solidFill>
                          <a:srgbClr val="00B050"/>
                        </a:solidFill>
                      </a:endParaRPr>
                    </a:p>
                  </a:txBody>
                  <a:tcPr/>
                </a:tc>
                <a:extLst>
                  <a:ext uri="{0D108BD9-81ED-4DB2-BD59-A6C34878D82A}">
                    <a16:rowId xmlns:a16="http://schemas.microsoft.com/office/drawing/2014/main" val="3358627487"/>
                  </a:ext>
                </a:extLst>
              </a:tr>
            </a:tbl>
          </a:graphicData>
        </a:graphic>
      </p:graphicFrame>
      <p:pic>
        <p:nvPicPr>
          <p:cNvPr id="12" name="Picture 11">
            <a:extLst>
              <a:ext uri="{FF2B5EF4-FFF2-40B4-BE49-F238E27FC236}">
                <a16:creationId xmlns:a16="http://schemas.microsoft.com/office/drawing/2014/main" id="{F6FDD3A3-A2E4-B7C4-4E2F-E6242392389E}"/>
              </a:ext>
            </a:extLst>
          </p:cNvPr>
          <p:cNvPicPr>
            <a:picLocks noChangeAspect="1"/>
          </p:cNvPicPr>
          <p:nvPr/>
        </p:nvPicPr>
        <p:blipFill>
          <a:blip r:embed="rId2"/>
          <a:stretch>
            <a:fillRect/>
          </a:stretch>
        </p:blipFill>
        <p:spPr>
          <a:xfrm>
            <a:off x="5324475" y="0"/>
            <a:ext cx="1543050" cy="523875"/>
          </a:xfrm>
          <a:prstGeom prst="rect">
            <a:avLst/>
          </a:prstGeom>
        </p:spPr>
      </p:pic>
    </p:spTree>
    <p:extLst>
      <p:ext uri="{BB962C8B-B14F-4D97-AF65-F5344CB8AC3E}">
        <p14:creationId xmlns:p14="http://schemas.microsoft.com/office/powerpoint/2010/main" val="1048665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3468</TotalTime>
  <Words>1435</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Sonar</dc:creator>
  <cp:lastModifiedBy>Chetan Sonar</cp:lastModifiedBy>
  <cp:revision>1</cp:revision>
  <dcterms:created xsi:type="dcterms:W3CDTF">2023-08-11T20:36:32Z</dcterms:created>
  <dcterms:modified xsi:type="dcterms:W3CDTF">2023-08-14T21:39:14Z</dcterms:modified>
</cp:coreProperties>
</file>