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CT%20DS%20Assignments\Day7\Statistics%20Assignment\Sales%20Data%20Assignment\Sales%20Dashboard%20Data%20CT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CT%20DS%20Assignments\Day7\Statistics%20Assignment\Sales%20Data%20Assignment\Sales%20Dashboard%20Data%20CT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CT%20DS%20Assignments\Day7\Statistics%20Assignment\Sales%20Data%20Assignment\Sales%20Dashboard%20Data%20CT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 CT Final.xlsx]Dashboard!PivotTable3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Dashboard!$B$2:$B$37</c:f>
              <c:numCache>
                <c:formatCode>General</c:formatCode>
                <c:ptCount val="35"/>
                <c:pt idx="0">
                  <c:v>48238</c:v>
                </c:pt>
                <c:pt idx="1">
                  <c:v>1578</c:v>
                </c:pt>
                <c:pt idx="2">
                  <c:v>4561</c:v>
                </c:pt>
                <c:pt idx="3">
                  <c:v>17320</c:v>
                </c:pt>
                <c:pt idx="4">
                  <c:v>31417</c:v>
                </c:pt>
                <c:pt idx="5">
                  <c:v>5064</c:v>
                </c:pt>
                <c:pt idx="6">
                  <c:v>5381</c:v>
                </c:pt>
                <c:pt idx="7">
                  <c:v>1631</c:v>
                </c:pt>
                <c:pt idx="8">
                  <c:v>21263</c:v>
                </c:pt>
                <c:pt idx="9">
                  <c:v>15684</c:v>
                </c:pt>
                <c:pt idx="10">
                  <c:v>11388</c:v>
                </c:pt>
                <c:pt idx="11">
                  <c:v>21384</c:v>
                </c:pt>
                <c:pt idx="12">
                  <c:v>3880</c:v>
                </c:pt>
                <c:pt idx="13">
                  <c:v>12834</c:v>
                </c:pt>
                <c:pt idx="14">
                  <c:v>4282</c:v>
                </c:pt>
                <c:pt idx="15">
                  <c:v>5381</c:v>
                </c:pt>
                <c:pt idx="16">
                  <c:v>4117</c:v>
                </c:pt>
                <c:pt idx="17">
                  <c:v>5861</c:v>
                </c:pt>
                <c:pt idx="18">
                  <c:v>3799</c:v>
                </c:pt>
                <c:pt idx="19">
                  <c:v>4749</c:v>
                </c:pt>
                <c:pt idx="20">
                  <c:v>4117</c:v>
                </c:pt>
                <c:pt idx="21">
                  <c:v>6016</c:v>
                </c:pt>
                <c:pt idx="22">
                  <c:v>4431</c:v>
                </c:pt>
                <c:pt idx="23">
                  <c:v>4117</c:v>
                </c:pt>
                <c:pt idx="24">
                  <c:v>18545</c:v>
                </c:pt>
                <c:pt idx="25">
                  <c:v>5064</c:v>
                </c:pt>
                <c:pt idx="26">
                  <c:v>2607</c:v>
                </c:pt>
                <c:pt idx="27">
                  <c:v>4431</c:v>
                </c:pt>
                <c:pt idx="28">
                  <c:v>9981</c:v>
                </c:pt>
                <c:pt idx="29">
                  <c:v>16134</c:v>
                </c:pt>
                <c:pt idx="30">
                  <c:v>7132</c:v>
                </c:pt>
                <c:pt idx="31">
                  <c:v>3799</c:v>
                </c:pt>
                <c:pt idx="32">
                  <c:v>656</c:v>
                </c:pt>
                <c:pt idx="33">
                  <c:v>3166</c:v>
                </c:pt>
                <c:pt idx="34">
                  <c:v>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6-45D4-97A2-6193FB4ADE6A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Dashboard!$C$2:$C$37</c:f>
              <c:numCache>
                <c:formatCode>General</c:formatCode>
                <c:ptCount val="35"/>
                <c:pt idx="0">
                  <c:v>48720</c:v>
                </c:pt>
                <c:pt idx="1">
                  <c:v>1591</c:v>
                </c:pt>
                <c:pt idx="2">
                  <c:v>4608</c:v>
                </c:pt>
                <c:pt idx="3">
                  <c:v>17494</c:v>
                </c:pt>
                <c:pt idx="4">
                  <c:v>31730</c:v>
                </c:pt>
                <c:pt idx="5">
                  <c:v>5115</c:v>
                </c:pt>
                <c:pt idx="6">
                  <c:v>5433</c:v>
                </c:pt>
                <c:pt idx="7">
                  <c:v>1648</c:v>
                </c:pt>
                <c:pt idx="8">
                  <c:v>21474</c:v>
                </c:pt>
                <c:pt idx="9">
                  <c:v>15841</c:v>
                </c:pt>
                <c:pt idx="10">
                  <c:v>11502</c:v>
                </c:pt>
                <c:pt idx="11">
                  <c:v>21598</c:v>
                </c:pt>
                <c:pt idx="12">
                  <c:v>3922</c:v>
                </c:pt>
                <c:pt idx="13">
                  <c:v>12963</c:v>
                </c:pt>
                <c:pt idx="14">
                  <c:v>4325</c:v>
                </c:pt>
                <c:pt idx="15">
                  <c:v>5433</c:v>
                </c:pt>
                <c:pt idx="16">
                  <c:v>4159</c:v>
                </c:pt>
                <c:pt idx="17">
                  <c:v>5922</c:v>
                </c:pt>
                <c:pt idx="18">
                  <c:v>3837</c:v>
                </c:pt>
                <c:pt idx="19">
                  <c:v>4794</c:v>
                </c:pt>
                <c:pt idx="20">
                  <c:v>4159</c:v>
                </c:pt>
                <c:pt idx="21">
                  <c:v>6078</c:v>
                </c:pt>
                <c:pt idx="22">
                  <c:v>4475</c:v>
                </c:pt>
                <c:pt idx="23">
                  <c:v>4159</c:v>
                </c:pt>
                <c:pt idx="24">
                  <c:v>18730</c:v>
                </c:pt>
                <c:pt idx="25">
                  <c:v>5115</c:v>
                </c:pt>
                <c:pt idx="26">
                  <c:v>2632</c:v>
                </c:pt>
                <c:pt idx="27">
                  <c:v>4475</c:v>
                </c:pt>
                <c:pt idx="28">
                  <c:v>10080</c:v>
                </c:pt>
                <c:pt idx="29">
                  <c:v>16297</c:v>
                </c:pt>
                <c:pt idx="30">
                  <c:v>7205</c:v>
                </c:pt>
                <c:pt idx="31">
                  <c:v>3837</c:v>
                </c:pt>
                <c:pt idx="32">
                  <c:v>662</c:v>
                </c:pt>
                <c:pt idx="33">
                  <c:v>3198</c:v>
                </c:pt>
                <c:pt idx="34">
                  <c:v>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6-45D4-97A2-6193FB4ADE6A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Dashboard!$D$2:$D$37</c:f>
              <c:numCache>
                <c:formatCode>General</c:formatCode>
                <c:ptCount val="35"/>
                <c:pt idx="0">
                  <c:v>49663</c:v>
                </c:pt>
                <c:pt idx="1">
                  <c:v>1625</c:v>
                </c:pt>
                <c:pt idx="2">
                  <c:v>4669</c:v>
                </c:pt>
                <c:pt idx="3">
                  <c:v>17826</c:v>
                </c:pt>
                <c:pt idx="4">
                  <c:v>32391</c:v>
                </c:pt>
                <c:pt idx="5">
                  <c:v>5195</c:v>
                </c:pt>
                <c:pt idx="6">
                  <c:v>5519</c:v>
                </c:pt>
                <c:pt idx="7">
                  <c:v>1687</c:v>
                </c:pt>
                <c:pt idx="8">
                  <c:v>21931</c:v>
                </c:pt>
                <c:pt idx="9">
                  <c:v>16090</c:v>
                </c:pt>
                <c:pt idx="10">
                  <c:v>11816</c:v>
                </c:pt>
                <c:pt idx="11">
                  <c:v>21943</c:v>
                </c:pt>
                <c:pt idx="12">
                  <c:v>4001</c:v>
                </c:pt>
                <c:pt idx="13">
                  <c:v>13165</c:v>
                </c:pt>
                <c:pt idx="14">
                  <c:v>4389</c:v>
                </c:pt>
                <c:pt idx="15">
                  <c:v>5514</c:v>
                </c:pt>
                <c:pt idx="16">
                  <c:v>4231</c:v>
                </c:pt>
                <c:pt idx="17">
                  <c:v>6075</c:v>
                </c:pt>
                <c:pt idx="18">
                  <c:v>3895</c:v>
                </c:pt>
                <c:pt idx="19">
                  <c:v>4869</c:v>
                </c:pt>
                <c:pt idx="20">
                  <c:v>4223</c:v>
                </c:pt>
                <c:pt idx="21">
                  <c:v>6181</c:v>
                </c:pt>
                <c:pt idx="22">
                  <c:v>4546</c:v>
                </c:pt>
                <c:pt idx="23">
                  <c:v>4231</c:v>
                </c:pt>
                <c:pt idx="24">
                  <c:v>19143</c:v>
                </c:pt>
                <c:pt idx="25">
                  <c:v>5200</c:v>
                </c:pt>
                <c:pt idx="26">
                  <c:v>2690</c:v>
                </c:pt>
                <c:pt idx="27">
                  <c:v>4542</c:v>
                </c:pt>
                <c:pt idx="28">
                  <c:v>10241</c:v>
                </c:pt>
                <c:pt idx="29">
                  <c:v>16583</c:v>
                </c:pt>
                <c:pt idx="30">
                  <c:v>7323</c:v>
                </c:pt>
                <c:pt idx="31">
                  <c:v>3899</c:v>
                </c:pt>
                <c:pt idx="32">
                  <c:v>676</c:v>
                </c:pt>
                <c:pt idx="33">
                  <c:v>3248</c:v>
                </c:pt>
                <c:pt idx="34">
                  <c:v>5052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6-45D4-97A2-6193FB4AD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688559"/>
        <c:axId val="1501689807"/>
      </c:barChart>
      <c:catAx>
        <c:axId val="1501688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689807"/>
        <c:crosses val="autoZero"/>
        <c:auto val="1"/>
        <c:lblAlgn val="ctr"/>
        <c:lblOffset val="100"/>
        <c:noMultiLvlLbl val="0"/>
      </c:catAx>
      <c:valAx>
        <c:axId val="150168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68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 CT Final.xlsx]Dashboard!PivotTable3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Dashboard!$B$2:$B$37</c:f>
              <c:numCache>
                <c:formatCode>General</c:formatCode>
                <c:ptCount val="35"/>
                <c:pt idx="0">
                  <c:v>48238</c:v>
                </c:pt>
                <c:pt idx="1">
                  <c:v>1578</c:v>
                </c:pt>
                <c:pt idx="2">
                  <c:v>4561</c:v>
                </c:pt>
                <c:pt idx="3">
                  <c:v>17320</c:v>
                </c:pt>
                <c:pt idx="4">
                  <c:v>31417</c:v>
                </c:pt>
                <c:pt idx="5">
                  <c:v>5064</c:v>
                </c:pt>
                <c:pt idx="6">
                  <c:v>5381</c:v>
                </c:pt>
                <c:pt idx="7">
                  <c:v>1631</c:v>
                </c:pt>
                <c:pt idx="8">
                  <c:v>21263</c:v>
                </c:pt>
                <c:pt idx="9">
                  <c:v>15684</c:v>
                </c:pt>
                <c:pt idx="10">
                  <c:v>11388</c:v>
                </c:pt>
                <c:pt idx="11">
                  <c:v>21384</c:v>
                </c:pt>
                <c:pt idx="12">
                  <c:v>3880</c:v>
                </c:pt>
                <c:pt idx="13">
                  <c:v>12834</c:v>
                </c:pt>
                <c:pt idx="14">
                  <c:v>4282</c:v>
                </c:pt>
                <c:pt idx="15">
                  <c:v>5381</c:v>
                </c:pt>
                <c:pt idx="16">
                  <c:v>4117</c:v>
                </c:pt>
                <c:pt idx="17">
                  <c:v>5861</c:v>
                </c:pt>
                <c:pt idx="18">
                  <c:v>3799</c:v>
                </c:pt>
                <c:pt idx="19">
                  <c:v>4749</c:v>
                </c:pt>
                <c:pt idx="20">
                  <c:v>4117</c:v>
                </c:pt>
                <c:pt idx="21">
                  <c:v>6016</c:v>
                </c:pt>
                <c:pt idx="22">
                  <c:v>4431</c:v>
                </c:pt>
                <c:pt idx="23">
                  <c:v>4117</c:v>
                </c:pt>
                <c:pt idx="24">
                  <c:v>18545</c:v>
                </c:pt>
                <c:pt idx="25">
                  <c:v>5064</c:v>
                </c:pt>
                <c:pt idx="26">
                  <c:v>2607</c:v>
                </c:pt>
                <c:pt idx="27">
                  <c:v>4431</c:v>
                </c:pt>
                <c:pt idx="28">
                  <c:v>9981</c:v>
                </c:pt>
                <c:pt idx="29">
                  <c:v>16134</c:v>
                </c:pt>
                <c:pt idx="30">
                  <c:v>7132</c:v>
                </c:pt>
                <c:pt idx="31">
                  <c:v>3799</c:v>
                </c:pt>
                <c:pt idx="32">
                  <c:v>656</c:v>
                </c:pt>
                <c:pt idx="33">
                  <c:v>3166</c:v>
                </c:pt>
                <c:pt idx="34">
                  <c:v>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DF-4996-BE04-6363DFC3FF72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Dashboard!$C$2:$C$37</c:f>
              <c:numCache>
                <c:formatCode>General</c:formatCode>
                <c:ptCount val="35"/>
                <c:pt idx="0">
                  <c:v>48720</c:v>
                </c:pt>
                <c:pt idx="1">
                  <c:v>1591</c:v>
                </c:pt>
                <c:pt idx="2">
                  <c:v>4608</c:v>
                </c:pt>
                <c:pt idx="3">
                  <c:v>17494</c:v>
                </c:pt>
                <c:pt idx="4">
                  <c:v>31730</c:v>
                </c:pt>
                <c:pt idx="5">
                  <c:v>5115</c:v>
                </c:pt>
                <c:pt idx="6">
                  <c:v>5433</c:v>
                </c:pt>
                <c:pt idx="7">
                  <c:v>1648</c:v>
                </c:pt>
                <c:pt idx="8">
                  <c:v>21474</c:v>
                </c:pt>
                <c:pt idx="9">
                  <c:v>15841</c:v>
                </c:pt>
                <c:pt idx="10">
                  <c:v>11502</c:v>
                </c:pt>
                <c:pt idx="11">
                  <c:v>21598</c:v>
                </c:pt>
                <c:pt idx="12">
                  <c:v>3922</c:v>
                </c:pt>
                <c:pt idx="13">
                  <c:v>12963</c:v>
                </c:pt>
                <c:pt idx="14">
                  <c:v>4325</c:v>
                </c:pt>
                <c:pt idx="15">
                  <c:v>5433</c:v>
                </c:pt>
                <c:pt idx="16">
                  <c:v>4159</c:v>
                </c:pt>
                <c:pt idx="17">
                  <c:v>5922</c:v>
                </c:pt>
                <c:pt idx="18">
                  <c:v>3837</c:v>
                </c:pt>
                <c:pt idx="19">
                  <c:v>4794</c:v>
                </c:pt>
                <c:pt idx="20">
                  <c:v>4159</c:v>
                </c:pt>
                <c:pt idx="21">
                  <c:v>6078</c:v>
                </c:pt>
                <c:pt idx="22">
                  <c:v>4475</c:v>
                </c:pt>
                <c:pt idx="23">
                  <c:v>4159</c:v>
                </c:pt>
                <c:pt idx="24">
                  <c:v>18730</c:v>
                </c:pt>
                <c:pt idx="25">
                  <c:v>5115</c:v>
                </c:pt>
                <c:pt idx="26">
                  <c:v>2632</c:v>
                </c:pt>
                <c:pt idx="27">
                  <c:v>4475</c:v>
                </c:pt>
                <c:pt idx="28">
                  <c:v>10080</c:v>
                </c:pt>
                <c:pt idx="29">
                  <c:v>16297</c:v>
                </c:pt>
                <c:pt idx="30">
                  <c:v>7205</c:v>
                </c:pt>
                <c:pt idx="31">
                  <c:v>3837</c:v>
                </c:pt>
                <c:pt idx="32">
                  <c:v>662</c:v>
                </c:pt>
                <c:pt idx="33">
                  <c:v>3198</c:v>
                </c:pt>
                <c:pt idx="34">
                  <c:v>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DF-4996-BE04-6363DFC3FF72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Dashboard!$D$2:$D$37</c:f>
              <c:numCache>
                <c:formatCode>General</c:formatCode>
                <c:ptCount val="35"/>
                <c:pt idx="0">
                  <c:v>49663</c:v>
                </c:pt>
                <c:pt idx="1">
                  <c:v>1625</c:v>
                </c:pt>
                <c:pt idx="2">
                  <c:v>4669</c:v>
                </c:pt>
                <c:pt idx="3">
                  <c:v>17826</c:v>
                </c:pt>
                <c:pt idx="4">
                  <c:v>32391</c:v>
                </c:pt>
                <c:pt idx="5">
                  <c:v>5195</c:v>
                </c:pt>
                <c:pt idx="6">
                  <c:v>5519</c:v>
                </c:pt>
                <c:pt idx="7">
                  <c:v>1687</c:v>
                </c:pt>
                <c:pt idx="8">
                  <c:v>21931</c:v>
                </c:pt>
                <c:pt idx="9">
                  <c:v>16090</c:v>
                </c:pt>
                <c:pt idx="10">
                  <c:v>11816</c:v>
                </c:pt>
                <c:pt idx="11">
                  <c:v>21943</c:v>
                </c:pt>
                <c:pt idx="12">
                  <c:v>4001</c:v>
                </c:pt>
                <c:pt idx="13">
                  <c:v>13165</c:v>
                </c:pt>
                <c:pt idx="14">
                  <c:v>4389</c:v>
                </c:pt>
                <c:pt idx="15">
                  <c:v>5514</c:v>
                </c:pt>
                <c:pt idx="16">
                  <c:v>4231</c:v>
                </c:pt>
                <c:pt idx="17">
                  <c:v>6075</c:v>
                </c:pt>
                <c:pt idx="18">
                  <c:v>3895</c:v>
                </c:pt>
                <c:pt idx="19">
                  <c:v>4869</c:v>
                </c:pt>
                <c:pt idx="20">
                  <c:v>4223</c:v>
                </c:pt>
                <c:pt idx="21">
                  <c:v>6181</c:v>
                </c:pt>
                <c:pt idx="22">
                  <c:v>4546</c:v>
                </c:pt>
                <c:pt idx="23">
                  <c:v>4231</c:v>
                </c:pt>
                <c:pt idx="24">
                  <c:v>19143</c:v>
                </c:pt>
                <c:pt idx="25">
                  <c:v>5200</c:v>
                </c:pt>
                <c:pt idx="26">
                  <c:v>2690</c:v>
                </c:pt>
                <c:pt idx="27">
                  <c:v>4542</c:v>
                </c:pt>
                <c:pt idx="28">
                  <c:v>10241</c:v>
                </c:pt>
                <c:pt idx="29">
                  <c:v>16583</c:v>
                </c:pt>
                <c:pt idx="30">
                  <c:v>7323</c:v>
                </c:pt>
                <c:pt idx="31">
                  <c:v>3899</c:v>
                </c:pt>
                <c:pt idx="32">
                  <c:v>676</c:v>
                </c:pt>
                <c:pt idx="33">
                  <c:v>3248</c:v>
                </c:pt>
                <c:pt idx="34">
                  <c:v>5052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DF-4996-BE04-6363DFC3F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9341999"/>
        <c:axId val="779342415"/>
      </c:lineChart>
      <c:catAx>
        <c:axId val="77934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342415"/>
        <c:crosses val="autoZero"/>
        <c:auto val="1"/>
        <c:lblAlgn val="ctr"/>
        <c:lblOffset val="100"/>
        <c:noMultiLvlLbl val="0"/>
      </c:catAx>
      <c:valAx>
        <c:axId val="77934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34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 CT Final.xlsx]Dashboard!PivotTable3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8882997525627433E-2"/>
          <c:y val="0.19533130851868447"/>
          <c:w val="0.77414781662366439"/>
          <c:h val="0.73607631701863829"/>
        </c:manualLayout>
      </c:layout>
      <c:pie3DChart>
        <c:varyColors val="1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Total 2011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382-4426-8472-1FC700E2F51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382-4426-8472-1FC700E2F51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382-4426-8472-1FC700E2F51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0382-4426-8472-1FC700E2F51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0382-4426-8472-1FC700E2F51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0382-4426-8472-1FC700E2F51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0382-4426-8472-1FC700E2F51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0382-4426-8472-1FC700E2F51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0382-4426-8472-1FC700E2F51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0382-4426-8472-1FC700E2F51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0382-4426-8472-1FC700E2F51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0382-4426-8472-1FC700E2F51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0382-4426-8472-1FC700E2F514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0382-4426-8472-1FC700E2F514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0382-4426-8472-1FC700E2F514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0382-4426-8472-1FC700E2F514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0382-4426-8472-1FC700E2F514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0382-4426-8472-1FC700E2F514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0382-4426-8472-1FC700E2F514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0382-4426-8472-1FC700E2F514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0382-4426-8472-1FC700E2F514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0382-4426-8472-1FC700E2F514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0382-4426-8472-1FC700E2F514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0382-4426-8472-1FC700E2F514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1-0382-4426-8472-1FC700E2F514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3-0382-4426-8472-1FC700E2F514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5-0382-4426-8472-1FC700E2F514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7-0382-4426-8472-1FC700E2F514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9-0382-4426-8472-1FC700E2F514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B-0382-4426-8472-1FC700E2F514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D-0382-4426-8472-1FC700E2F514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3F-0382-4426-8472-1FC700E2F514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1-0382-4426-8472-1FC700E2F514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3-0382-4426-8472-1FC700E2F514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5-0382-4426-8472-1FC700E2F514}"/>
              </c:ext>
            </c:extLst>
          </c:dPt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Dashboard!$B$2:$B$37</c:f>
              <c:numCache>
                <c:formatCode>General</c:formatCode>
                <c:ptCount val="35"/>
                <c:pt idx="0">
                  <c:v>48238</c:v>
                </c:pt>
                <c:pt idx="1">
                  <c:v>1578</c:v>
                </c:pt>
                <c:pt idx="2">
                  <c:v>4561</c:v>
                </c:pt>
                <c:pt idx="3">
                  <c:v>17320</c:v>
                </c:pt>
                <c:pt idx="4">
                  <c:v>31417</c:v>
                </c:pt>
                <c:pt idx="5">
                  <c:v>5064</c:v>
                </c:pt>
                <c:pt idx="6">
                  <c:v>5381</c:v>
                </c:pt>
                <c:pt idx="7">
                  <c:v>1631</c:v>
                </c:pt>
                <c:pt idx="8">
                  <c:v>21263</c:v>
                </c:pt>
                <c:pt idx="9">
                  <c:v>15684</c:v>
                </c:pt>
                <c:pt idx="10">
                  <c:v>11388</c:v>
                </c:pt>
                <c:pt idx="11">
                  <c:v>21384</c:v>
                </c:pt>
                <c:pt idx="12">
                  <c:v>3880</c:v>
                </c:pt>
                <c:pt idx="13">
                  <c:v>12834</c:v>
                </c:pt>
                <c:pt idx="14">
                  <c:v>4282</c:v>
                </c:pt>
                <c:pt idx="15">
                  <c:v>5381</c:v>
                </c:pt>
                <c:pt idx="16">
                  <c:v>4117</c:v>
                </c:pt>
                <c:pt idx="17">
                  <c:v>5861</c:v>
                </c:pt>
                <c:pt idx="18">
                  <c:v>3799</c:v>
                </c:pt>
                <c:pt idx="19">
                  <c:v>4749</c:v>
                </c:pt>
                <c:pt idx="20">
                  <c:v>4117</c:v>
                </c:pt>
                <c:pt idx="21">
                  <c:v>6016</c:v>
                </c:pt>
                <c:pt idx="22">
                  <c:v>4431</c:v>
                </c:pt>
                <c:pt idx="23">
                  <c:v>4117</c:v>
                </c:pt>
                <c:pt idx="24">
                  <c:v>18545</c:v>
                </c:pt>
                <c:pt idx="25">
                  <c:v>5064</c:v>
                </c:pt>
                <c:pt idx="26">
                  <c:v>2607</c:v>
                </c:pt>
                <c:pt idx="27">
                  <c:v>4431</c:v>
                </c:pt>
                <c:pt idx="28">
                  <c:v>9981</c:v>
                </c:pt>
                <c:pt idx="29">
                  <c:v>16134</c:v>
                </c:pt>
                <c:pt idx="30">
                  <c:v>7132</c:v>
                </c:pt>
                <c:pt idx="31">
                  <c:v>3799</c:v>
                </c:pt>
                <c:pt idx="32">
                  <c:v>656</c:v>
                </c:pt>
                <c:pt idx="33">
                  <c:v>3166</c:v>
                </c:pt>
                <c:pt idx="34">
                  <c:v>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382-4426-8472-1FC700E2F514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Total 2012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8-0382-4426-8472-1FC700E2F51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A-0382-4426-8472-1FC700E2F51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C-0382-4426-8472-1FC700E2F51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4E-0382-4426-8472-1FC700E2F51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0-0382-4426-8472-1FC700E2F51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2-0382-4426-8472-1FC700E2F51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4-0382-4426-8472-1FC700E2F51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6-0382-4426-8472-1FC700E2F51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8-0382-4426-8472-1FC700E2F51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A-0382-4426-8472-1FC700E2F51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C-0382-4426-8472-1FC700E2F51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5E-0382-4426-8472-1FC700E2F51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0-0382-4426-8472-1FC700E2F514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2-0382-4426-8472-1FC700E2F514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4-0382-4426-8472-1FC700E2F514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6-0382-4426-8472-1FC700E2F514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8-0382-4426-8472-1FC700E2F514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A-0382-4426-8472-1FC700E2F514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C-0382-4426-8472-1FC700E2F514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6E-0382-4426-8472-1FC700E2F514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0-0382-4426-8472-1FC700E2F514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2-0382-4426-8472-1FC700E2F514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4-0382-4426-8472-1FC700E2F514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6-0382-4426-8472-1FC700E2F514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8-0382-4426-8472-1FC700E2F514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A-0382-4426-8472-1FC700E2F514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C-0382-4426-8472-1FC700E2F514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7E-0382-4426-8472-1FC700E2F514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0-0382-4426-8472-1FC700E2F514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2-0382-4426-8472-1FC700E2F514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4-0382-4426-8472-1FC700E2F514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6-0382-4426-8472-1FC700E2F514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8-0382-4426-8472-1FC700E2F514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A-0382-4426-8472-1FC700E2F514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C-0382-4426-8472-1FC700E2F514}"/>
              </c:ext>
            </c:extLst>
          </c:dPt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Dashboard!$C$2:$C$37</c:f>
              <c:numCache>
                <c:formatCode>General</c:formatCode>
                <c:ptCount val="35"/>
                <c:pt idx="0">
                  <c:v>48720</c:v>
                </c:pt>
                <c:pt idx="1">
                  <c:v>1591</c:v>
                </c:pt>
                <c:pt idx="2">
                  <c:v>4608</c:v>
                </c:pt>
                <c:pt idx="3">
                  <c:v>17494</c:v>
                </c:pt>
                <c:pt idx="4">
                  <c:v>31730</c:v>
                </c:pt>
                <c:pt idx="5">
                  <c:v>5115</c:v>
                </c:pt>
                <c:pt idx="6">
                  <c:v>5433</c:v>
                </c:pt>
                <c:pt idx="7">
                  <c:v>1648</c:v>
                </c:pt>
                <c:pt idx="8">
                  <c:v>21474</c:v>
                </c:pt>
                <c:pt idx="9">
                  <c:v>15841</c:v>
                </c:pt>
                <c:pt idx="10">
                  <c:v>11502</c:v>
                </c:pt>
                <c:pt idx="11">
                  <c:v>21598</c:v>
                </c:pt>
                <c:pt idx="12">
                  <c:v>3922</c:v>
                </c:pt>
                <c:pt idx="13">
                  <c:v>12963</c:v>
                </c:pt>
                <c:pt idx="14">
                  <c:v>4325</c:v>
                </c:pt>
                <c:pt idx="15">
                  <c:v>5433</c:v>
                </c:pt>
                <c:pt idx="16">
                  <c:v>4159</c:v>
                </c:pt>
                <c:pt idx="17">
                  <c:v>5922</c:v>
                </c:pt>
                <c:pt idx="18">
                  <c:v>3837</c:v>
                </c:pt>
                <c:pt idx="19">
                  <c:v>4794</c:v>
                </c:pt>
                <c:pt idx="20">
                  <c:v>4159</c:v>
                </c:pt>
                <c:pt idx="21">
                  <c:v>6078</c:v>
                </c:pt>
                <c:pt idx="22">
                  <c:v>4475</c:v>
                </c:pt>
                <c:pt idx="23">
                  <c:v>4159</c:v>
                </c:pt>
                <c:pt idx="24">
                  <c:v>18730</c:v>
                </c:pt>
                <c:pt idx="25">
                  <c:v>5115</c:v>
                </c:pt>
                <c:pt idx="26">
                  <c:v>2632</c:v>
                </c:pt>
                <c:pt idx="27">
                  <c:v>4475</c:v>
                </c:pt>
                <c:pt idx="28">
                  <c:v>10080</c:v>
                </c:pt>
                <c:pt idx="29">
                  <c:v>16297</c:v>
                </c:pt>
                <c:pt idx="30">
                  <c:v>7205</c:v>
                </c:pt>
                <c:pt idx="31">
                  <c:v>3837</c:v>
                </c:pt>
                <c:pt idx="32">
                  <c:v>662</c:v>
                </c:pt>
                <c:pt idx="33">
                  <c:v>3198</c:v>
                </c:pt>
                <c:pt idx="34">
                  <c:v>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382-4426-8472-1FC700E2F514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Sum of Total 2013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8F-0382-4426-8472-1FC700E2F51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1-0382-4426-8472-1FC700E2F51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3-0382-4426-8472-1FC700E2F51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5-0382-4426-8472-1FC700E2F51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7-0382-4426-8472-1FC700E2F51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9-0382-4426-8472-1FC700E2F51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B-0382-4426-8472-1FC700E2F51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D-0382-4426-8472-1FC700E2F51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9F-0382-4426-8472-1FC700E2F51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1-0382-4426-8472-1FC700E2F51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3-0382-4426-8472-1FC700E2F51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5-0382-4426-8472-1FC700E2F51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7-0382-4426-8472-1FC700E2F514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9-0382-4426-8472-1FC700E2F514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B-0382-4426-8472-1FC700E2F514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D-0382-4426-8472-1FC700E2F514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AF-0382-4426-8472-1FC700E2F514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1-0382-4426-8472-1FC700E2F514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3-0382-4426-8472-1FC700E2F514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5-0382-4426-8472-1FC700E2F514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7-0382-4426-8472-1FC700E2F514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9-0382-4426-8472-1FC700E2F514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B-0382-4426-8472-1FC700E2F514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D-0382-4426-8472-1FC700E2F514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BF-0382-4426-8472-1FC700E2F514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1-0382-4426-8472-1FC700E2F514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3-0382-4426-8472-1FC700E2F514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5-0382-4426-8472-1FC700E2F514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7-0382-4426-8472-1FC700E2F514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9-0382-4426-8472-1FC700E2F514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B-0382-4426-8472-1FC700E2F514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D-0382-4426-8472-1FC700E2F514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CF-0382-4426-8472-1FC700E2F514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D1-0382-4426-8472-1FC700E2F514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D3-0382-4426-8472-1FC700E2F514}"/>
              </c:ext>
            </c:extLst>
          </c:dPt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Dashboard!$D$2:$D$37</c:f>
              <c:numCache>
                <c:formatCode>General</c:formatCode>
                <c:ptCount val="35"/>
                <c:pt idx="0">
                  <c:v>49663</c:v>
                </c:pt>
                <c:pt idx="1">
                  <c:v>1625</c:v>
                </c:pt>
                <c:pt idx="2">
                  <c:v>4669</c:v>
                </c:pt>
                <c:pt idx="3">
                  <c:v>17826</c:v>
                </c:pt>
                <c:pt idx="4">
                  <c:v>32391</c:v>
                </c:pt>
                <c:pt idx="5">
                  <c:v>5195</c:v>
                </c:pt>
                <c:pt idx="6">
                  <c:v>5519</c:v>
                </c:pt>
                <c:pt idx="7">
                  <c:v>1687</c:v>
                </c:pt>
                <c:pt idx="8">
                  <c:v>21931</c:v>
                </c:pt>
                <c:pt idx="9">
                  <c:v>16090</c:v>
                </c:pt>
                <c:pt idx="10">
                  <c:v>11816</c:v>
                </c:pt>
                <c:pt idx="11">
                  <c:v>21943</c:v>
                </c:pt>
                <c:pt idx="12">
                  <c:v>4001</c:v>
                </c:pt>
                <c:pt idx="13">
                  <c:v>13165</c:v>
                </c:pt>
                <c:pt idx="14">
                  <c:v>4389</c:v>
                </c:pt>
                <c:pt idx="15">
                  <c:v>5514</c:v>
                </c:pt>
                <c:pt idx="16">
                  <c:v>4231</c:v>
                </c:pt>
                <c:pt idx="17">
                  <c:v>6075</c:v>
                </c:pt>
                <c:pt idx="18">
                  <c:v>3895</c:v>
                </c:pt>
                <c:pt idx="19">
                  <c:v>4869</c:v>
                </c:pt>
                <c:pt idx="20">
                  <c:v>4223</c:v>
                </c:pt>
                <c:pt idx="21">
                  <c:v>6181</c:v>
                </c:pt>
                <c:pt idx="22">
                  <c:v>4546</c:v>
                </c:pt>
                <c:pt idx="23">
                  <c:v>4231</c:v>
                </c:pt>
                <c:pt idx="24">
                  <c:v>19143</c:v>
                </c:pt>
                <c:pt idx="25">
                  <c:v>5200</c:v>
                </c:pt>
                <c:pt idx="26">
                  <c:v>2690</c:v>
                </c:pt>
                <c:pt idx="27">
                  <c:v>4542</c:v>
                </c:pt>
                <c:pt idx="28">
                  <c:v>10241</c:v>
                </c:pt>
                <c:pt idx="29">
                  <c:v>16583</c:v>
                </c:pt>
                <c:pt idx="30">
                  <c:v>7323</c:v>
                </c:pt>
                <c:pt idx="31">
                  <c:v>3899</c:v>
                </c:pt>
                <c:pt idx="32">
                  <c:v>676</c:v>
                </c:pt>
                <c:pt idx="33">
                  <c:v>3248</c:v>
                </c:pt>
                <c:pt idx="34">
                  <c:v>5052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4-0382-4426-8472-1FC700E2F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DCAB-DE67-4917-95F8-3A1228F6B8E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A3A5-AA82-427B-9DDF-05495C9D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0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DB28-9823-490B-B134-E092702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3" y="400635"/>
            <a:ext cx="10515600" cy="3301353"/>
          </a:xfrm>
        </p:spPr>
        <p:txBody>
          <a:bodyPr/>
          <a:lstStyle/>
          <a:p>
            <a:r>
              <a:rPr lang="en-US" dirty="0"/>
              <a:t>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1D1535-1732-4356-B90A-4850DFECE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2785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2FC76A4-0BE8-4ABD-87A5-5485CA73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Sum of Total sales in2011-2013</a:t>
            </a: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0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C80F19-11AC-4CD7-8CDB-7B14BD1C1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784255"/>
              </p:ext>
            </p:extLst>
          </p:nvPr>
        </p:nvGraphicFramePr>
        <p:xfrm>
          <a:off x="1533348" y="2522963"/>
          <a:ext cx="7633854" cy="3463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E12188B-6F46-4589-976F-B02455920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2600"/>
            <a:ext cx="10766425" cy="1665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Total sales in2011-2013</a:t>
            </a: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73FF25-8063-4056-B7E6-FD121A0DF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752239"/>
              </p:ext>
            </p:extLst>
          </p:nvPr>
        </p:nvGraphicFramePr>
        <p:xfrm>
          <a:off x="1455938" y="2368853"/>
          <a:ext cx="9570128" cy="430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F36E273-7031-4225-B4ED-0BFC35A4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738" y="185738"/>
            <a:ext cx="9137650" cy="16605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Total sales in 2011 pie chart</a:t>
            </a:r>
            <a:b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                                   SALES                                 Dashbord</vt:lpstr>
      <vt:lpstr>      Sum of Total sales in2011-2013 </vt:lpstr>
      <vt:lpstr>Sum of Total sales in2011-2013 </vt:lpstr>
      <vt:lpstr>Sum of Total sales in 2011 pie 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SALES                                 Dashbord</dc:title>
  <dc:creator>Lenovo</dc:creator>
  <cp:lastModifiedBy> </cp:lastModifiedBy>
  <cp:revision>1</cp:revision>
  <dcterms:created xsi:type="dcterms:W3CDTF">2021-11-24T13:39:30Z</dcterms:created>
  <dcterms:modified xsi:type="dcterms:W3CDTF">2021-11-24T14:19:13Z</dcterms:modified>
</cp:coreProperties>
</file>