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5/1/2019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41326"/>
            <a:ext cx="9144000" cy="795058"/>
          </a:xfrm>
        </p:spPr>
        <p:txBody>
          <a:bodyPr/>
          <a:lstStyle/>
          <a:p>
            <a:r>
              <a:rPr lang="en-US" dirty="0"/>
              <a:t>Discovering USA’s Best City for opening a Casino/Shopping Mall using Data Science.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Chetan Thapliyal</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fontScale="92500"/>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764</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Yu Gothic UI</vt:lpstr>
      <vt:lpstr>Arial</vt:lpstr>
      <vt:lpstr>Calibri</vt:lpstr>
      <vt:lpstr>Segoe UI</vt:lpstr>
      <vt:lpstr>Segoe UI Light</vt:lpstr>
      <vt:lpstr>Segoe UI Semibold</vt: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2019-05-01T04:28:56Z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