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2" r:id="rId4"/>
    <p:sldId id="259" r:id="rId5"/>
    <p:sldId id="261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42060-E2A0-4753-8F59-F2EE3E49028E}" v="19" dt="2025-09-27T09:51:1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D77B-778A-7D74-0333-835EE02C2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E3478-6C1B-3C24-2AE2-5DB05F55A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4769-2CA3-06A2-6145-8DFB4613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F9CCD-6F88-2B9E-3548-56E0C0C3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F2B4-EFE6-5103-3ACD-77F00475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6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78D9-1697-3592-7926-F41FE8D4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AC9AE-BE68-05E9-3B15-3AA3EE134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F2EF-B61F-3097-C04A-C4C7D9EA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206E-0F8F-0B8E-3FF2-2A50AFB8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CFFD-7B4D-B34F-7D50-663BA39D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6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E608F-0F8E-1293-2097-5D414BFD5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68A5-C14B-6C09-822E-D8753380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46CC-ADAB-BA6F-F347-23C2AEFA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1A117-693A-1D03-5307-4D92BAAC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C9329-E55E-E3D4-F557-620316C8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4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EF4B-5413-8AF4-0FEB-D42B37E5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1059-F2DE-FEEB-F0F3-6DC5B4DA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8CCC-C98F-8E81-C7EC-2DB26C17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62D9-118F-9CDA-9D3D-44355D7A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0CC7-C906-6FEA-D544-D62013D7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3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6520-1580-C5D8-294B-1E96DB5E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D3DB-AF2E-DCE6-A3AF-D9DBA638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CCB3-A12D-D847-CE67-FD1D158F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F49D-9712-23F0-5285-92062D18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BFC2-EFFD-8691-65D5-6F394A01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2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FDF8-0C36-273F-4287-B0DE2476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E18-3CA9-0151-E64A-0A6065FBF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83F56-B3C0-6904-239C-9EC7B642B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C8F5-8A3C-4B9C-B63F-3CE3A37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984F8-2E2F-42BE-ACB3-0D641D35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48DEF-47B4-BAAE-12ED-4B564059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1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28E1-978D-9B05-AFD2-8E2F3573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D131-92C9-8B1D-EA63-DDDB9E1FE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E61E4-4DCB-8EA0-D0A4-0DC90FB8C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8B418-62BB-67B2-F01A-35FB227EC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70EC2-DE77-53B8-8924-16316AC45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C782F-3E9C-8A39-7740-7B40369A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DD8E5-84B6-318A-C957-15E3091E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16934-96C3-5D3A-B090-1A67417A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BAA8-A21F-DB61-0C44-65BD798A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D578E-9E9C-6A0D-F2D7-7FE89F7B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0419A-151A-FCBA-C645-D9BC12D6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7164-F9B3-AA70-33EB-7F98311A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9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17CD8-496C-3873-E393-6229BEE4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1680D-2695-8283-69F3-3ADF3A85F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9980-503C-12A7-EADA-22AEAB01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EE95-3967-DD98-7DB9-B67A24E9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1053-4134-5DC8-0DF8-2A320F683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F1D6-2D4E-BFF7-BEF5-393E0FB6A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445C8-8CFD-E198-B92E-221C09A00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A159-B26E-D680-ABB2-F1C180A2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9466E-C860-0760-C597-1497B96C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18DD-5300-B683-1BAC-33590598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C501D-E1A6-75AC-1EE0-FBFBED3A6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8F3B1-66ED-30A0-C4FB-4335FA3A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23F7-6E33-FC51-C039-9301DD42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D3E1-85C8-FED2-59F5-6A2210BE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D991E-3E41-7B49-1EA6-94487957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7806D-86BD-372B-A49D-DBC6B8E2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201A-5016-B2B5-DF58-96F30BD30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11A0-ADA9-B4E1-D617-F51ADE16C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5D7B2-5C61-4D84-B2F9-382B9068FD22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4A51-D67C-42A6-5BCC-E37895006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27FE-F88F-D00C-1BFC-AC5606821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7DB2C-FE23-48A6-B8C4-2D88CB3A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0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B92188-3808-088C-DDAC-17B21938FB58}"/>
              </a:ext>
            </a:extLst>
          </p:cNvPr>
          <p:cNvSpPr txBox="1"/>
          <p:nvPr/>
        </p:nvSpPr>
        <p:spPr>
          <a:xfrm>
            <a:off x="5159829" y="2363765"/>
            <a:ext cx="6477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Web Navigator AI Agent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Revolutionary browser automation prototype for </a:t>
            </a:r>
            <a:r>
              <a:rPr lang="en-IN" dirty="0" err="1">
                <a:solidFill>
                  <a:schemeClr val="bg1"/>
                </a:solidFill>
              </a:rPr>
              <a:t>OneCompiler</a:t>
            </a:r>
            <a:r>
              <a:rPr lang="en-IN" dirty="0">
                <a:solidFill>
                  <a:schemeClr val="bg1"/>
                </a:solidFill>
              </a:rPr>
              <a:t> -</a:t>
            </a:r>
          </a:p>
          <a:p>
            <a:r>
              <a:rPr lang="en-IN" dirty="0">
                <a:solidFill>
                  <a:schemeClr val="bg1"/>
                </a:solidFill>
              </a:rPr>
              <a:t>bridging the gap between natural language instructions and</a:t>
            </a:r>
          </a:p>
          <a:p>
            <a:r>
              <a:rPr lang="en-IN" dirty="0">
                <a:solidFill>
                  <a:schemeClr val="bg1"/>
                </a:solidFill>
              </a:rPr>
              <a:t>executable web automation workflows.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69529-B934-CAD0-9E9C-C95AE18C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27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C5A77-D138-DADA-6271-57FE20AD1DEE}"/>
              </a:ext>
            </a:extLst>
          </p:cNvPr>
          <p:cNvSpPr txBox="1"/>
          <p:nvPr/>
        </p:nvSpPr>
        <p:spPr>
          <a:xfrm>
            <a:off x="141513" y="516208"/>
            <a:ext cx="686888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Problem with Current AI Solutions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Current Limitations: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ChatGPT/Gemini only generate code or instructions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No direct browser control or automation execution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Results are not reproducible or structured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</a:rPr>
              <a:t>Missing integration with developer workflows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A22F7-0CA4-4937-CF91-989F4783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62743"/>
            <a:ext cx="4648200" cy="47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9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D2AC84-EAB8-3E13-4D4E-54920092E199}"/>
              </a:ext>
            </a:extLst>
          </p:cNvPr>
          <p:cNvSpPr txBox="1"/>
          <p:nvPr/>
        </p:nvSpPr>
        <p:spPr>
          <a:xfrm>
            <a:off x="5769923" y="682672"/>
            <a:ext cx="6096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Core Architecture Overview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Frontend Input</a:t>
            </a:r>
          </a:p>
          <a:p>
            <a:r>
              <a:rPr lang="en-IN" dirty="0">
                <a:solidFill>
                  <a:schemeClr val="bg1"/>
                </a:solidFill>
              </a:rPr>
              <a:t>Natural language, voice commands, or images processed</a:t>
            </a:r>
          </a:p>
          <a:p>
            <a:r>
              <a:rPr lang="en-IN" dirty="0">
                <a:solidFill>
                  <a:schemeClr val="bg1"/>
                </a:solidFill>
              </a:rPr>
              <a:t>through intuitive interface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LLM Planner</a:t>
            </a:r>
          </a:p>
          <a:p>
            <a:r>
              <a:rPr lang="en-IN" dirty="0">
                <a:solidFill>
                  <a:schemeClr val="bg1"/>
                </a:solidFill>
              </a:rPr>
              <a:t>Local LLM converts instructions into structured JSON</a:t>
            </a:r>
          </a:p>
          <a:p>
            <a:r>
              <a:rPr lang="en-IN" dirty="0">
                <a:solidFill>
                  <a:schemeClr val="bg1"/>
                </a:solidFill>
              </a:rPr>
              <a:t>execution plans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Playwright Navigator</a:t>
            </a:r>
          </a:p>
          <a:p>
            <a:r>
              <a:rPr lang="en-IN" dirty="0">
                <a:solidFill>
                  <a:schemeClr val="bg1"/>
                </a:solidFill>
              </a:rPr>
              <a:t>Executes automation steps with full browser control and</a:t>
            </a:r>
          </a:p>
          <a:p>
            <a:r>
              <a:rPr lang="en-IN" dirty="0">
                <a:solidFill>
                  <a:schemeClr val="bg1"/>
                </a:solidFill>
              </a:rPr>
              <a:t>screenshot capture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Structured Output</a:t>
            </a:r>
          </a:p>
          <a:p>
            <a:r>
              <a:rPr lang="en-IN" dirty="0">
                <a:solidFill>
                  <a:schemeClr val="bg1"/>
                </a:solidFill>
              </a:rPr>
              <a:t>Clean JSON, tables, and exportable Playwright scripts</a:t>
            </a:r>
          </a:p>
          <a:p>
            <a:r>
              <a:rPr lang="en-IN" dirty="0">
                <a:solidFill>
                  <a:schemeClr val="bg1"/>
                </a:solidFill>
              </a:rPr>
              <a:t>with full provenance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CDE27-B01C-E931-3F9B-654F91E7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506685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16E9B1-7641-5F47-57DA-9A0858BE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45" y="1379401"/>
            <a:ext cx="524580" cy="609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55153B-1B92-A20E-C693-000E3846A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45" y="2575600"/>
            <a:ext cx="524580" cy="514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DA5EB1-1EB8-B916-0C99-C4565ED75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940" y="3676536"/>
            <a:ext cx="495685" cy="5144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DD5ECE-D6C2-614E-DCBB-13FD04402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045" y="4735467"/>
            <a:ext cx="476316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5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ction Button: Blank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65EBD73-92BE-604E-6B0A-D26500B0DA61}"/>
              </a:ext>
            </a:extLst>
          </p:cNvPr>
          <p:cNvSpPr/>
          <p:nvPr/>
        </p:nvSpPr>
        <p:spPr>
          <a:xfrm>
            <a:off x="310242" y="1926771"/>
            <a:ext cx="3292930" cy="2667586"/>
          </a:xfrm>
          <a:prstGeom prst="actionButtonBlank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Full Browser Automation</a:t>
            </a:r>
          </a:p>
          <a:p>
            <a:endParaRPr lang="en-IN" b="1" dirty="0"/>
          </a:p>
          <a:p>
            <a:r>
              <a:rPr lang="en-IN" dirty="0"/>
              <a:t>Multi-tab workflows with</a:t>
            </a:r>
          </a:p>
          <a:p>
            <a:r>
              <a:rPr lang="en-IN" dirty="0"/>
              <a:t>headful/headless execution,</a:t>
            </a:r>
          </a:p>
          <a:p>
            <a:r>
              <a:rPr lang="en-IN" dirty="0"/>
              <a:t>session recording, and</a:t>
            </a:r>
          </a:p>
          <a:p>
            <a:r>
              <a:rPr lang="en-IN" dirty="0"/>
              <a:t>Playwright script export</a:t>
            </a:r>
          </a:p>
          <a:p>
            <a:r>
              <a:rPr lang="en-IN" dirty="0"/>
              <a:t>capabilities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BE2676-2733-B5E4-568D-1F3E654E2CAF}"/>
              </a:ext>
            </a:extLst>
          </p:cNvPr>
          <p:cNvSpPr/>
          <p:nvPr/>
        </p:nvSpPr>
        <p:spPr>
          <a:xfrm>
            <a:off x="3761012" y="1926771"/>
            <a:ext cx="3216731" cy="26675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Reproducible Sandboxes</a:t>
            </a:r>
          </a:p>
          <a:p>
            <a:endParaRPr lang="en-IN" b="1" dirty="0"/>
          </a:p>
          <a:p>
            <a:r>
              <a:rPr lang="en-IN" dirty="0"/>
              <a:t>Containerized environments</a:t>
            </a:r>
          </a:p>
          <a:p>
            <a:r>
              <a:rPr lang="en-IN" dirty="0"/>
              <a:t>combining code execution</a:t>
            </a:r>
          </a:p>
          <a:p>
            <a:r>
              <a:rPr lang="en-IN" dirty="0"/>
              <a:t>with browser sessions for</a:t>
            </a:r>
          </a:p>
          <a:p>
            <a:r>
              <a:rPr lang="en-IN" dirty="0"/>
              <a:t>consistent, downloadable</a:t>
            </a:r>
          </a:p>
          <a:p>
            <a:r>
              <a:rPr lang="en-IN" dirty="0"/>
              <a:t>results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C94ECB-E35A-1DC8-AEEB-D78522C96BC8}"/>
              </a:ext>
            </a:extLst>
          </p:cNvPr>
          <p:cNvSpPr/>
          <p:nvPr/>
        </p:nvSpPr>
        <p:spPr>
          <a:xfrm>
            <a:off x="326572" y="4833258"/>
            <a:ext cx="6651172" cy="12627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/>
              <a:t>Developer Integration</a:t>
            </a:r>
          </a:p>
          <a:p>
            <a:endParaRPr lang="en-IN" b="1" dirty="0"/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CI/CD webhooks, IDE plugins, and marketplace templates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designed for engineering workflows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34CECF-53E4-0017-3C91-A4192AAD12B6}"/>
              </a:ext>
            </a:extLst>
          </p:cNvPr>
          <p:cNvSpPr txBox="1"/>
          <p:nvPr/>
        </p:nvSpPr>
        <p:spPr>
          <a:xfrm>
            <a:off x="310241" y="421053"/>
            <a:ext cx="6885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Key Differentiating Features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F8E7D0B-2164-C969-45FC-E003FA928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309" y="0"/>
            <a:ext cx="4410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0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84B50-131E-F35D-A58B-F7D0C498B854}"/>
              </a:ext>
            </a:extLst>
          </p:cNvPr>
          <p:cNvSpPr txBox="1"/>
          <p:nvPr/>
        </p:nvSpPr>
        <p:spPr>
          <a:xfrm>
            <a:off x="217713" y="355270"/>
            <a:ext cx="70104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Implementation Stack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Backend Components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Express API Server</a:t>
            </a:r>
            <a:r>
              <a:rPr lang="en-IN" dirty="0">
                <a:solidFill>
                  <a:schemeClr val="bg1"/>
                </a:solidFill>
              </a:rPr>
              <a:t> - Core routing and</a:t>
            </a:r>
          </a:p>
          <a:p>
            <a:r>
              <a:rPr lang="en-IN" dirty="0">
                <a:solidFill>
                  <a:schemeClr val="bg1"/>
                </a:solidFill>
              </a:rPr>
              <a:t>      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Playwright Navigator</a:t>
            </a:r>
            <a:r>
              <a:rPr lang="en-IN" dirty="0">
                <a:solidFill>
                  <a:schemeClr val="bg1"/>
                </a:solidFill>
              </a:rPr>
              <a:t> – Browser</a:t>
            </a:r>
          </a:p>
          <a:p>
            <a:r>
              <a:rPr lang="en-IN" dirty="0">
                <a:solidFill>
                  <a:schemeClr val="bg1"/>
                </a:solidFill>
              </a:rPr>
              <a:t>      automation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Local LLM Adapter </a:t>
            </a:r>
            <a:r>
              <a:rPr lang="en-IN" dirty="0">
                <a:solidFill>
                  <a:schemeClr val="bg1"/>
                </a:solidFill>
              </a:rPr>
              <a:t>- Intent parsing and</a:t>
            </a:r>
          </a:p>
          <a:p>
            <a:r>
              <a:rPr lang="en-IN" dirty="0">
                <a:solidFill>
                  <a:schemeClr val="bg1"/>
                </a:solidFill>
              </a:rPr>
              <a:t>     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 Layer</a:t>
            </a:r>
            <a:r>
              <a:rPr lang="en-IN" dirty="0">
                <a:solidFill>
                  <a:schemeClr val="bg1"/>
                </a:solidFill>
              </a:rPr>
              <a:t> - Robots.txt compliance,</a:t>
            </a:r>
          </a:p>
          <a:p>
            <a:r>
              <a:rPr lang="en-IN" dirty="0">
                <a:solidFill>
                  <a:schemeClr val="bg1"/>
                </a:solidFill>
              </a:rPr>
              <a:t>       rate limiting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gency FB" panose="020B0503020202020204" pitchFamily="34" charset="0"/>
              </a:rPr>
              <a:t>Frontend Features</a:t>
            </a:r>
          </a:p>
          <a:p>
            <a:endParaRPr lang="en-IN" sz="2400" b="1" dirty="0">
              <a:solidFill>
                <a:schemeClr val="accent5">
                  <a:lumMod val="20000"/>
                  <a:lumOff val="80000"/>
                </a:schemeClr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Voice input with WebRTC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Step-by-step execution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Collaborative editing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7964-C395-5A01-224C-5B101DD9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435" y="1076618"/>
            <a:ext cx="6223651" cy="550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8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4AC1B-6F4E-31E9-2CA2-6FCEB853B67F}"/>
              </a:ext>
            </a:extLst>
          </p:cNvPr>
          <p:cNvSpPr txBox="1"/>
          <p:nvPr/>
        </p:nvSpPr>
        <p:spPr>
          <a:xfrm>
            <a:off x="4659087" y="997565"/>
            <a:ext cx="644434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Navigator AI Agent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revolutionizes web automation by bridging natural language instructions with fully executable browser workflows.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 delivers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Seamless browser control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with reproducible, structured  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Developer-friendly integrations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real-world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Collaborative, intelligent automation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that scales from MVP     to enterprise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This solution transforms how developers automate the web—moving from manual scripting to intelligent, reliable, and collaborative automation that fits modern engineering needs.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6F176-569F-CD53-7CF7-4E5C8CE1E953}"/>
              </a:ext>
            </a:extLst>
          </p:cNvPr>
          <p:cNvSpPr txBox="1"/>
          <p:nvPr/>
        </p:nvSpPr>
        <p:spPr>
          <a:xfrm>
            <a:off x="4125685" y="4575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97216-7FD2-24C2-CAFC-511EF493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7" y="1481164"/>
            <a:ext cx="3154276" cy="458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4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7E2FFED-53C1-7CD8-31DD-83E78FEEE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730829"/>
            <a:ext cx="1850571" cy="18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CB96C50-548B-9B70-3838-BC73CD71A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1883229"/>
            <a:ext cx="1850571" cy="18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D1896E1-B7F0-2730-CB04-15F30E6016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68086"/>
            <a:ext cx="3113314" cy="311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8671B-C24C-BA84-AE90-AF9F8F58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74171"/>
            <a:ext cx="11484428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7E811-F2A6-AFF9-AD16-C176FFF4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687"/>
            <a:ext cx="12192000" cy="4963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37FF6B-9AAE-BCB1-91B8-68CE83ECF786}"/>
              </a:ext>
            </a:extLst>
          </p:cNvPr>
          <p:cNvSpPr txBox="1"/>
          <p:nvPr/>
        </p:nvSpPr>
        <p:spPr>
          <a:xfrm>
            <a:off x="424542" y="5498851"/>
            <a:ext cx="11342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 the end, our Web Navigator AI Agent successfully takes a natural language query, processes it, and displays clean structured results on the output page. This confirms that the system is working end-to-end — from user input to browser automation to meaningful output."</a:t>
            </a:r>
          </a:p>
        </p:txBody>
      </p:sp>
    </p:spTree>
    <p:extLst>
      <p:ext uri="{BB962C8B-B14F-4D97-AF65-F5344CB8AC3E}">
        <p14:creationId xmlns:p14="http://schemas.microsoft.com/office/powerpoint/2010/main" val="59138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342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Agency FB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Ramya Gorantla</cp:lastModifiedBy>
  <cp:revision>3</cp:revision>
  <dcterms:created xsi:type="dcterms:W3CDTF">2025-09-27T08:13:12Z</dcterms:created>
  <dcterms:modified xsi:type="dcterms:W3CDTF">2025-09-28T11:07:48Z</dcterms:modified>
</cp:coreProperties>
</file>