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  <p:sldMasterId id="214748367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Google Sans"/>
      <p:regular r:id="rId8"/>
      <p:bold r:id="rId9"/>
      <p:italic r:id="rId10"/>
      <p:boldItalic r:id="rId11"/>
    </p:embeddedFont>
    <p:embeddedFont>
      <p:font typeface="Google Sans Medium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BE384A-643E-45FE-98A3-F98DCDFF2666}">
  <a:tblStyle styleId="{9ABE384A-643E-45FE-98A3-F98DCDFF26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boldItalic.fntdata"/><Relationship Id="rId10" Type="http://schemas.openxmlformats.org/officeDocument/2006/relationships/font" Target="fonts/GoogleSans-italic.fntdata"/><Relationship Id="rId13" Type="http://schemas.openxmlformats.org/officeDocument/2006/relationships/font" Target="fonts/GoogleSansMedium-bold.fntdata"/><Relationship Id="rId12" Type="http://schemas.openxmlformats.org/officeDocument/2006/relationships/font" Target="fonts/GoogleSans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bold.fntdata"/><Relationship Id="rId15" Type="http://schemas.openxmlformats.org/officeDocument/2006/relationships/font" Target="fonts/GoogleSansMedium-boldItalic.fntdata"/><Relationship Id="rId14" Type="http://schemas.openxmlformats.org/officeDocument/2006/relationships/font" Target="fonts/GoogleSans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Google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06e27f4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b06e27f4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White Text" type="title">
  <p:cSld name="TITLE">
    <p:bg>
      <p:bgPr>
        <a:solidFill>
          <a:srgbClr val="050505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oogle Sans"/>
              <a:buNone/>
              <a:defRPr sz="7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  <p:sp>
        <p:nvSpPr>
          <p:cNvPr id="57" name="Google Shape;57;p14"/>
          <p:cNvSpPr txBox="1"/>
          <p:nvPr>
            <p:ph idx="2"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Black Text">
  <p:cSld name="TITLE_6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2"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">
  <p:cSld name="TITLE_6_1">
    <p:bg>
      <p:bgPr>
        <a:solidFill>
          <a:srgbClr val="C6DAFC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Google Sans"/>
              <a:buNone/>
              <a:defRPr sz="72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2" type="title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Google Sans Medium"/>
              <a:buNone/>
              <a:defRPr sz="14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65" name="Google Shape;65;p16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">
  <p:cSld name="TITLE_6_1_1">
    <p:bg>
      <p:bgPr>
        <a:solidFill>
          <a:srgbClr val="FAD2C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Google Sans"/>
              <a:buNone/>
              <a:defRPr sz="72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title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 Medium"/>
              <a:buNone/>
              <a:defRPr sz="1400">
                <a:solidFill>
                  <a:srgbClr val="C5221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69" name="Google Shape;69;p17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 1">
  <p:cSld name="TITLE_6_1_1_1">
    <p:bg>
      <p:bgPr>
        <a:solidFill>
          <a:srgbClr val="CEEAD6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Google Sans"/>
              <a:buNone/>
              <a:defRPr sz="72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2" type="title"/>
          </p:nvPr>
        </p:nvSpPr>
        <p:spPr>
          <a:xfrm>
            <a:off x="73647" y="84729"/>
            <a:ext cx="33168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 Medium"/>
              <a:buNone/>
              <a:defRPr sz="14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73" name="Google Shape;73;p18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Google Material Title: Blue 1 1 1">
  <p:cSld name="TITLE_6_1_1_1_1">
    <p:bg>
      <p:bgPr>
        <a:solidFill>
          <a:srgbClr val="FEEFC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Google Sans"/>
              <a:buNone/>
              <a:defRPr sz="72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2" type="title"/>
          </p:nvPr>
        </p:nvSpPr>
        <p:spPr>
          <a:xfrm>
            <a:off x="73647" y="84729"/>
            <a:ext cx="34194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77" name="Google Shape;77;p19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80" name="Google Shape;80;p20"/>
          <p:cNvSpPr/>
          <p:nvPr/>
        </p:nvSpPr>
        <p:spPr>
          <a:xfrm>
            <a:off x="273214" y="433778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81" name="Google Shape;81;p20"/>
          <p:cNvSpPr txBox="1"/>
          <p:nvPr>
            <p:ph idx="2" type="title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3" type="title"/>
          </p:nvPr>
        </p:nvSpPr>
        <p:spPr>
          <a:xfrm>
            <a:off x="124549" y="877650"/>
            <a:ext cx="891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4" type="title"/>
          </p:nvPr>
        </p:nvSpPr>
        <p:spPr>
          <a:xfrm>
            <a:off x="938098" y="877650"/>
            <a:ext cx="64779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4" name="Google Shape;84;p20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2" type="title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8" name="Google Shape;88;p21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2">
  <p:cSld name="TITLE_AND_BODY_1_2">
    <p:bg>
      <p:bgPr>
        <a:solidFill>
          <a:srgbClr val="05050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2" type="title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None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2" name="Google Shape;92;p22"/>
          <p:cNvSpPr/>
          <p:nvPr/>
        </p:nvSpPr>
        <p:spPr>
          <a:xfrm>
            <a:off x="85923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5" name="Google Shape;95;p23"/>
          <p:cNvSpPr/>
          <p:nvPr/>
        </p:nvSpPr>
        <p:spPr>
          <a:xfrm>
            <a:off x="273214" y="433778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96" name="Google Shape;96;p23"/>
          <p:cNvSpPr txBox="1"/>
          <p:nvPr>
            <p:ph idx="2" type="title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3" type="title"/>
          </p:nvPr>
        </p:nvSpPr>
        <p:spPr>
          <a:xfrm>
            <a:off x="547022" y="732515"/>
            <a:ext cx="57717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4" type="title"/>
          </p:nvPr>
        </p:nvSpPr>
        <p:spPr>
          <a:xfrm>
            <a:off x="566518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5" type="title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0" name="Google Shape;100;p23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3"/>
          <p:cNvSpPr txBox="1"/>
          <p:nvPr>
            <p:ph idx="6" type="title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7" type="title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3" name="Google Shape;103;p23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3"/>
          <p:cNvSpPr txBox="1"/>
          <p:nvPr>
            <p:ph idx="8" type="title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9" type="title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06" name="Google Shape;106;p23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7">
  <p:cSld name="TITLE_7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Big Text 1">
  <p:cSld name="CUSTOM_1_3_1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512600" y="363000"/>
            <a:ext cx="3154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14" name="Google Shape;114;p25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google_logo Design </a:t>
            </a:r>
            <a:endParaRPr sz="10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5"/>
          <p:cNvSpPr txBox="1"/>
          <p:nvPr>
            <p:ph idx="2" type="body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Char char="●"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683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indent="-3683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indent="-3683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indent="-3683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indent="-3683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indent="-3683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indent="-3683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indent="-3683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2" type="sldNum"/>
          </p:nvPr>
        </p:nvSpPr>
        <p:spPr>
          <a:xfrm>
            <a:off x="144409" y="4739965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 algn="l">
              <a:buNone/>
              <a:defRPr b="1" sz="1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5"/>
          <p:cNvSpPr txBox="1"/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18" name="Google Shape;118;p25"/>
          <p:cNvSpPr/>
          <p:nvPr/>
        </p:nvSpPr>
        <p:spPr>
          <a:xfrm>
            <a:off x="295489" y="479931"/>
            <a:ext cx="196727" cy="160364"/>
          </a:xfrm>
          <a:custGeom>
            <a:rect b="b" l="l" r="r" t="t"/>
            <a:pathLst>
              <a:path extrusionOk="0" h="204938" w="251408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FF3F0"/>
              </a:solidFill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Confidential + Proprietary</a:t>
            </a:r>
            <a:endParaRPr sz="8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terial Title: Black Text 1">
  <p:cSld name="TITLE_6_2">
    <p:bg>
      <p:bgPr>
        <a:solidFill>
          <a:srgbClr val="1DE9B6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2" name="Google Shape;122;p26"/>
          <p:cNvSpPr txBox="1"/>
          <p:nvPr>
            <p:ph idx="2"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/>
        </p:txBody>
      </p:sp>
      <p:sp>
        <p:nvSpPr>
          <p:cNvPr id="123" name="Google Shape;123;p26"/>
          <p:cNvSpPr/>
          <p:nvPr/>
        </p:nvSpPr>
        <p:spPr>
          <a:xfrm>
            <a:off x="8668586" y="172039"/>
            <a:ext cx="307340" cy="307340"/>
          </a:xfrm>
          <a:custGeom>
            <a:rect b="b" l="l" r="r" t="t"/>
            <a:pathLst>
              <a:path extrusionOk="0" h="174625" w="174625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line title">
  <p:cSld name="BLANK_5_1_2_1_2"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8" name="Google Shape;128;p28"/>
          <p:cNvSpPr txBox="1"/>
          <p:nvPr>
            <p:ph idx="1" type="subTitle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cxnSp>
        <p:nvCxnSpPr>
          <p:cNvPr id="129" name="Google Shape;129;p28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0" name="Google Shape;130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8">
  <p:cSld name="TITLE_8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7" name="Google Shape;137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 with title">
  <p:cSld name="CUSTOM_2_1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9pPr>
          </a:lstStyle>
          <a:p/>
        </p:txBody>
      </p:sp>
      <p:pic>
        <p:nvPicPr>
          <p:cNvPr id="141" name="Google Shape;141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32"/>
          <p:cNvSpPr/>
          <p:nvPr/>
        </p:nvSpPr>
        <p:spPr>
          <a:xfrm>
            <a:off x="241450" y="4077968"/>
            <a:ext cx="8526300" cy="85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2"/>
          <p:cNvSpPr/>
          <p:nvPr/>
        </p:nvSpPr>
        <p:spPr>
          <a:xfrm>
            <a:off x="241450" y="2846757"/>
            <a:ext cx="8526300" cy="118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/>
          <p:nvPr/>
        </p:nvSpPr>
        <p:spPr>
          <a:xfrm>
            <a:off x="241450" y="1386655"/>
            <a:ext cx="8526300" cy="140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2"/>
          <p:cNvSpPr/>
          <p:nvPr/>
        </p:nvSpPr>
        <p:spPr>
          <a:xfrm>
            <a:off x="241450" y="754678"/>
            <a:ext cx="8526300" cy="58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166622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30770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45164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5925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7347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2441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2"/>
          <p:cNvCxnSpPr/>
          <p:nvPr/>
        </p:nvCxnSpPr>
        <p:spPr>
          <a:xfrm>
            <a:off x="1668323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32"/>
          <p:cNvCxnSpPr/>
          <p:nvPr/>
        </p:nvCxnSpPr>
        <p:spPr>
          <a:xfrm>
            <a:off x="3088209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32"/>
          <p:cNvCxnSpPr/>
          <p:nvPr/>
        </p:nvCxnSpPr>
        <p:spPr>
          <a:xfrm>
            <a:off x="4508094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32"/>
          <p:cNvCxnSpPr/>
          <p:nvPr/>
        </p:nvCxnSpPr>
        <p:spPr>
          <a:xfrm>
            <a:off x="5927979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32"/>
          <p:cNvCxnSpPr/>
          <p:nvPr/>
        </p:nvCxnSpPr>
        <p:spPr>
          <a:xfrm>
            <a:off x="248438" y="754675"/>
            <a:ext cx="0" cy="41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32"/>
          <p:cNvCxnSpPr/>
          <p:nvPr/>
        </p:nvCxnSpPr>
        <p:spPr>
          <a:xfrm>
            <a:off x="7347865" y="754678"/>
            <a:ext cx="0" cy="41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32"/>
          <p:cNvCxnSpPr/>
          <p:nvPr/>
        </p:nvCxnSpPr>
        <p:spPr>
          <a:xfrm>
            <a:off x="8767750" y="754675"/>
            <a:ext cx="2700" cy="41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3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</a:t>
            </a:r>
            <a:b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 rot="-5400000">
            <a:off x="-175500" y="881750"/>
            <a:ext cx="629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 rot="-5400000">
            <a:off x="-173200" y="1951913"/>
            <a:ext cx="5649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 rot="-5400000">
            <a:off x="-326800" y="3280432"/>
            <a:ext cx="8721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Emotions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 rot="-5400000">
            <a:off x="-409450" y="4377825"/>
            <a:ext cx="10038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241450" y="754678"/>
            <a:ext cx="8526300" cy="59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241450" y="4114209"/>
            <a:ext cx="8526300" cy="86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241450" y="2869572"/>
            <a:ext cx="8526300" cy="119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241450" y="1393547"/>
            <a:ext cx="8526300" cy="142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32"/>
          <p:cNvCxnSpPr/>
          <p:nvPr/>
        </p:nvCxnSpPr>
        <p:spPr>
          <a:xfrm>
            <a:off x="3088209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32"/>
          <p:cNvCxnSpPr/>
          <p:nvPr/>
        </p:nvCxnSpPr>
        <p:spPr>
          <a:xfrm>
            <a:off x="4508094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32"/>
          <p:cNvCxnSpPr/>
          <p:nvPr/>
        </p:nvCxnSpPr>
        <p:spPr>
          <a:xfrm>
            <a:off x="5927979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32"/>
          <p:cNvCxnSpPr/>
          <p:nvPr/>
        </p:nvCxnSpPr>
        <p:spPr>
          <a:xfrm>
            <a:off x="248438" y="754675"/>
            <a:ext cx="0" cy="42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32"/>
          <p:cNvCxnSpPr/>
          <p:nvPr/>
        </p:nvCxnSpPr>
        <p:spPr>
          <a:xfrm>
            <a:off x="7347865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32"/>
          <p:cNvCxnSpPr/>
          <p:nvPr/>
        </p:nvCxnSpPr>
        <p:spPr>
          <a:xfrm>
            <a:off x="8767750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32"/>
          <p:cNvSpPr txBox="1"/>
          <p:nvPr/>
        </p:nvSpPr>
        <p:spPr>
          <a:xfrm>
            <a:off x="73478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27440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308505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45059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5925875" y="13874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16651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2"/>
          <p:cNvCxnSpPr/>
          <p:nvPr/>
        </p:nvCxnSpPr>
        <p:spPr>
          <a:xfrm>
            <a:off x="1668323" y="754678"/>
            <a:ext cx="0" cy="42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71175" y="1196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Persona: Name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71664" y="4079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Insert goal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89" name="Google Shape;189;p33"/>
          <p:cNvGraphicFramePr/>
          <p:nvPr/>
        </p:nvGraphicFramePr>
        <p:xfrm>
          <a:off x="226350" y="84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{9ABE384A-643E-45FE-98A3-F98DCDFF2666}</a:tableStyleId>
              </a:tblPr>
              <a:tblGrid>
                <a:gridCol w="1430350"/>
                <a:gridCol w="1430350"/>
                <a:gridCol w="1430350"/>
                <a:gridCol w="1410775"/>
                <a:gridCol w="1449925"/>
                <a:gridCol w="1430350"/>
              </a:tblGrid>
              <a:tr h="71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1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2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3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4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5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3FC"/>
                    </a:solidFill>
                  </a:tcPr>
                </a:tc>
              </a:tr>
              <a:tr h="1315700">
                <a:tc>
                  <a:txBody>
                    <a:bodyPr/>
                    <a:lstStyle/>
                    <a:p>
                      <a:pPr indent="-114300" lvl="0" marL="1778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99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5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b="1"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11430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