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20/06/2022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sz="1800" b="1" i="0" dirty="0">
                <a:solidFill>
                  <a:srgbClr val="323130"/>
                </a:solidFill>
                <a:effectLst/>
                <a:latin typeface="+mj-lt"/>
              </a:rPr>
              <a:t> </a:t>
            </a:r>
            <a:r>
              <a:rPr lang="en-US" sz="1800" b="1" dirty="0">
                <a:latin typeface="+mj-lt"/>
              </a:rPr>
              <a:t>Educational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US" dirty="0"/>
              <a:t> </a:t>
            </a:r>
            <a:r>
              <a:rPr lang="en-US" sz="1400" dirty="0">
                <a:latin typeface="+mj-lt"/>
              </a:rPr>
              <a:t>Case study of Education Management System along with API Gateway, Swagger, responsive UI with HTML5, CSS, Bootstrap and React used as User Interface.</a:t>
            </a:r>
            <a:endParaRPr lang="en-IN" altLang="nl-NL" sz="1400" b="1" dirty="0">
              <a:latin typeface="+mj-lt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400" dirty="0">
              <a:latin typeface="+mj-lt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chetana.pawar@capgemini.com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8600651161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Knowledge of </a:t>
            </a:r>
            <a:r>
              <a:rPr lang="en-US" sz="1800" b="1" dirty="0">
                <a:latin typeface="+mj-lt"/>
              </a:rPr>
              <a:t>RDBMS</a:t>
            </a:r>
            <a:r>
              <a:rPr lang="en-US" sz="1800" dirty="0">
                <a:latin typeface="+mj-lt"/>
              </a:rPr>
              <a:t> Concept.</a:t>
            </a:r>
          </a:p>
          <a:p>
            <a:r>
              <a:rPr lang="en-US" sz="1800" dirty="0">
                <a:latin typeface="+mj-lt"/>
              </a:rPr>
              <a:t>Comfortable in writing SQL statements like </a:t>
            </a:r>
            <a:r>
              <a:rPr lang="en-US" sz="1800" b="1" dirty="0">
                <a:latin typeface="+mj-lt"/>
              </a:rPr>
              <a:t>DDL, DML, DQL.</a:t>
            </a:r>
          </a:p>
          <a:p>
            <a:r>
              <a:rPr lang="en-US" sz="1800" dirty="0">
                <a:latin typeface="+mj-lt"/>
              </a:rPr>
              <a:t>Good understanding of </a:t>
            </a:r>
            <a:r>
              <a:rPr lang="en-US" sz="1800" b="1" dirty="0">
                <a:latin typeface="+mj-lt"/>
              </a:rPr>
              <a:t>SQL queries.</a:t>
            </a:r>
          </a:p>
          <a:p>
            <a:r>
              <a:rPr lang="en-US" altLang="nl-NL" sz="1800" dirty="0">
                <a:latin typeface="+mj-lt"/>
              </a:rPr>
              <a:t>Knowledge of </a:t>
            </a:r>
            <a:r>
              <a:rPr lang="en-US" altLang="nl-NL" sz="1800" b="1" dirty="0">
                <a:latin typeface="+mj-lt"/>
              </a:rPr>
              <a:t>OOPs</a:t>
            </a:r>
            <a:r>
              <a:rPr lang="en-US" altLang="nl-NL" sz="1800" dirty="0">
                <a:latin typeface="+mj-lt"/>
              </a:rPr>
              <a:t> concept</a:t>
            </a:r>
          </a:p>
          <a:p>
            <a:r>
              <a:rPr lang="en-US" altLang="nl-NL" sz="1800" dirty="0">
                <a:latin typeface="+mj-lt"/>
              </a:rPr>
              <a:t>Knowledge of </a:t>
            </a:r>
            <a:r>
              <a:rPr lang="en-US" altLang="nl-NL" sz="1800" b="1" dirty="0">
                <a:latin typeface="+mj-lt"/>
              </a:rPr>
              <a:t>Abstraction</a:t>
            </a:r>
            <a:r>
              <a:rPr lang="en-US" altLang="nl-NL" sz="1800" dirty="0">
                <a:latin typeface="+mj-lt"/>
              </a:rPr>
              <a:t> and </a:t>
            </a:r>
            <a:r>
              <a:rPr lang="en-US" altLang="nl-NL" sz="1800" b="1" dirty="0">
                <a:latin typeface="+mj-lt"/>
              </a:rPr>
              <a:t>Encapsulation</a:t>
            </a:r>
          </a:p>
          <a:p>
            <a:r>
              <a:rPr lang="en-US" altLang="nl-NL" sz="1800" dirty="0">
                <a:latin typeface="+mj-lt"/>
              </a:rPr>
              <a:t>Knowledge of </a:t>
            </a:r>
            <a:r>
              <a:rPr lang="en-US" altLang="nl-NL" sz="1800" b="1" dirty="0">
                <a:latin typeface="+mj-lt"/>
              </a:rPr>
              <a:t>Arrays, Collection</a:t>
            </a:r>
            <a:r>
              <a:rPr lang="en-US" altLang="nl-NL" sz="1800" dirty="0">
                <a:latin typeface="+mj-lt"/>
              </a:rPr>
              <a:t>, and </a:t>
            </a:r>
            <a:r>
              <a:rPr lang="en-US" altLang="nl-NL" sz="1800" b="1" dirty="0">
                <a:latin typeface="+mj-lt"/>
              </a:rPr>
              <a:t>Generics	</a:t>
            </a:r>
            <a:r>
              <a:rPr lang="en-US" altLang="nl-NL" sz="1800" dirty="0">
                <a:latin typeface="+mj-lt"/>
              </a:rPr>
              <a:t>		</a:t>
            </a:r>
          </a:p>
          <a:p>
            <a:pPr marL="171450" indent="-171450"/>
            <a:r>
              <a:rPr lang="en-US" altLang="nl-NL" sz="1800" dirty="0">
                <a:latin typeface="+mj-lt"/>
              </a:rPr>
              <a:t>	    </a:t>
            </a:r>
          </a:p>
          <a:p>
            <a:pPr marL="171450" indent="-171450"/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675" y="558799"/>
            <a:ext cx="2717800" cy="589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Electrical Engineering 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Frontend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CHETANA PAWAR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456238" y="625318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421" y="6357957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https://github.com/Chetana069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7596386-2D55-8CFD-5A27-4F179E6062D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510075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41131</TotalTime>
  <Words>154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nikitajamdade10@gmail.com</cp:lastModifiedBy>
  <cp:revision>128</cp:revision>
  <dcterms:created xsi:type="dcterms:W3CDTF">2017-12-08T05:27:40Z</dcterms:created>
  <dcterms:modified xsi:type="dcterms:W3CDTF">2022-06-20T17:17:53Z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