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09fdcae3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09fdcae3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tang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571501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7742482" y="571500"/>
            <a:ext cx="0" cy="57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2;p2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4166018" y="-1558156"/>
            <a:ext cx="3870773" cy="110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11"/>
          <p:cNvCxnSpPr/>
          <p:nvPr/>
        </p:nvCxnSpPr>
        <p:spPr>
          <a:xfrm rot="10800000">
            <a:off x="571500" y="1780979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778025" y="2197179"/>
            <a:ext cx="5283785" cy="24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974738" y="-611393"/>
            <a:ext cx="5283785" cy="810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3" name="Google Shape;103;p12"/>
          <p:cNvCxnSpPr/>
          <p:nvPr/>
        </p:nvCxnSpPr>
        <p:spPr>
          <a:xfrm rot="10800000">
            <a:off x="566094" y="57711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8875226" y="571500"/>
            <a:ext cx="0" cy="57114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2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tang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8872625" y="571500"/>
            <a:ext cx="0" cy="57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 rot="10800000">
            <a:off x="566094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5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79447" y="2074990"/>
            <a:ext cx="5181600" cy="41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447082" y="2074990"/>
            <a:ext cx="5181600" cy="41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6"/>
          <p:cNvCxnSpPr/>
          <p:nvPr/>
        </p:nvCxnSpPr>
        <p:spPr>
          <a:xfrm rot="10800000">
            <a:off x="6101405" y="1883336"/>
            <a:ext cx="0" cy="43996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583469" y="2866031"/>
            <a:ext cx="5157787" cy="32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441470" y="2022883"/>
            <a:ext cx="5183188" cy="56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441470" y="2866031"/>
            <a:ext cx="5183188" cy="32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7"/>
          <p:cNvCxnSpPr/>
          <p:nvPr/>
        </p:nvCxnSpPr>
        <p:spPr>
          <a:xfrm rot="10800000">
            <a:off x="6101405" y="1883336"/>
            <a:ext cx="0" cy="43996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7"/>
          <p:cNvCxnSpPr/>
          <p:nvPr/>
        </p:nvCxnSpPr>
        <p:spPr>
          <a:xfrm rot="10800000">
            <a:off x="577485" y="273859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 rot="10800000">
            <a:off x="577485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8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tang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919809" y="931232"/>
            <a:ext cx="6700679" cy="507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3200"/>
            </a:lvl1pPr>
            <a:lvl2pPr marL="914400" lvl="1" indent="-37084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Char char="–"/>
              <a:defRPr sz="2800"/>
            </a:lvl2pPr>
            <a:lvl3pPr marL="1371600" lvl="2" indent="-35051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1500" y="2578608"/>
            <a:ext cx="3478783" cy="34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9"/>
          <p:cNvCxnSpPr/>
          <p:nvPr/>
        </p:nvCxnSpPr>
        <p:spPr>
          <a:xfrm rot="10800000">
            <a:off x="571500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76;p9"/>
          <p:cNvCxnSpPr/>
          <p:nvPr/>
        </p:nvCxnSpPr>
        <p:spPr>
          <a:xfrm rot="10800000">
            <a:off x="4419601" y="571500"/>
            <a:ext cx="0" cy="57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9"/>
          <p:cNvCxnSpPr/>
          <p:nvPr/>
        </p:nvCxnSpPr>
        <p:spPr>
          <a:xfrm rot="10800000">
            <a:off x="571501" y="2406845"/>
            <a:ext cx="3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tang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4723467" y="847384"/>
            <a:ext cx="6907844" cy="5216813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571498" y="2574906"/>
            <a:ext cx="3478787" cy="343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0"/>
          <p:cNvCxnSpPr/>
          <p:nvPr/>
        </p:nvCxnSpPr>
        <p:spPr>
          <a:xfrm rot="10800000">
            <a:off x="571500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0"/>
          <p:cNvCxnSpPr/>
          <p:nvPr/>
        </p:nvCxnSpPr>
        <p:spPr>
          <a:xfrm rot="10800000">
            <a:off x="4419601" y="571500"/>
            <a:ext cx="0" cy="57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0"/>
          <p:cNvCxnSpPr/>
          <p:nvPr/>
        </p:nvCxnSpPr>
        <p:spPr>
          <a:xfrm rot="10800000">
            <a:off x="571501" y="2406845"/>
            <a:ext cx="3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0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  <a:defRPr sz="4000" b="0" i="0" u="none" strike="noStrike" cap="non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00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09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997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venir"/>
              <a:buChar char="–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997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566094" y="6286347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 rot="10800000">
            <a:off x="577485" y="1883336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 rot="10800000">
            <a:off x="577485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t1sjqesl0pynaxo/scicap_data.zip?dl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13" descr="A close-up of a network&#10;&#10;Description automatically generated"/>
          <p:cNvPicPr preferRelativeResize="0"/>
          <p:nvPr/>
        </p:nvPicPr>
        <p:blipFill rotWithShape="1">
          <a:blip r:embed="rId3">
            <a:alphaModFix amt="60000"/>
          </a:blip>
          <a:srcRect t="6804" b="28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atang"/>
              <a:buNone/>
            </a:pPr>
            <a:r>
              <a:rPr lang="en-US" sz="3600" dirty="0" err="1">
                <a:solidFill>
                  <a:srgbClr val="FFFFFF"/>
                </a:solidFill>
              </a:rPr>
              <a:t>CaptionCraft</a:t>
            </a:r>
            <a:r>
              <a:rPr lang="en-US" sz="3600" dirty="0">
                <a:solidFill>
                  <a:srgbClr val="FFFFFF"/>
                </a:solidFill>
              </a:rPr>
              <a:t>: Scientific figures Image Captioning Tool</a:t>
            </a:r>
            <a:endParaRPr sz="3600" dirty="0"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0000"/>
              <a:buNone/>
            </a:pPr>
            <a:r>
              <a:rPr lang="en-US" sz="1000" b="1">
                <a:solidFill>
                  <a:srgbClr val="FFFFFF"/>
                </a:solidFill>
              </a:rPr>
              <a:t>Team Members: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00000"/>
              <a:buNone/>
            </a:pPr>
            <a:r>
              <a:rPr lang="en-US" sz="1000" b="1">
                <a:solidFill>
                  <a:srgbClr val="FFFFFF"/>
                </a:solidFill>
              </a:rPr>
              <a:t>ANKITA MANJAREKAR (00818984)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00000"/>
              <a:buNone/>
            </a:pPr>
            <a:r>
              <a:rPr lang="en-US" sz="1000" b="1">
                <a:solidFill>
                  <a:srgbClr val="FFFFFF"/>
                </a:solidFill>
              </a:rPr>
              <a:t>CHETANA NANNAPANENI (00825122)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 rot="10800000">
            <a:off x="565869" y="4610607"/>
            <a:ext cx="110547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7734300" y="4614653"/>
            <a:ext cx="0" cy="167486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3"/>
          <p:cNvCxnSpPr/>
          <p:nvPr/>
        </p:nvCxnSpPr>
        <p:spPr>
          <a:xfrm rot="10800000">
            <a:off x="561819" y="6289514"/>
            <a:ext cx="110547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2"/>
          <p:cNvCxnSpPr/>
          <p:nvPr/>
        </p:nvCxnSpPr>
        <p:spPr>
          <a:xfrm rot="10800000">
            <a:off x="571501" y="571500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7742482" y="571500"/>
            <a:ext cx="0" cy="57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577176" y="1990641"/>
            <a:ext cx="11132522" cy="398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Thank You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 rot="10800000">
            <a:off x="577176" y="571500"/>
            <a:ext cx="110433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2"/>
          <p:cNvCxnSpPr/>
          <p:nvPr/>
        </p:nvCxnSpPr>
        <p:spPr>
          <a:xfrm rot="10800000">
            <a:off x="577176" y="6286500"/>
            <a:ext cx="110433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Develop an Image Caption Generator for scientific plots and  figures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Utilize the SCICAP dataset for training purposes.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Implement preprocessing techniques to clean captions.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Extract image features using the pre-trained model to tokenize captions for model input.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Develop a model integrating Dense, Embedding, self-attention mechanisms and vision transformers to generate captions.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Assess the model's performance using BLEU-4 metric to achieve a benchmark score of 0.5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 b="1"/>
              <a:t>SCICAP</a:t>
            </a:r>
            <a:r>
              <a:rPr lang="en-US" sz="2000"/>
              <a:t> 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This remains a major dataset contains scientific figures and their corresponding captions.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It provides a valuable resource for training and evaluating image captioning models in this domain.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The dataset contains over 2 Million scientific figures and plots. We are using a random sample of 201 images for our project.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It contains different figures and captions from research papers in eight categories: Computer Science, Economics, Electrical Engineering and Systems Science, Mathematics, Physics, Quantitative Biology, Quantitative Finance, and Statistics 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The caption is in a JSON file corresponding to a particular image.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The link to the dataset is as follows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Scicap_dataset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Data Pre processing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Clean captions by removing punctuation, single characters, and numeric values.</a:t>
            </a:r>
            <a:endParaRPr sz="2000"/>
          </a:p>
          <a:p>
            <a:pPr marL="22860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Convert the figures into images, ensuring uniform dimensions and formats.</a:t>
            </a:r>
            <a:endParaRPr/>
          </a:p>
          <a:p>
            <a:pPr marL="22860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Tokenize captions by using techniques like word tokenization</a:t>
            </a:r>
            <a:endParaRPr/>
          </a:p>
          <a:p>
            <a:pPr marL="22860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Employ the pre-trained VGG16 and ResNet50 model to extract features from images.</a:t>
            </a:r>
            <a:endParaRPr/>
          </a:p>
          <a:p>
            <a:pPr marL="228600" lvl="1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Model Training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Model Architecture: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Vision Transformer for image feature extraction.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Text embedding and self-attention mechanism.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Pre-trained Models: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</a:pPr>
            <a:r>
              <a:rPr lang="en-US"/>
              <a:t>Utilization of ViT, GPT-2, and SWIN Transformer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781299" y="2477573"/>
            <a:ext cx="57054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Evaluation and Output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2829750"/>
            <a:ext cx="4917125" cy="3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000" y="2829750"/>
            <a:ext cx="4995300" cy="33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575700" y="5930175"/>
            <a:ext cx="11049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09825" y="1939475"/>
            <a:ext cx="10910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evaluation metric used for this project is BLEU - 4 Score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Evaluation Metric we were able to achieve is 0.411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Fine tuning large models such as Vision Transformers on a huge dataset of 18GB would require a much higher performance hardware like GPUs and TPUs.</a:t>
            </a:r>
            <a:endParaRPr/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More extensive experimentation is required to select the optimal hyperparameters required to give the best results, which was difficult with limited resources and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Achieved a BLEU score of 0.411, indicating a high level of captioning accuracy.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Successful integration of Vision Transformer and GPT-2 models contributed to model performance.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Our findings underscore the potential for further advancements in image captioning.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Future work will focus on exploring enhancements in model architecture and fine-tuning strategies to push performance boundaries.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Batang</vt:lpstr>
      <vt:lpstr>Arial</vt:lpstr>
      <vt:lpstr>Avenir</vt:lpstr>
      <vt:lpstr>AlignmentVTI</vt:lpstr>
      <vt:lpstr>CaptionCraft: Scientific figures Image Captioning Tool</vt:lpstr>
      <vt:lpstr>Project Objectives</vt:lpstr>
      <vt:lpstr>Dataset</vt:lpstr>
      <vt:lpstr>Data Pre processing</vt:lpstr>
      <vt:lpstr>Model Training</vt:lpstr>
      <vt:lpstr>PowerPoint Presentation</vt:lpstr>
      <vt:lpstr>Evaluation and Output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CaptionCraft: Scientific figures Image Captioning Tool</dc:title>
  <cp:lastModifiedBy>Ankita Manjarekar</cp:lastModifiedBy>
  <cp:revision>1</cp:revision>
  <dcterms:modified xsi:type="dcterms:W3CDTF">2024-05-01T14:35:10Z</dcterms:modified>
</cp:coreProperties>
</file>