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4" r:id="rId6"/>
    <p:sldId id="262" r:id="rId7"/>
    <p:sldId id="267" r:id="rId8"/>
    <p:sldId id="270" r:id="rId9"/>
    <p:sldId id="266" r:id="rId10"/>
    <p:sldId id="263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68" r:id="rId19"/>
    <p:sldId id="277" r:id="rId20"/>
    <p:sldId id="278" r:id="rId21"/>
    <p:sldId id="279" r:id="rId22"/>
    <p:sldId id="280" r:id="rId23"/>
    <p:sldId id="2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B8D8EF-3C79-419F-AE4C-F86AAE38B0E5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EBFD121-6472-472D-B01D-A871DA4B7282}">
      <dgm:prSet phldrT="[Text]"/>
      <dgm:spPr/>
      <dgm:t>
        <a:bodyPr/>
        <a:lstStyle/>
        <a:p>
          <a:r>
            <a: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rPr>
            <a:t>ABOUT TEAM</a:t>
          </a:r>
          <a:endParaRPr lang="en-IN" dirty="0"/>
        </a:p>
      </dgm:t>
    </dgm:pt>
    <dgm:pt modelId="{E2692CB1-FB61-4C14-A12D-185F3AF2B002}" type="parTrans" cxnId="{8CACB4E5-E7E8-4A83-9308-0D457B79DDB6}">
      <dgm:prSet/>
      <dgm:spPr/>
      <dgm:t>
        <a:bodyPr/>
        <a:lstStyle/>
        <a:p>
          <a:endParaRPr lang="en-IN"/>
        </a:p>
      </dgm:t>
    </dgm:pt>
    <dgm:pt modelId="{9DFA68C3-417E-495D-A760-D1CD70301268}" type="sibTrans" cxnId="{8CACB4E5-E7E8-4A83-9308-0D457B79DDB6}">
      <dgm:prSet/>
      <dgm:spPr/>
      <dgm:t>
        <a:bodyPr/>
        <a:lstStyle/>
        <a:p>
          <a:endParaRPr lang="en-IN"/>
        </a:p>
      </dgm:t>
    </dgm:pt>
    <dgm:pt modelId="{75ADC4DB-FAD4-4998-B571-9015D25999D5}">
      <dgm:prSet phldrT="[Text]"/>
      <dgm:spPr/>
      <dgm:t>
        <a:bodyPr/>
        <a:lstStyle/>
        <a:p>
          <a:r>
            <a:rPr lang="en-US" dirty="0" smtClean="0"/>
            <a:t>Dhruti Vachhani</a:t>
          </a:r>
          <a:endParaRPr lang="en-IN" dirty="0"/>
        </a:p>
      </dgm:t>
    </dgm:pt>
    <dgm:pt modelId="{339DDAE5-4442-4966-B2EB-78E77D7C6916}" type="parTrans" cxnId="{F4ABAA00-BBA2-4138-9779-634E1CC67AD0}">
      <dgm:prSet/>
      <dgm:spPr/>
      <dgm:t>
        <a:bodyPr/>
        <a:lstStyle/>
        <a:p>
          <a:endParaRPr lang="en-IN"/>
        </a:p>
      </dgm:t>
    </dgm:pt>
    <dgm:pt modelId="{F3661029-A12E-4583-9B03-FC1070FDAAAF}" type="sibTrans" cxnId="{F4ABAA00-BBA2-4138-9779-634E1CC67AD0}">
      <dgm:prSet/>
      <dgm:spPr/>
      <dgm:t>
        <a:bodyPr/>
        <a:lstStyle/>
        <a:p>
          <a:endParaRPr lang="en-IN"/>
        </a:p>
      </dgm:t>
    </dgm:pt>
    <dgm:pt modelId="{32EB1764-E9BB-4147-AD57-19516A728120}">
      <dgm:prSet phldrT="[Text]"/>
      <dgm:spPr/>
      <dgm:t>
        <a:bodyPr/>
        <a:lstStyle/>
        <a:p>
          <a:r>
            <a:rPr lang="en-US" dirty="0" smtClean="0"/>
            <a:t>Chetana Patil</a:t>
          </a:r>
          <a:endParaRPr lang="en-IN" dirty="0"/>
        </a:p>
      </dgm:t>
    </dgm:pt>
    <dgm:pt modelId="{04D9C314-6B07-4B27-A0A2-447E192EBC4B}" type="parTrans" cxnId="{368C7A0B-E2F8-44CB-B6C0-B9852D4559BA}">
      <dgm:prSet/>
      <dgm:spPr/>
      <dgm:t>
        <a:bodyPr/>
        <a:lstStyle/>
        <a:p>
          <a:endParaRPr lang="en-IN"/>
        </a:p>
      </dgm:t>
    </dgm:pt>
    <dgm:pt modelId="{52E51DA6-EB36-4407-A047-D66AA5FAEC1E}" type="sibTrans" cxnId="{368C7A0B-E2F8-44CB-B6C0-B9852D4559BA}">
      <dgm:prSet/>
      <dgm:spPr/>
      <dgm:t>
        <a:bodyPr/>
        <a:lstStyle/>
        <a:p>
          <a:endParaRPr lang="en-IN"/>
        </a:p>
      </dgm:t>
    </dgm:pt>
    <dgm:pt modelId="{D97C4B7B-9AED-439F-9BF9-AAEB9278ECD6}">
      <dgm:prSet phldrT="[Text]"/>
      <dgm:spPr/>
      <dgm:t>
        <a:bodyPr/>
        <a:lstStyle/>
        <a:p>
          <a:r>
            <a:rPr lang="en-US" dirty="0" smtClean="0"/>
            <a:t>Smitaraj Shastri</a:t>
          </a:r>
          <a:endParaRPr lang="en-IN" dirty="0"/>
        </a:p>
      </dgm:t>
    </dgm:pt>
    <dgm:pt modelId="{319C3C37-EE51-418F-AC93-4778721EC595}" type="parTrans" cxnId="{E744BAA3-F9C8-4C5A-AA91-4BF6FCC18EC5}">
      <dgm:prSet/>
      <dgm:spPr/>
      <dgm:t>
        <a:bodyPr/>
        <a:lstStyle/>
        <a:p>
          <a:endParaRPr lang="en-IN"/>
        </a:p>
      </dgm:t>
    </dgm:pt>
    <dgm:pt modelId="{CDEF9D6D-7D9C-4C88-9A92-86C1DAEC1993}" type="sibTrans" cxnId="{E744BAA3-F9C8-4C5A-AA91-4BF6FCC18EC5}">
      <dgm:prSet/>
      <dgm:spPr/>
      <dgm:t>
        <a:bodyPr/>
        <a:lstStyle/>
        <a:p>
          <a:endParaRPr lang="en-IN"/>
        </a:p>
      </dgm:t>
    </dgm:pt>
    <dgm:pt modelId="{C12422A7-3D78-47D0-8B34-CA8400B72E45}" type="pres">
      <dgm:prSet presAssocID="{05B8D8EF-3C79-419F-AE4C-F86AAE38B0E5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45DC01D0-7F07-4152-8CFB-DF360E821D98}" type="pres">
      <dgm:prSet presAssocID="{1EBFD121-6472-472D-B01D-A871DA4B7282}" presName="root" presStyleCnt="0">
        <dgm:presLayoutVars>
          <dgm:chMax/>
          <dgm:chPref/>
        </dgm:presLayoutVars>
      </dgm:prSet>
      <dgm:spPr/>
    </dgm:pt>
    <dgm:pt modelId="{E9601CC3-A04D-4FC2-AF79-A5EB63588619}" type="pres">
      <dgm:prSet presAssocID="{1EBFD121-6472-472D-B01D-A871DA4B7282}" presName="rootComposite" presStyleCnt="0">
        <dgm:presLayoutVars/>
      </dgm:prSet>
      <dgm:spPr/>
    </dgm:pt>
    <dgm:pt modelId="{243DD50F-B765-4E34-A3DB-6DF181F0CCD7}" type="pres">
      <dgm:prSet presAssocID="{1EBFD121-6472-472D-B01D-A871DA4B7282}" presName="ParentAccent" presStyleLbl="alignNode1" presStyleIdx="0" presStyleCnt="1" custAng="10800000" custScaleY="6443" custLinFactNeighborX="-160" custLinFactNeighborY="-64516"/>
      <dgm:spPr/>
    </dgm:pt>
    <dgm:pt modelId="{C02DADA6-3CBB-4CFE-B182-5F05DC8F6FF7}" type="pres">
      <dgm:prSet presAssocID="{1EBFD121-6472-472D-B01D-A871DA4B7282}" presName="ParentSmallAccent" presStyleLbl="fgAcc1" presStyleIdx="0" presStyleCnt="1" custFlipVert="1" custScaleY="10182"/>
      <dgm:spPr>
        <a:ln>
          <a:noFill/>
        </a:ln>
      </dgm:spPr>
    </dgm:pt>
    <dgm:pt modelId="{6E38F51D-ED66-4DE1-9713-87BE4A85FC23}" type="pres">
      <dgm:prSet presAssocID="{1EBFD121-6472-472D-B01D-A871DA4B7282}" presName="Parent" presStyleLbl="revTx" presStyleIdx="0" presStyleCnt="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209E2D9-89C3-4646-80A1-135CAE042D98}" type="pres">
      <dgm:prSet presAssocID="{1EBFD121-6472-472D-B01D-A871DA4B7282}" presName="childShape" presStyleCnt="0">
        <dgm:presLayoutVars>
          <dgm:chMax val="0"/>
          <dgm:chPref val="0"/>
        </dgm:presLayoutVars>
      </dgm:prSet>
      <dgm:spPr/>
    </dgm:pt>
    <dgm:pt modelId="{21F72C32-4C4D-4C61-8E2D-7AC78A5EBBFD}" type="pres">
      <dgm:prSet presAssocID="{75ADC4DB-FAD4-4998-B571-9015D25999D5}" presName="childComposite" presStyleCnt="0">
        <dgm:presLayoutVars>
          <dgm:chMax val="0"/>
          <dgm:chPref val="0"/>
        </dgm:presLayoutVars>
      </dgm:prSet>
      <dgm:spPr/>
    </dgm:pt>
    <dgm:pt modelId="{A0B35481-2641-4CBC-A5A7-E1D581610268}" type="pres">
      <dgm:prSet presAssocID="{75ADC4DB-FAD4-4998-B571-9015D25999D5}" presName="ChildAccent" presStyleLbl="solidFgAcc1" presStyleIdx="0" presStyleCnt="3"/>
      <dgm:spPr/>
    </dgm:pt>
    <dgm:pt modelId="{DE7D55D0-E407-4FB6-BD20-1A941C78B858}" type="pres">
      <dgm:prSet presAssocID="{75ADC4DB-FAD4-4998-B571-9015D25999D5}" presName="Child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42087AD-68E3-4F7D-BAAB-52CB409DB709}" type="pres">
      <dgm:prSet presAssocID="{32EB1764-E9BB-4147-AD57-19516A728120}" presName="childComposite" presStyleCnt="0">
        <dgm:presLayoutVars>
          <dgm:chMax val="0"/>
          <dgm:chPref val="0"/>
        </dgm:presLayoutVars>
      </dgm:prSet>
      <dgm:spPr/>
    </dgm:pt>
    <dgm:pt modelId="{441605B9-3D6D-47E5-B00D-CE06323BABD1}" type="pres">
      <dgm:prSet presAssocID="{32EB1764-E9BB-4147-AD57-19516A728120}" presName="ChildAccent" presStyleLbl="solidFgAcc1" presStyleIdx="1" presStyleCnt="3"/>
      <dgm:spPr/>
    </dgm:pt>
    <dgm:pt modelId="{2E42E865-7D1E-41AA-88EE-6F87B268D296}" type="pres">
      <dgm:prSet presAssocID="{32EB1764-E9BB-4147-AD57-19516A728120}" presName="Child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763E2FB-6338-4B64-9503-0E6B78BFE761}" type="pres">
      <dgm:prSet presAssocID="{D97C4B7B-9AED-439F-9BF9-AAEB9278ECD6}" presName="childComposite" presStyleCnt="0">
        <dgm:presLayoutVars>
          <dgm:chMax val="0"/>
          <dgm:chPref val="0"/>
        </dgm:presLayoutVars>
      </dgm:prSet>
      <dgm:spPr/>
    </dgm:pt>
    <dgm:pt modelId="{EC30FEAB-2BA6-4E32-8249-1C536B30BEC6}" type="pres">
      <dgm:prSet presAssocID="{D97C4B7B-9AED-439F-9BF9-AAEB9278ECD6}" presName="ChildAccent" presStyleLbl="solidFgAcc1" presStyleIdx="2" presStyleCnt="3"/>
      <dgm:spPr/>
      <dgm:t>
        <a:bodyPr/>
        <a:lstStyle/>
        <a:p>
          <a:endParaRPr lang="en-IN"/>
        </a:p>
      </dgm:t>
    </dgm:pt>
    <dgm:pt modelId="{5602EE47-14B3-45A6-A3BE-8BC3EF5B9A93}" type="pres">
      <dgm:prSet presAssocID="{D97C4B7B-9AED-439F-9BF9-AAEB9278ECD6}" presName="Child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64F2AEF-21F2-445B-AFB6-1002A0F4E437}" type="presOf" srcId="{75ADC4DB-FAD4-4998-B571-9015D25999D5}" destId="{DE7D55D0-E407-4FB6-BD20-1A941C78B858}" srcOrd="0" destOrd="0" presId="urn:microsoft.com/office/officeart/2008/layout/SquareAccentList"/>
    <dgm:cxn modelId="{743ECC91-B4AD-4C0C-93AF-1D05A10C979E}" type="presOf" srcId="{32EB1764-E9BB-4147-AD57-19516A728120}" destId="{2E42E865-7D1E-41AA-88EE-6F87B268D296}" srcOrd="0" destOrd="0" presId="urn:microsoft.com/office/officeart/2008/layout/SquareAccentList"/>
    <dgm:cxn modelId="{F979B3C3-EC09-4413-B16E-2F23C9A5CABA}" type="presOf" srcId="{05B8D8EF-3C79-419F-AE4C-F86AAE38B0E5}" destId="{C12422A7-3D78-47D0-8B34-CA8400B72E45}" srcOrd="0" destOrd="0" presId="urn:microsoft.com/office/officeart/2008/layout/SquareAccentList"/>
    <dgm:cxn modelId="{4ECBEC4C-574A-4DBA-989C-6709AF48820F}" type="presOf" srcId="{1EBFD121-6472-472D-B01D-A871DA4B7282}" destId="{6E38F51D-ED66-4DE1-9713-87BE4A85FC23}" srcOrd="0" destOrd="0" presId="urn:microsoft.com/office/officeart/2008/layout/SquareAccentList"/>
    <dgm:cxn modelId="{DA960A40-5F1C-458D-93D1-6B4BCA349759}" type="presOf" srcId="{D97C4B7B-9AED-439F-9BF9-AAEB9278ECD6}" destId="{5602EE47-14B3-45A6-A3BE-8BC3EF5B9A93}" srcOrd="0" destOrd="0" presId="urn:microsoft.com/office/officeart/2008/layout/SquareAccentList"/>
    <dgm:cxn modelId="{E744BAA3-F9C8-4C5A-AA91-4BF6FCC18EC5}" srcId="{1EBFD121-6472-472D-B01D-A871DA4B7282}" destId="{D97C4B7B-9AED-439F-9BF9-AAEB9278ECD6}" srcOrd="2" destOrd="0" parTransId="{319C3C37-EE51-418F-AC93-4778721EC595}" sibTransId="{CDEF9D6D-7D9C-4C88-9A92-86C1DAEC1993}"/>
    <dgm:cxn modelId="{368C7A0B-E2F8-44CB-B6C0-B9852D4559BA}" srcId="{1EBFD121-6472-472D-B01D-A871DA4B7282}" destId="{32EB1764-E9BB-4147-AD57-19516A728120}" srcOrd="1" destOrd="0" parTransId="{04D9C314-6B07-4B27-A0A2-447E192EBC4B}" sibTransId="{52E51DA6-EB36-4407-A047-D66AA5FAEC1E}"/>
    <dgm:cxn modelId="{F4ABAA00-BBA2-4138-9779-634E1CC67AD0}" srcId="{1EBFD121-6472-472D-B01D-A871DA4B7282}" destId="{75ADC4DB-FAD4-4998-B571-9015D25999D5}" srcOrd="0" destOrd="0" parTransId="{339DDAE5-4442-4966-B2EB-78E77D7C6916}" sibTransId="{F3661029-A12E-4583-9B03-FC1070FDAAAF}"/>
    <dgm:cxn modelId="{8CACB4E5-E7E8-4A83-9308-0D457B79DDB6}" srcId="{05B8D8EF-3C79-419F-AE4C-F86AAE38B0E5}" destId="{1EBFD121-6472-472D-B01D-A871DA4B7282}" srcOrd="0" destOrd="0" parTransId="{E2692CB1-FB61-4C14-A12D-185F3AF2B002}" sibTransId="{9DFA68C3-417E-495D-A760-D1CD70301268}"/>
    <dgm:cxn modelId="{D66BA570-7905-478F-AED5-4BF35A9583B4}" type="presParOf" srcId="{C12422A7-3D78-47D0-8B34-CA8400B72E45}" destId="{45DC01D0-7F07-4152-8CFB-DF360E821D98}" srcOrd="0" destOrd="0" presId="urn:microsoft.com/office/officeart/2008/layout/SquareAccentList"/>
    <dgm:cxn modelId="{6D170B83-8604-4577-8C9D-C8B93297626C}" type="presParOf" srcId="{45DC01D0-7F07-4152-8CFB-DF360E821D98}" destId="{E9601CC3-A04D-4FC2-AF79-A5EB63588619}" srcOrd="0" destOrd="0" presId="urn:microsoft.com/office/officeart/2008/layout/SquareAccentList"/>
    <dgm:cxn modelId="{ACD7C427-9030-4758-A031-3F44D82CBDAD}" type="presParOf" srcId="{E9601CC3-A04D-4FC2-AF79-A5EB63588619}" destId="{243DD50F-B765-4E34-A3DB-6DF181F0CCD7}" srcOrd="0" destOrd="0" presId="urn:microsoft.com/office/officeart/2008/layout/SquareAccentList"/>
    <dgm:cxn modelId="{8EF65E1A-CC67-4B56-996D-A8BDB01530B6}" type="presParOf" srcId="{E9601CC3-A04D-4FC2-AF79-A5EB63588619}" destId="{C02DADA6-3CBB-4CFE-B182-5F05DC8F6FF7}" srcOrd="1" destOrd="0" presId="urn:microsoft.com/office/officeart/2008/layout/SquareAccentList"/>
    <dgm:cxn modelId="{A0D7D84D-8BD6-4538-B671-817FD4BB4457}" type="presParOf" srcId="{E9601CC3-A04D-4FC2-AF79-A5EB63588619}" destId="{6E38F51D-ED66-4DE1-9713-87BE4A85FC23}" srcOrd="2" destOrd="0" presId="urn:microsoft.com/office/officeart/2008/layout/SquareAccentList"/>
    <dgm:cxn modelId="{79FE0582-E3AE-40A7-A340-65556FD05DE3}" type="presParOf" srcId="{45DC01D0-7F07-4152-8CFB-DF360E821D98}" destId="{F209E2D9-89C3-4646-80A1-135CAE042D98}" srcOrd="1" destOrd="0" presId="urn:microsoft.com/office/officeart/2008/layout/SquareAccentList"/>
    <dgm:cxn modelId="{80E74C77-244D-466A-AB4E-FD2A4AA5AEEC}" type="presParOf" srcId="{F209E2D9-89C3-4646-80A1-135CAE042D98}" destId="{21F72C32-4C4D-4C61-8E2D-7AC78A5EBBFD}" srcOrd="0" destOrd="0" presId="urn:microsoft.com/office/officeart/2008/layout/SquareAccentList"/>
    <dgm:cxn modelId="{DB938569-E6B5-4AA6-9F40-442704B8C0AB}" type="presParOf" srcId="{21F72C32-4C4D-4C61-8E2D-7AC78A5EBBFD}" destId="{A0B35481-2641-4CBC-A5A7-E1D581610268}" srcOrd="0" destOrd="0" presId="urn:microsoft.com/office/officeart/2008/layout/SquareAccentList"/>
    <dgm:cxn modelId="{38122E54-3F26-40E4-A23C-98604F3E6C0A}" type="presParOf" srcId="{21F72C32-4C4D-4C61-8E2D-7AC78A5EBBFD}" destId="{DE7D55D0-E407-4FB6-BD20-1A941C78B858}" srcOrd="1" destOrd="0" presId="urn:microsoft.com/office/officeart/2008/layout/SquareAccentList"/>
    <dgm:cxn modelId="{F032A4EE-5BDC-42D5-B766-0971920732AE}" type="presParOf" srcId="{F209E2D9-89C3-4646-80A1-135CAE042D98}" destId="{042087AD-68E3-4F7D-BAAB-52CB409DB709}" srcOrd="1" destOrd="0" presId="urn:microsoft.com/office/officeart/2008/layout/SquareAccentList"/>
    <dgm:cxn modelId="{33A4EB45-8BD3-447D-BE93-02E68ADACC5F}" type="presParOf" srcId="{042087AD-68E3-4F7D-BAAB-52CB409DB709}" destId="{441605B9-3D6D-47E5-B00D-CE06323BABD1}" srcOrd="0" destOrd="0" presId="urn:microsoft.com/office/officeart/2008/layout/SquareAccentList"/>
    <dgm:cxn modelId="{A4A3D294-4493-4FE1-B49F-943E739674DC}" type="presParOf" srcId="{042087AD-68E3-4F7D-BAAB-52CB409DB709}" destId="{2E42E865-7D1E-41AA-88EE-6F87B268D296}" srcOrd="1" destOrd="0" presId="urn:microsoft.com/office/officeart/2008/layout/SquareAccentList"/>
    <dgm:cxn modelId="{7EAB60F4-B7FE-44A3-8A42-B16BBAAD737F}" type="presParOf" srcId="{F209E2D9-89C3-4646-80A1-135CAE042D98}" destId="{8763E2FB-6338-4B64-9503-0E6B78BFE761}" srcOrd="2" destOrd="0" presId="urn:microsoft.com/office/officeart/2008/layout/SquareAccentList"/>
    <dgm:cxn modelId="{358725F3-5AAD-499B-8B14-3139AEBC09EF}" type="presParOf" srcId="{8763E2FB-6338-4B64-9503-0E6B78BFE761}" destId="{EC30FEAB-2BA6-4E32-8249-1C536B30BEC6}" srcOrd="0" destOrd="0" presId="urn:microsoft.com/office/officeart/2008/layout/SquareAccentList"/>
    <dgm:cxn modelId="{F8C51FF5-72F7-4BA7-8209-87D335ABAFA7}" type="presParOf" srcId="{8763E2FB-6338-4B64-9503-0E6B78BFE761}" destId="{5602EE47-14B3-45A6-A3BE-8BC3EF5B9A93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1026FA-005D-4F83-91B7-4A67E527D09C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7035807-436B-4098-B283-CFDB1C2C895B}">
      <dgm:prSet phldrT="[Text]" custT="1"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To find effective and fast way to collect about the faculty from student</a:t>
          </a:r>
          <a:r>
            <a: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38784C-E47C-4381-88BA-3A6C34619753}" type="parTrans" cxnId="{568EF7AE-5E7A-4A4B-8C1E-7742DE39B02B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9FD588D3-FE2F-4AEF-ABC5-9048826E4994}" type="sibTrans" cxnId="{568EF7AE-5E7A-4A4B-8C1E-7742DE39B02B}">
      <dgm:prSet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493133E4-0A75-4988-B893-C64C3896137C}">
      <dgm:prSet phldrT="[Text]" custT="1"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 Collect and analyze the data</a:t>
          </a:r>
          <a:endParaRPr 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6492F5-D397-4BFF-8CD6-C70719EE8EC7}" type="parTrans" cxnId="{BBC9D532-9666-4D18-8598-ADC8785C9EE5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5407D118-DF82-41F2-B25C-B08B875AD3C1}" type="sibTrans" cxnId="{BBC9D532-9666-4D18-8598-ADC8785C9EE5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5DF8CA68-8C8A-4148-A315-13753CD53D03}">
      <dgm:prSet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To generate overall evolution report for particular course and teacher.</a:t>
          </a:r>
          <a:endParaRPr lang="en-US" sz="1800" dirty="0"/>
        </a:p>
      </dgm:t>
    </dgm:pt>
    <dgm:pt modelId="{3C28E38B-6A22-4B9F-88D1-E22858E382F1}" type="parTrans" cxnId="{52173795-BB3A-4A9B-AD26-28DEE60CDA94}">
      <dgm:prSet/>
      <dgm:spPr/>
      <dgm:t>
        <a:bodyPr/>
        <a:lstStyle/>
        <a:p>
          <a:endParaRPr lang="en-US"/>
        </a:p>
      </dgm:t>
    </dgm:pt>
    <dgm:pt modelId="{BED05C72-0D6B-45FA-BDEC-739B4B26AA28}" type="sibTrans" cxnId="{52173795-BB3A-4A9B-AD26-28DEE60CDA94}">
      <dgm:prSet/>
      <dgm:spPr/>
      <dgm:t>
        <a:bodyPr/>
        <a:lstStyle/>
        <a:p>
          <a:endParaRPr lang="en-US"/>
        </a:p>
      </dgm:t>
    </dgm:pt>
    <dgm:pt modelId="{1A27FCBB-E541-4E0E-B1EF-0DC3B82F7D6B}" type="pres">
      <dgm:prSet presAssocID="{B61026FA-005D-4F83-91B7-4A67E527D09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1FECFB32-E6B3-4745-B74B-03EBCFD88A4F}" type="pres">
      <dgm:prSet presAssocID="{B61026FA-005D-4F83-91B7-4A67E527D09C}" presName="Name1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E80E83BC-FA7D-41C4-ADB9-CFD4B5BC7C27}" type="pres">
      <dgm:prSet presAssocID="{B61026FA-005D-4F83-91B7-4A67E527D09C}" presName="cycle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60030C70-F1E5-4987-AFAD-C98CFD15F308}" type="pres">
      <dgm:prSet presAssocID="{B61026FA-005D-4F83-91B7-4A67E527D09C}" presName="srcNode" presStyleLbl="node1" presStyleIdx="0" presStyleCnt="3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75CD2D43-FF46-486F-8F92-07E6EFDCB430}" type="pres">
      <dgm:prSet presAssocID="{B61026FA-005D-4F83-91B7-4A67E527D09C}" presName="conn" presStyleLbl="parChTrans1D2" presStyleIdx="0" presStyleCnt="1"/>
      <dgm:spPr/>
      <dgm:t>
        <a:bodyPr/>
        <a:lstStyle/>
        <a:p>
          <a:endParaRPr lang="en-IN"/>
        </a:p>
      </dgm:t>
    </dgm:pt>
    <dgm:pt modelId="{45661116-E63B-4383-BA11-80CAAF8FBF7E}" type="pres">
      <dgm:prSet presAssocID="{B61026FA-005D-4F83-91B7-4A67E527D09C}" presName="extraNode" presStyleLbl="node1" presStyleIdx="0" presStyleCnt="3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4AF4D685-69D0-43E3-9F8A-CC8E8769CF62}" type="pres">
      <dgm:prSet presAssocID="{B61026FA-005D-4F83-91B7-4A67E527D09C}" presName="dstNode" presStyleLbl="node1" presStyleIdx="0" presStyleCnt="3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2EDA5132-F085-4E3B-BEF6-ED2C397CDBF7}" type="pres">
      <dgm:prSet presAssocID="{C7035807-436B-4098-B283-CFDB1C2C895B}" presName="text_1" presStyleLbl="node1" presStyleIdx="0" presStyleCnt="3" custLinFactNeighborX="-187" custLinFactNeighborY="100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IN"/>
        </a:p>
      </dgm:t>
    </dgm:pt>
    <dgm:pt modelId="{4A080864-EA3F-460E-A43D-87F682A0B74D}" type="pres">
      <dgm:prSet presAssocID="{C7035807-436B-4098-B283-CFDB1C2C895B}" presName="accent_1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ED3C09F1-2D6D-4190-9E6D-EDDB3272A725}" type="pres">
      <dgm:prSet presAssocID="{C7035807-436B-4098-B283-CFDB1C2C895B}" presName="accentRepeatNode" presStyleLbl="solidFgAcc1" presStyleIdx="0" presStyleCnt="3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890952B4-38AA-41FF-A5D3-8211D557B0E1}" type="pres">
      <dgm:prSet presAssocID="{493133E4-0A75-4988-B893-C64C3896137C}" presName="text_2" presStyleLbl="node1" presStyleIdx="1" presStyleCnt="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IN"/>
        </a:p>
      </dgm:t>
    </dgm:pt>
    <dgm:pt modelId="{E83AB650-1351-42AD-B40B-62B6DEA53B72}" type="pres">
      <dgm:prSet presAssocID="{493133E4-0A75-4988-B893-C64C3896137C}" presName="accent_2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BCF104F0-8207-4D4B-8D30-9B5FF072325D}" type="pres">
      <dgm:prSet presAssocID="{493133E4-0A75-4988-B893-C64C3896137C}" presName="accentRepeatNode" presStyleLbl="solidFgAcc1" presStyleIdx="1" presStyleCnt="3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D96BD18E-BEDC-4767-8EB5-0E61A98EE1EC}" type="pres">
      <dgm:prSet presAssocID="{5DF8CA68-8C8A-4148-A315-13753CD53D03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D9B5507-446D-406F-B82A-A74E6B070C72}" type="pres">
      <dgm:prSet presAssocID="{5DF8CA68-8C8A-4148-A315-13753CD53D03}" presName="accent_3" presStyleCnt="0"/>
      <dgm:spPr/>
    </dgm:pt>
    <dgm:pt modelId="{F540D472-590E-40B9-B24B-1E3A35A95588}" type="pres">
      <dgm:prSet presAssocID="{5DF8CA68-8C8A-4148-A315-13753CD53D03}" presName="accentRepeatNode" presStyleLbl="solidFgAcc1" presStyleIdx="2" presStyleCnt="3"/>
      <dgm:spPr/>
    </dgm:pt>
  </dgm:ptLst>
  <dgm:cxnLst>
    <dgm:cxn modelId="{BBC9D532-9666-4D18-8598-ADC8785C9EE5}" srcId="{B61026FA-005D-4F83-91B7-4A67E527D09C}" destId="{493133E4-0A75-4988-B893-C64C3896137C}" srcOrd="1" destOrd="0" parTransId="{786492F5-D397-4BFF-8CD6-C70719EE8EC7}" sibTransId="{5407D118-DF82-41F2-B25C-B08B875AD3C1}"/>
    <dgm:cxn modelId="{9FE85510-4B6E-4CEE-AA47-74C9407136B7}" type="presOf" srcId="{5DF8CA68-8C8A-4148-A315-13753CD53D03}" destId="{D96BD18E-BEDC-4767-8EB5-0E61A98EE1EC}" srcOrd="0" destOrd="0" presId="urn:microsoft.com/office/officeart/2008/layout/VerticalCurvedList"/>
    <dgm:cxn modelId="{E27805EF-9B9F-42D3-BF6F-AC05FE521B97}" type="presOf" srcId="{493133E4-0A75-4988-B893-C64C3896137C}" destId="{890952B4-38AA-41FF-A5D3-8211D557B0E1}" srcOrd="0" destOrd="0" presId="urn:microsoft.com/office/officeart/2008/layout/VerticalCurvedList"/>
    <dgm:cxn modelId="{504C3623-562A-468C-ADF0-FC0D85E89B67}" type="presOf" srcId="{B61026FA-005D-4F83-91B7-4A67E527D09C}" destId="{1A27FCBB-E541-4E0E-B1EF-0DC3B82F7D6B}" srcOrd="0" destOrd="0" presId="urn:microsoft.com/office/officeart/2008/layout/VerticalCurvedList"/>
    <dgm:cxn modelId="{D4276C43-6F85-43E6-B4B0-C2D460C07135}" type="presOf" srcId="{C7035807-436B-4098-B283-CFDB1C2C895B}" destId="{2EDA5132-F085-4E3B-BEF6-ED2C397CDBF7}" srcOrd="0" destOrd="0" presId="urn:microsoft.com/office/officeart/2008/layout/VerticalCurvedList"/>
    <dgm:cxn modelId="{568EF7AE-5E7A-4A4B-8C1E-7742DE39B02B}" srcId="{B61026FA-005D-4F83-91B7-4A67E527D09C}" destId="{C7035807-436B-4098-B283-CFDB1C2C895B}" srcOrd="0" destOrd="0" parTransId="{CF38784C-E47C-4381-88BA-3A6C34619753}" sibTransId="{9FD588D3-FE2F-4AEF-ABC5-9048826E4994}"/>
    <dgm:cxn modelId="{52173795-BB3A-4A9B-AD26-28DEE60CDA94}" srcId="{B61026FA-005D-4F83-91B7-4A67E527D09C}" destId="{5DF8CA68-8C8A-4148-A315-13753CD53D03}" srcOrd="2" destOrd="0" parTransId="{3C28E38B-6A22-4B9F-88D1-E22858E382F1}" sibTransId="{BED05C72-0D6B-45FA-BDEC-739B4B26AA28}"/>
    <dgm:cxn modelId="{B14E6E76-AD51-4427-A245-984710C0C8CE}" type="presOf" srcId="{9FD588D3-FE2F-4AEF-ABC5-9048826E4994}" destId="{75CD2D43-FF46-486F-8F92-07E6EFDCB430}" srcOrd="0" destOrd="0" presId="urn:microsoft.com/office/officeart/2008/layout/VerticalCurvedList"/>
    <dgm:cxn modelId="{082D9082-00F8-4F79-8A66-3AFB333520AE}" type="presParOf" srcId="{1A27FCBB-E541-4E0E-B1EF-0DC3B82F7D6B}" destId="{1FECFB32-E6B3-4745-B74B-03EBCFD88A4F}" srcOrd="0" destOrd="0" presId="urn:microsoft.com/office/officeart/2008/layout/VerticalCurvedList"/>
    <dgm:cxn modelId="{F29580CB-559C-4B48-BAE9-990F804175E2}" type="presParOf" srcId="{1FECFB32-E6B3-4745-B74B-03EBCFD88A4F}" destId="{E80E83BC-FA7D-41C4-ADB9-CFD4B5BC7C27}" srcOrd="0" destOrd="0" presId="urn:microsoft.com/office/officeart/2008/layout/VerticalCurvedList"/>
    <dgm:cxn modelId="{6F62417F-10E0-4908-9E1F-2EA9B62927DE}" type="presParOf" srcId="{E80E83BC-FA7D-41C4-ADB9-CFD4B5BC7C27}" destId="{60030C70-F1E5-4987-AFAD-C98CFD15F308}" srcOrd="0" destOrd="0" presId="urn:microsoft.com/office/officeart/2008/layout/VerticalCurvedList"/>
    <dgm:cxn modelId="{B95493A8-208C-473B-8163-579A875CFEE9}" type="presParOf" srcId="{E80E83BC-FA7D-41C4-ADB9-CFD4B5BC7C27}" destId="{75CD2D43-FF46-486F-8F92-07E6EFDCB430}" srcOrd="1" destOrd="0" presId="urn:microsoft.com/office/officeart/2008/layout/VerticalCurvedList"/>
    <dgm:cxn modelId="{2E83EF11-2ADA-4693-AF61-F5B8345DB3B9}" type="presParOf" srcId="{E80E83BC-FA7D-41C4-ADB9-CFD4B5BC7C27}" destId="{45661116-E63B-4383-BA11-80CAAF8FBF7E}" srcOrd="2" destOrd="0" presId="urn:microsoft.com/office/officeart/2008/layout/VerticalCurvedList"/>
    <dgm:cxn modelId="{B422A72B-081F-4AE6-97E1-70809BA3BBFC}" type="presParOf" srcId="{E80E83BC-FA7D-41C4-ADB9-CFD4B5BC7C27}" destId="{4AF4D685-69D0-43E3-9F8A-CC8E8769CF62}" srcOrd="3" destOrd="0" presId="urn:microsoft.com/office/officeart/2008/layout/VerticalCurvedList"/>
    <dgm:cxn modelId="{6F1F52B7-9AE8-4683-AFAC-4012AC0E84AD}" type="presParOf" srcId="{1FECFB32-E6B3-4745-B74B-03EBCFD88A4F}" destId="{2EDA5132-F085-4E3B-BEF6-ED2C397CDBF7}" srcOrd="1" destOrd="0" presId="urn:microsoft.com/office/officeart/2008/layout/VerticalCurvedList"/>
    <dgm:cxn modelId="{59002785-F6A9-41FB-B87E-B0C62030554F}" type="presParOf" srcId="{1FECFB32-E6B3-4745-B74B-03EBCFD88A4F}" destId="{4A080864-EA3F-460E-A43D-87F682A0B74D}" srcOrd="2" destOrd="0" presId="urn:microsoft.com/office/officeart/2008/layout/VerticalCurvedList"/>
    <dgm:cxn modelId="{D5795998-0239-4EC8-ABF0-DD0C8A8071C8}" type="presParOf" srcId="{4A080864-EA3F-460E-A43D-87F682A0B74D}" destId="{ED3C09F1-2D6D-4190-9E6D-EDDB3272A725}" srcOrd="0" destOrd="0" presId="urn:microsoft.com/office/officeart/2008/layout/VerticalCurvedList"/>
    <dgm:cxn modelId="{1798D340-1DDB-4E70-9841-9ED39DD67C5F}" type="presParOf" srcId="{1FECFB32-E6B3-4745-B74B-03EBCFD88A4F}" destId="{890952B4-38AA-41FF-A5D3-8211D557B0E1}" srcOrd="3" destOrd="0" presId="urn:microsoft.com/office/officeart/2008/layout/VerticalCurvedList"/>
    <dgm:cxn modelId="{D1081129-FF63-45F1-B9B7-626CE775129E}" type="presParOf" srcId="{1FECFB32-E6B3-4745-B74B-03EBCFD88A4F}" destId="{E83AB650-1351-42AD-B40B-62B6DEA53B72}" srcOrd="4" destOrd="0" presId="urn:microsoft.com/office/officeart/2008/layout/VerticalCurvedList"/>
    <dgm:cxn modelId="{913BF14A-ED53-444A-BB46-67D64295FD75}" type="presParOf" srcId="{E83AB650-1351-42AD-B40B-62B6DEA53B72}" destId="{BCF104F0-8207-4D4B-8D30-9B5FF072325D}" srcOrd="0" destOrd="0" presId="urn:microsoft.com/office/officeart/2008/layout/VerticalCurvedList"/>
    <dgm:cxn modelId="{DBB5AAC8-C9CC-4E05-9A0A-997F77DD01E3}" type="presParOf" srcId="{1FECFB32-E6B3-4745-B74B-03EBCFD88A4F}" destId="{D96BD18E-BEDC-4767-8EB5-0E61A98EE1EC}" srcOrd="5" destOrd="0" presId="urn:microsoft.com/office/officeart/2008/layout/VerticalCurvedList"/>
    <dgm:cxn modelId="{E5ED0A8C-C2CC-4A3E-B76F-720AE37E4A89}" type="presParOf" srcId="{1FECFB32-E6B3-4745-B74B-03EBCFD88A4F}" destId="{AD9B5507-446D-406F-B82A-A74E6B070C72}" srcOrd="6" destOrd="0" presId="urn:microsoft.com/office/officeart/2008/layout/VerticalCurvedList"/>
    <dgm:cxn modelId="{BF5E971B-62BB-4698-AE67-2E667967AAFA}" type="presParOf" srcId="{AD9B5507-446D-406F-B82A-A74E6B070C72}" destId="{F540D472-590E-40B9-B24B-1E3A35A9558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DD50F-B765-4E34-A3DB-6DF181F0CCD7}">
      <dsp:nvSpPr>
        <dsp:cNvPr id="0" name=""/>
        <dsp:cNvSpPr/>
      </dsp:nvSpPr>
      <dsp:spPr>
        <a:xfrm rot="10800000">
          <a:off x="1546202" y="956100"/>
          <a:ext cx="5019532" cy="38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DADA6-3CBB-4CFE-B182-5F05DC8F6FF7}">
      <dsp:nvSpPr>
        <dsp:cNvPr id="0" name=""/>
        <dsp:cNvSpPr/>
      </dsp:nvSpPr>
      <dsp:spPr>
        <a:xfrm flipV="1">
          <a:off x="1554233" y="1448229"/>
          <a:ext cx="368752" cy="375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38F51D-ED66-4DE1-9713-87BE4A85FC23}">
      <dsp:nvSpPr>
        <dsp:cNvPr id="0" name=""/>
        <dsp:cNvSpPr/>
      </dsp:nvSpPr>
      <dsp:spPr>
        <a:xfrm>
          <a:off x="1554233" y="0"/>
          <a:ext cx="5019532" cy="1060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85" tIns="72390" rIns="108585" bIns="72390" numCol="1" spcCol="1270" anchor="ctr" anchorCtr="0">
          <a:noAutofit/>
        </a:bodyPr>
        <a:lstStyle/>
        <a:p>
          <a:pPr lvl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rPr>
            <a:t>ABOUT TEAM</a:t>
          </a:r>
          <a:endParaRPr lang="en-IN" sz="5700" kern="1200" dirty="0"/>
        </a:p>
      </dsp:txBody>
      <dsp:txXfrm>
        <a:off x="1554233" y="0"/>
        <a:ext cx="5019532" cy="1060846"/>
      </dsp:txXfrm>
    </dsp:sp>
    <dsp:sp modelId="{A0B35481-2641-4CBC-A5A7-E1D581610268}">
      <dsp:nvSpPr>
        <dsp:cNvPr id="0" name=""/>
        <dsp:cNvSpPr/>
      </dsp:nvSpPr>
      <dsp:spPr>
        <a:xfrm>
          <a:off x="1554233" y="1976574"/>
          <a:ext cx="368743" cy="3687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D55D0-E407-4FB6-BD20-1A941C78B858}">
      <dsp:nvSpPr>
        <dsp:cNvPr id="0" name=""/>
        <dsp:cNvSpPr/>
      </dsp:nvSpPr>
      <dsp:spPr>
        <a:xfrm>
          <a:off x="1905601" y="1731175"/>
          <a:ext cx="4668165" cy="859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Dhruti Vachhani</a:t>
          </a:r>
          <a:endParaRPr lang="en-IN" sz="3000" kern="1200" dirty="0"/>
        </a:p>
      </dsp:txBody>
      <dsp:txXfrm>
        <a:off x="1905601" y="1731175"/>
        <a:ext cx="4668165" cy="859542"/>
      </dsp:txXfrm>
    </dsp:sp>
    <dsp:sp modelId="{441605B9-3D6D-47E5-B00D-CE06323BABD1}">
      <dsp:nvSpPr>
        <dsp:cNvPr id="0" name=""/>
        <dsp:cNvSpPr/>
      </dsp:nvSpPr>
      <dsp:spPr>
        <a:xfrm>
          <a:off x="1554233" y="2836117"/>
          <a:ext cx="368743" cy="3687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42E865-7D1E-41AA-88EE-6F87B268D296}">
      <dsp:nvSpPr>
        <dsp:cNvPr id="0" name=""/>
        <dsp:cNvSpPr/>
      </dsp:nvSpPr>
      <dsp:spPr>
        <a:xfrm>
          <a:off x="1905601" y="2590718"/>
          <a:ext cx="4668165" cy="859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Chetana Patil</a:t>
          </a:r>
          <a:endParaRPr lang="en-IN" sz="3000" kern="1200" dirty="0"/>
        </a:p>
      </dsp:txBody>
      <dsp:txXfrm>
        <a:off x="1905601" y="2590718"/>
        <a:ext cx="4668165" cy="859542"/>
      </dsp:txXfrm>
    </dsp:sp>
    <dsp:sp modelId="{EC30FEAB-2BA6-4E32-8249-1C536B30BEC6}">
      <dsp:nvSpPr>
        <dsp:cNvPr id="0" name=""/>
        <dsp:cNvSpPr/>
      </dsp:nvSpPr>
      <dsp:spPr>
        <a:xfrm>
          <a:off x="1554233" y="3695660"/>
          <a:ext cx="368743" cy="3687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02EE47-14B3-45A6-A3BE-8BC3EF5B9A93}">
      <dsp:nvSpPr>
        <dsp:cNvPr id="0" name=""/>
        <dsp:cNvSpPr/>
      </dsp:nvSpPr>
      <dsp:spPr>
        <a:xfrm>
          <a:off x="1905601" y="3450261"/>
          <a:ext cx="4668165" cy="859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Smitaraj Shastri</a:t>
          </a:r>
          <a:endParaRPr lang="en-IN" sz="3000" kern="1200" dirty="0"/>
        </a:p>
      </dsp:txBody>
      <dsp:txXfrm>
        <a:off x="1905601" y="3450261"/>
        <a:ext cx="4668165" cy="8595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D2D43-FF46-486F-8F92-07E6EFDCB430}">
      <dsp:nvSpPr>
        <dsp:cNvPr id="0" name=""/>
        <dsp:cNvSpPr/>
      </dsp:nvSpPr>
      <dsp:spPr>
        <a:xfrm>
          <a:off x="-6102967" y="-934028"/>
          <a:ext cx="7267058" cy="7267058"/>
        </a:xfrm>
        <a:prstGeom prst="blockArc">
          <a:avLst>
            <a:gd name="adj1" fmla="val 18900000"/>
            <a:gd name="adj2" fmla="val 2700000"/>
            <a:gd name="adj3" fmla="val 297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A5132-F085-4E3B-BEF6-ED2C397CDBF7}">
      <dsp:nvSpPr>
        <dsp:cNvPr id="0" name=""/>
        <dsp:cNvSpPr/>
      </dsp:nvSpPr>
      <dsp:spPr>
        <a:xfrm>
          <a:off x="735612" y="550730"/>
          <a:ext cx="7362983" cy="1079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09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To find effective and fast way to collect about the faculty from student</a:t>
          </a:r>
          <a:r>
            <a:rPr lang="en-US" sz="1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88323" y="603441"/>
        <a:ext cx="7257561" cy="974378"/>
      </dsp:txXfrm>
    </dsp:sp>
    <dsp:sp modelId="{ED3C09F1-2D6D-4190-9E6D-EDDB3272A725}">
      <dsp:nvSpPr>
        <dsp:cNvPr id="0" name=""/>
        <dsp:cNvSpPr/>
      </dsp:nvSpPr>
      <dsp:spPr>
        <a:xfrm>
          <a:off x="74506" y="404925"/>
          <a:ext cx="1349750" cy="13497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0952B4-38AA-41FF-A5D3-8211D557B0E1}">
      <dsp:nvSpPr>
        <dsp:cNvPr id="0" name=""/>
        <dsp:cNvSpPr/>
      </dsp:nvSpPr>
      <dsp:spPr>
        <a:xfrm>
          <a:off x="1141888" y="2159600"/>
          <a:ext cx="6970475" cy="107980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09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 Collect and analyze the data</a:t>
          </a:r>
          <a:endParaRPr 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94599" y="2212311"/>
        <a:ext cx="6865053" cy="974378"/>
      </dsp:txXfrm>
    </dsp:sp>
    <dsp:sp modelId="{BCF104F0-8207-4D4B-8D30-9B5FF072325D}">
      <dsp:nvSpPr>
        <dsp:cNvPr id="0" name=""/>
        <dsp:cNvSpPr/>
      </dsp:nvSpPr>
      <dsp:spPr>
        <a:xfrm>
          <a:off x="467013" y="2024625"/>
          <a:ext cx="1349750" cy="13497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BD18E-BEDC-4767-8EB5-0E61A98EE1EC}">
      <dsp:nvSpPr>
        <dsp:cNvPr id="0" name=""/>
        <dsp:cNvSpPr/>
      </dsp:nvSpPr>
      <dsp:spPr>
        <a:xfrm>
          <a:off x="749381" y="3779301"/>
          <a:ext cx="7362983" cy="1079800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09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To generate overall evolution report for particular course and teacher.</a:t>
          </a:r>
          <a:endParaRPr lang="en-US" sz="1800" kern="1200" dirty="0"/>
        </a:p>
      </dsp:txBody>
      <dsp:txXfrm>
        <a:off x="749381" y="3779301"/>
        <a:ext cx="7362983" cy="1079800"/>
      </dsp:txXfrm>
    </dsp:sp>
    <dsp:sp modelId="{F540D472-590E-40B9-B24B-1E3A35A95588}">
      <dsp:nvSpPr>
        <dsp:cNvPr id="0" name=""/>
        <dsp:cNvSpPr/>
      </dsp:nvSpPr>
      <dsp:spPr>
        <a:xfrm>
          <a:off x="74506" y="3644326"/>
          <a:ext cx="1349750" cy="13497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1EAA-AF59-4216-970C-DFF1683C945C}" type="datetimeFigureOut">
              <a:rPr lang="en-IN" smtClean="0"/>
              <a:t>28-08-2023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987D-D86D-4EA9-BA69-76754A32F2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679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1EAA-AF59-4216-970C-DFF1683C945C}" type="datetimeFigureOut">
              <a:rPr lang="en-IN" smtClean="0"/>
              <a:t>28-08-2023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987D-D86D-4EA9-BA69-76754A32F2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222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1EAA-AF59-4216-970C-DFF1683C945C}" type="datetimeFigureOut">
              <a:rPr lang="en-IN" smtClean="0"/>
              <a:t>28-08-2023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987D-D86D-4EA9-BA69-76754A32F2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865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1EAA-AF59-4216-970C-DFF1683C945C}" type="datetimeFigureOut">
              <a:rPr lang="en-IN" smtClean="0"/>
              <a:t>28-08-2023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987D-D86D-4EA9-BA69-76754A32F2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826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1EAA-AF59-4216-970C-DFF1683C945C}" type="datetimeFigureOut">
              <a:rPr lang="en-IN" smtClean="0"/>
              <a:t>28-08-2023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987D-D86D-4EA9-BA69-76754A32F2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202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1EAA-AF59-4216-970C-DFF1683C945C}" type="datetimeFigureOut">
              <a:rPr lang="en-IN" smtClean="0"/>
              <a:t>28-08-2023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987D-D86D-4EA9-BA69-76754A32F2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424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1EAA-AF59-4216-970C-DFF1683C945C}" type="datetimeFigureOut">
              <a:rPr lang="en-IN" smtClean="0"/>
              <a:t>28-08-2023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987D-D86D-4EA9-BA69-76754A32F2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929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1EAA-AF59-4216-970C-DFF1683C945C}" type="datetimeFigureOut">
              <a:rPr lang="en-IN" smtClean="0"/>
              <a:t>28-08-2023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987D-D86D-4EA9-BA69-76754A32F2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891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1EAA-AF59-4216-970C-DFF1683C945C}" type="datetimeFigureOut">
              <a:rPr lang="en-IN" smtClean="0"/>
              <a:t>28-08-2023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987D-D86D-4EA9-BA69-76754A32F2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012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1EAA-AF59-4216-970C-DFF1683C945C}" type="datetimeFigureOut">
              <a:rPr lang="en-IN" smtClean="0"/>
              <a:t>28-08-2023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987D-D86D-4EA9-BA69-76754A32F2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63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1EAA-AF59-4216-970C-DFF1683C945C}" type="datetimeFigureOut">
              <a:rPr lang="en-IN" smtClean="0"/>
              <a:t>28-08-2023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987D-D86D-4EA9-BA69-76754A32F2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017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E1EAA-AF59-4216-970C-DFF1683C945C}" type="datetimeFigureOut">
              <a:rPr lang="en-IN" smtClean="0"/>
              <a:t>28-08-2023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F987D-D86D-4EA9-BA69-76754A32F2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23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7214" y="462586"/>
            <a:ext cx="89574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Centre for Development of Advanced Computing</a:t>
            </a: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Emoji" panose="020B0502040204020203" pitchFamily="34" charset="0"/>
                <a:ea typeface="Segoe UI Emoji" panose="020B0502040204020203" pitchFamily="34" charset="0"/>
              </a:rPr>
              <a:t>, </a:t>
            </a:r>
            <a:r>
              <a:rPr lang="en-IN" sz="3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Bengaluru</a:t>
            </a:r>
            <a:endParaRPr lang="en-IN" sz="36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38243" y="2743201"/>
            <a:ext cx="9451649" cy="27773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434982" y="3502043"/>
            <a:ext cx="9665292" cy="1709159"/>
          </a:xfrm>
        </p:spPr>
        <p:txBody>
          <a:bodyPr>
            <a:normAutofit/>
          </a:bodyPr>
          <a:lstStyle/>
          <a:p>
            <a:r>
              <a:rPr lang="en-US" sz="4000" b="1" i="1" dirty="0" smtClean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“Feedback Report Generation </a:t>
            </a:r>
          </a:p>
          <a:p>
            <a:r>
              <a:rPr lang="en-US" sz="4000" b="1" i="1" dirty="0" smtClean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System”</a:t>
            </a:r>
            <a:endParaRPr lang="en-US" sz="4000" b="1" i="1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AC9E734-72E6-4298-B777-1B0122AB6CEC}"/>
              </a:ext>
            </a:extLst>
          </p:cNvPr>
          <p:cNvGrpSpPr/>
          <p:nvPr/>
        </p:nvGrpSpPr>
        <p:grpSpPr>
          <a:xfrm rot="10800000">
            <a:off x="57810" y="18244"/>
            <a:ext cx="12134190" cy="345757"/>
            <a:chOff x="318051" y="78424"/>
            <a:chExt cx="11542972" cy="28850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CB421F4A-6AF6-4C62-B5BE-D5FBBCF27E67}"/>
                </a:ext>
              </a:extLst>
            </p:cNvPr>
            <p:cNvSpPr/>
            <p:nvPr/>
          </p:nvSpPr>
          <p:spPr>
            <a:xfrm flipV="1">
              <a:off x="694246" y="186975"/>
              <a:ext cx="11166777" cy="714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Flowchart: Decision 11">
              <a:extLst>
                <a:ext uri="{FF2B5EF4-FFF2-40B4-BE49-F238E27FC236}">
                  <a16:creationId xmlns:a16="http://schemas.microsoft.com/office/drawing/2014/main" xmlns="" id="{0C04D781-5EB4-4B0C-AFD6-524F2DE55457}"/>
                </a:ext>
              </a:extLst>
            </p:cNvPr>
            <p:cNvSpPr/>
            <p:nvPr/>
          </p:nvSpPr>
          <p:spPr>
            <a:xfrm>
              <a:off x="318051" y="78424"/>
              <a:ext cx="460513" cy="288508"/>
            </a:xfrm>
            <a:prstGeom prst="flowChartDecisi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8AC9E734-72E6-4298-B777-1B0122AB6CEC}"/>
              </a:ext>
            </a:extLst>
          </p:cNvPr>
          <p:cNvGrpSpPr/>
          <p:nvPr/>
        </p:nvGrpSpPr>
        <p:grpSpPr>
          <a:xfrm>
            <a:off x="0" y="6482123"/>
            <a:ext cx="12136991" cy="345757"/>
            <a:chOff x="318051" y="78424"/>
            <a:chExt cx="11545637" cy="288508"/>
          </a:xfrm>
          <a:solidFill>
            <a:srgbClr val="FF0000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B421F4A-6AF6-4C62-B5BE-D5FBBCF27E67}"/>
                </a:ext>
              </a:extLst>
            </p:cNvPr>
            <p:cNvSpPr/>
            <p:nvPr/>
          </p:nvSpPr>
          <p:spPr>
            <a:xfrm flipV="1">
              <a:off x="696911" y="192272"/>
              <a:ext cx="11166777" cy="71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Flowchart: Decision 14">
              <a:extLst>
                <a:ext uri="{FF2B5EF4-FFF2-40B4-BE49-F238E27FC236}">
                  <a16:creationId xmlns:a16="http://schemas.microsoft.com/office/drawing/2014/main" xmlns="" id="{0C04D781-5EB4-4B0C-AFD6-524F2DE55457}"/>
                </a:ext>
              </a:extLst>
            </p:cNvPr>
            <p:cNvSpPr/>
            <p:nvPr/>
          </p:nvSpPr>
          <p:spPr>
            <a:xfrm>
              <a:off x="318051" y="78424"/>
              <a:ext cx="460513" cy="288508"/>
            </a:xfrm>
            <a:prstGeom prst="flowChartDecis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2" y="488924"/>
            <a:ext cx="2097280" cy="115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18" y="668221"/>
            <a:ext cx="11205453" cy="651075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1527"/>
            <a:ext cx="9144000" cy="1655762"/>
          </a:xfrm>
        </p:spPr>
        <p:txBody>
          <a:bodyPr/>
          <a:lstStyle/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AC9E734-72E6-4298-B777-1B0122AB6CEC}"/>
              </a:ext>
            </a:extLst>
          </p:cNvPr>
          <p:cNvGrpSpPr/>
          <p:nvPr/>
        </p:nvGrpSpPr>
        <p:grpSpPr>
          <a:xfrm rot="10800000">
            <a:off x="57810" y="18244"/>
            <a:ext cx="12134190" cy="345757"/>
            <a:chOff x="318051" y="78424"/>
            <a:chExt cx="11542972" cy="2885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CB421F4A-6AF6-4C62-B5BE-D5FBBCF27E67}"/>
                </a:ext>
              </a:extLst>
            </p:cNvPr>
            <p:cNvSpPr/>
            <p:nvPr/>
          </p:nvSpPr>
          <p:spPr>
            <a:xfrm flipV="1">
              <a:off x="694246" y="186975"/>
              <a:ext cx="11166777" cy="714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xmlns="" id="{0C04D781-5EB4-4B0C-AFD6-524F2DE55457}"/>
                </a:ext>
              </a:extLst>
            </p:cNvPr>
            <p:cNvSpPr/>
            <p:nvPr/>
          </p:nvSpPr>
          <p:spPr>
            <a:xfrm>
              <a:off x="318051" y="78424"/>
              <a:ext cx="460513" cy="288508"/>
            </a:xfrm>
            <a:prstGeom prst="flowChartDecisi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AC9E734-72E6-4298-B777-1B0122AB6CEC}"/>
              </a:ext>
            </a:extLst>
          </p:cNvPr>
          <p:cNvGrpSpPr/>
          <p:nvPr/>
        </p:nvGrpSpPr>
        <p:grpSpPr>
          <a:xfrm>
            <a:off x="0" y="6512243"/>
            <a:ext cx="12134190" cy="345757"/>
            <a:chOff x="318051" y="78424"/>
            <a:chExt cx="11542972" cy="288508"/>
          </a:xfrm>
          <a:solidFill>
            <a:srgbClr val="FF00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B421F4A-6AF6-4C62-B5BE-D5FBBCF27E67}"/>
                </a:ext>
              </a:extLst>
            </p:cNvPr>
            <p:cNvSpPr/>
            <p:nvPr/>
          </p:nvSpPr>
          <p:spPr>
            <a:xfrm flipV="1">
              <a:off x="694246" y="186975"/>
              <a:ext cx="11166777" cy="71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xmlns="" id="{0C04D781-5EB4-4B0C-AFD6-524F2DE55457}"/>
                </a:ext>
              </a:extLst>
            </p:cNvPr>
            <p:cNvSpPr/>
            <p:nvPr/>
          </p:nvSpPr>
          <p:spPr>
            <a:xfrm>
              <a:off x="318051" y="78424"/>
              <a:ext cx="460513" cy="288508"/>
            </a:xfrm>
            <a:prstGeom prst="flowChartDecis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857426" y="252723"/>
            <a:ext cx="72781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Verdana" panose="020B0604030504040204" pitchFamily="34" charset="0"/>
              </a:rPr>
              <a:t>ER Diagram</a:t>
            </a:r>
            <a:endParaRPr lang="en-IN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Verdan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04" y="304218"/>
            <a:ext cx="675118" cy="586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810" y="452927"/>
            <a:ext cx="557487" cy="4377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Google Shape;36;p2"/>
          <p:cNvSpPr txBox="1">
            <a:spLocks/>
          </p:cNvSpPr>
          <p:nvPr/>
        </p:nvSpPr>
        <p:spPr>
          <a:xfrm>
            <a:off x="1000218" y="1148765"/>
            <a:ext cx="9306757" cy="529642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544"/>
              </a:spcBef>
              <a:buClr>
                <a:schemeClr val="dk1"/>
              </a:buClr>
              <a:buSzPct val="100000"/>
            </a:pPr>
            <a:endParaRPr lang="en-US" b="1" dirty="0">
              <a:latin typeface="Arial Rounded MT Bold" panose="020F0704030504030204" pitchFamily="34" charset="0"/>
            </a:endParaRPr>
          </a:p>
          <a:p>
            <a:pPr marL="514350" indent="-514350" algn="l">
              <a:spcBef>
                <a:spcPts val="544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endParaRPr lang="en-US" b="1" dirty="0">
              <a:latin typeface="Arial Rounded MT Bold" panose="020F0704030504030204" pitchFamily="34" charset="0"/>
            </a:endParaRPr>
          </a:p>
          <a:p>
            <a:pPr marL="457200" indent="-284480">
              <a:spcBef>
                <a:spcPts val="544"/>
              </a:spcBef>
              <a:buClr>
                <a:srgbClr val="888888"/>
              </a:buClr>
              <a:buSzPct val="1000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457200" indent="-284480">
              <a:spcBef>
                <a:spcPts val="544"/>
              </a:spcBef>
              <a:buClr>
                <a:srgbClr val="888888"/>
              </a:buClr>
              <a:buSzPct val="1000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49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1527"/>
            <a:ext cx="9144000" cy="1655762"/>
          </a:xfrm>
        </p:spPr>
        <p:txBody>
          <a:bodyPr/>
          <a:lstStyle/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AC9E734-72E6-4298-B777-1B0122AB6CEC}"/>
              </a:ext>
            </a:extLst>
          </p:cNvPr>
          <p:cNvGrpSpPr/>
          <p:nvPr/>
        </p:nvGrpSpPr>
        <p:grpSpPr>
          <a:xfrm rot="10800000">
            <a:off x="57810" y="18244"/>
            <a:ext cx="12134190" cy="345757"/>
            <a:chOff x="318051" y="78424"/>
            <a:chExt cx="11542972" cy="2885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CB421F4A-6AF6-4C62-B5BE-D5FBBCF27E67}"/>
                </a:ext>
              </a:extLst>
            </p:cNvPr>
            <p:cNvSpPr/>
            <p:nvPr/>
          </p:nvSpPr>
          <p:spPr>
            <a:xfrm flipV="1">
              <a:off x="694246" y="186975"/>
              <a:ext cx="11166777" cy="714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xmlns="" id="{0C04D781-5EB4-4B0C-AFD6-524F2DE55457}"/>
                </a:ext>
              </a:extLst>
            </p:cNvPr>
            <p:cNvSpPr/>
            <p:nvPr/>
          </p:nvSpPr>
          <p:spPr>
            <a:xfrm>
              <a:off x="318051" y="78424"/>
              <a:ext cx="460513" cy="288508"/>
            </a:xfrm>
            <a:prstGeom prst="flowChartDecisi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AC9E734-72E6-4298-B777-1B0122AB6CEC}"/>
              </a:ext>
            </a:extLst>
          </p:cNvPr>
          <p:cNvGrpSpPr/>
          <p:nvPr/>
        </p:nvGrpSpPr>
        <p:grpSpPr>
          <a:xfrm>
            <a:off x="0" y="6512243"/>
            <a:ext cx="12134190" cy="345757"/>
            <a:chOff x="318051" y="78424"/>
            <a:chExt cx="11542972" cy="288508"/>
          </a:xfrm>
          <a:solidFill>
            <a:srgbClr val="FF00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B421F4A-6AF6-4C62-B5BE-D5FBBCF27E67}"/>
                </a:ext>
              </a:extLst>
            </p:cNvPr>
            <p:cNvSpPr/>
            <p:nvPr/>
          </p:nvSpPr>
          <p:spPr>
            <a:xfrm flipV="1">
              <a:off x="694246" y="186975"/>
              <a:ext cx="11166777" cy="71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xmlns="" id="{0C04D781-5EB4-4B0C-AFD6-524F2DE55457}"/>
                </a:ext>
              </a:extLst>
            </p:cNvPr>
            <p:cNvSpPr/>
            <p:nvPr/>
          </p:nvSpPr>
          <p:spPr>
            <a:xfrm>
              <a:off x="318051" y="78424"/>
              <a:ext cx="460513" cy="288508"/>
            </a:xfrm>
            <a:prstGeom prst="flowChartDecis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857426" y="252723"/>
            <a:ext cx="72781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Verdana" panose="020B0604030504040204" pitchFamily="34" charset="0"/>
              </a:rPr>
              <a:t>Snapshots-Login Page:</a:t>
            </a:r>
            <a:endParaRPr lang="en-IN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Verdan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04" y="304218"/>
            <a:ext cx="675118" cy="586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810" y="452927"/>
            <a:ext cx="557487" cy="4377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Google Shape;36;p2"/>
          <p:cNvSpPr txBox="1">
            <a:spLocks/>
          </p:cNvSpPr>
          <p:nvPr/>
        </p:nvSpPr>
        <p:spPr>
          <a:xfrm>
            <a:off x="1000218" y="1148765"/>
            <a:ext cx="9306757" cy="529642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544"/>
              </a:spcBef>
              <a:buClr>
                <a:schemeClr val="dk1"/>
              </a:buClr>
              <a:buSzPct val="100000"/>
            </a:pPr>
            <a:endParaRPr lang="en-US" b="1" dirty="0">
              <a:latin typeface="Arial Rounded MT Bold" panose="020F0704030504030204" pitchFamily="34" charset="0"/>
            </a:endParaRPr>
          </a:p>
          <a:p>
            <a:pPr marL="514350" indent="-514350" algn="l">
              <a:spcBef>
                <a:spcPts val="544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endParaRPr lang="en-US" b="1" dirty="0">
              <a:latin typeface="Arial Rounded MT Bold" panose="020F0704030504030204" pitchFamily="34" charset="0"/>
            </a:endParaRPr>
          </a:p>
          <a:p>
            <a:pPr marL="457200" indent="-284480">
              <a:spcBef>
                <a:spcPts val="544"/>
              </a:spcBef>
              <a:buClr>
                <a:srgbClr val="888888"/>
              </a:buClr>
              <a:buSzPct val="1000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457200" indent="-284480">
              <a:spcBef>
                <a:spcPts val="544"/>
              </a:spcBef>
              <a:buClr>
                <a:srgbClr val="888888"/>
              </a:buClr>
              <a:buSzPct val="1000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65483"/>
            <a:ext cx="10058400" cy="544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7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1527"/>
            <a:ext cx="9144000" cy="1655762"/>
          </a:xfrm>
        </p:spPr>
        <p:txBody>
          <a:bodyPr/>
          <a:lstStyle/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AC9E734-72E6-4298-B777-1B0122AB6CEC}"/>
              </a:ext>
            </a:extLst>
          </p:cNvPr>
          <p:cNvGrpSpPr/>
          <p:nvPr/>
        </p:nvGrpSpPr>
        <p:grpSpPr>
          <a:xfrm rot="10800000">
            <a:off x="57810" y="18244"/>
            <a:ext cx="12134190" cy="345757"/>
            <a:chOff x="318051" y="78424"/>
            <a:chExt cx="11542972" cy="2885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CB421F4A-6AF6-4C62-B5BE-D5FBBCF27E67}"/>
                </a:ext>
              </a:extLst>
            </p:cNvPr>
            <p:cNvSpPr/>
            <p:nvPr/>
          </p:nvSpPr>
          <p:spPr>
            <a:xfrm flipV="1">
              <a:off x="694246" y="186975"/>
              <a:ext cx="11166777" cy="714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xmlns="" id="{0C04D781-5EB4-4B0C-AFD6-524F2DE55457}"/>
                </a:ext>
              </a:extLst>
            </p:cNvPr>
            <p:cNvSpPr/>
            <p:nvPr/>
          </p:nvSpPr>
          <p:spPr>
            <a:xfrm>
              <a:off x="318051" y="78424"/>
              <a:ext cx="460513" cy="288508"/>
            </a:xfrm>
            <a:prstGeom prst="flowChartDecisi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AC9E734-72E6-4298-B777-1B0122AB6CEC}"/>
              </a:ext>
            </a:extLst>
          </p:cNvPr>
          <p:cNvGrpSpPr/>
          <p:nvPr/>
        </p:nvGrpSpPr>
        <p:grpSpPr>
          <a:xfrm>
            <a:off x="0" y="6512243"/>
            <a:ext cx="12134190" cy="345757"/>
            <a:chOff x="318051" y="78424"/>
            <a:chExt cx="11542972" cy="288508"/>
          </a:xfrm>
          <a:solidFill>
            <a:srgbClr val="FF00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B421F4A-6AF6-4C62-B5BE-D5FBBCF27E67}"/>
                </a:ext>
              </a:extLst>
            </p:cNvPr>
            <p:cNvSpPr/>
            <p:nvPr/>
          </p:nvSpPr>
          <p:spPr>
            <a:xfrm flipV="1">
              <a:off x="694246" y="186975"/>
              <a:ext cx="11166777" cy="71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xmlns="" id="{0C04D781-5EB4-4B0C-AFD6-524F2DE55457}"/>
                </a:ext>
              </a:extLst>
            </p:cNvPr>
            <p:cNvSpPr/>
            <p:nvPr/>
          </p:nvSpPr>
          <p:spPr>
            <a:xfrm>
              <a:off x="318051" y="78424"/>
              <a:ext cx="460513" cy="288508"/>
            </a:xfrm>
            <a:prstGeom prst="flowChartDecis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857426" y="252723"/>
            <a:ext cx="72781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Verdana" panose="020B0604030504040204" pitchFamily="34" charset="0"/>
              </a:rPr>
              <a:t>Faculty Login:</a:t>
            </a:r>
            <a:endParaRPr lang="en-IN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Verdan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04" y="304218"/>
            <a:ext cx="675118" cy="586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810" y="452927"/>
            <a:ext cx="557487" cy="4377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Google Shape;36;p2"/>
          <p:cNvSpPr txBox="1">
            <a:spLocks/>
          </p:cNvSpPr>
          <p:nvPr/>
        </p:nvSpPr>
        <p:spPr>
          <a:xfrm>
            <a:off x="1000218" y="1148765"/>
            <a:ext cx="9306757" cy="529642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544"/>
              </a:spcBef>
              <a:buClr>
                <a:schemeClr val="dk1"/>
              </a:buClr>
              <a:buSzPct val="100000"/>
            </a:pPr>
            <a:endParaRPr lang="en-US" b="1" dirty="0">
              <a:latin typeface="Arial Rounded MT Bold" panose="020F0704030504030204" pitchFamily="34" charset="0"/>
            </a:endParaRPr>
          </a:p>
          <a:p>
            <a:pPr marL="514350" indent="-514350" algn="l">
              <a:spcBef>
                <a:spcPts val="544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endParaRPr lang="en-US" b="1" dirty="0">
              <a:latin typeface="Arial Rounded MT Bold" panose="020F0704030504030204" pitchFamily="34" charset="0"/>
            </a:endParaRPr>
          </a:p>
          <a:p>
            <a:pPr marL="457200" indent="-284480">
              <a:spcBef>
                <a:spcPts val="544"/>
              </a:spcBef>
              <a:buClr>
                <a:srgbClr val="888888"/>
              </a:buClr>
              <a:buSzPct val="1000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457200" indent="-284480">
              <a:spcBef>
                <a:spcPts val="544"/>
              </a:spcBef>
              <a:buClr>
                <a:srgbClr val="888888"/>
              </a:buClr>
              <a:buSzPct val="1000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73596"/>
            <a:ext cx="10058400" cy="544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1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1527"/>
            <a:ext cx="9144000" cy="1655762"/>
          </a:xfrm>
        </p:spPr>
        <p:txBody>
          <a:bodyPr/>
          <a:lstStyle/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AC9E734-72E6-4298-B777-1B0122AB6CEC}"/>
              </a:ext>
            </a:extLst>
          </p:cNvPr>
          <p:cNvGrpSpPr/>
          <p:nvPr/>
        </p:nvGrpSpPr>
        <p:grpSpPr>
          <a:xfrm rot="10800000">
            <a:off x="57810" y="18244"/>
            <a:ext cx="12134190" cy="345757"/>
            <a:chOff x="318051" y="78424"/>
            <a:chExt cx="11542972" cy="2885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CB421F4A-6AF6-4C62-B5BE-D5FBBCF27E67}"/>
                </a:ext>
              </a:extLst>
            </p:cNvPr>
            <p:cNvSpPr/>
            <p:nvPr/>
          </p:nvSpPr>
          <p:spPr>
            <a:xfrm flipV="1">
              <a:off x="694246" y="186975"/>
              <a:ext cx="11166777" cy="714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xmlns="" id="{0C04D781-5EB4-4B0C-AFD6-524F2DE55457}"/>
                </a:ext>
              </a:extLst>
            </p:cNvPr>
            <p:cNvSpPr/>
            <p:nvPr/>
          </p:nvSpPr>
          <p:spPr>
            <a:xfrm>
              <a:off x="318051" y="78424"/>
              <a:ext cx="460513" cy="288508"/>
            </a:xfrm>
            <a:prstGeom prst="flowChartDecisi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AC9E734-72E6-4298-B777-1B0122AB6CEC}"/>
              </a:ext>
            </a:extLst>
          </p:cNvPr>
          <p:cNvGrpSpPr/>
          <p:nvPr/>
        </p:nvGrpSpPr>
        <p:grpSpPr>
          <a:xfrm>
            <a:off x="0" y="6512243"/>
            <a:ext cx="12134190" cy="345757"/>
            <a:chOff x="318051" y="78424"/>
            <a:chExt cx="11542972" cy="288508"/>
          </a:xfrm>
          <a:solidFill>
            <a:srgbClr val="FF00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B421F4A-6AF6-4C62-B5BE-D5FBBCF27E67}"/>
                </a:ext>
              </a:extLst>
            </p:cNvPr>
            <p:cNvSpPr/>
            <p:nvPr/>
          </p:nvSpPr>
          <p:spPr>
            <a:xfrm flipV="1">
              <a:off x="694246" y="186975"/>
              <a:ext cx="11166777" cy="71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xmlns="" id="{0C04D781-5EB4-4B0C-AFD6-524F2DE55457}"/>
                </a:ext>
              </a:extLst>
            </p:cNvPr>
            <p:cNvSpPr/>
            <p:nvPr/>
          </p:nvSpPr>
          <p:spPr>
            <a:xfrm>
              <a:off x="318051" y="78424"/>
              <a:ext cx="460513" cy="288508"/>
            </a:xfrm>
            <a:prstGeom prst="flowChartDecis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857426" y="252723"/>
            <a:ext cx="72781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Verdana" panose="020B0604030504040204" pitchFamily="34" charset="0"/>
              </a:rPr>
              <a:t>Feedback Create page:</a:t>
            </a:r>
            <a:endParaRPr lang="en-IN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Verdan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04" y="304218"/>
            <a:ext cx="675118" cy="586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810" y="452927"/>
            <a:ext cx="557487" cy="4377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Google Shape;36;p2"/>
          <p:cNvSpPr txBox="1">
            <a:spLocks/>
          </p:cNvSpPr>
          <p:nvPr/>
        </p:nvSpPr>
        <p:spPr>
          <a:xfrm>
            <a:off x="1000218" y="1148765"/>
            <a:ext cx="9306757" cy="529642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544"/>
              </a:spcBef>
              <a:buClr>
                <a:schemeClr val="dk1"/>
              </a:buClr>
              <a:buSzPct val="100000"/>
            </a:pPr>
            <a:endParaRPr lang="en-US" b="1" dirty="0">
              <a:latin typeface="Arial Rounded MT Bold" panose="020F0704030504030204" pitchFamily="34" charset="0"/>
            </a:endParaRPr>
          </a:p>
          <a:p>
            <a:pPr marL="514350" indent="-514350" algn="l">
              <a:spcBef>
                <a:spcPts val="544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endParaRPr lang="en-US" b="1" dirty="0">
              <a:latin typeface="Arial Rounded MT Bold" panose="020F0704030504030204" pitchFamily="34" charset="0"/>
            </a:endParaRPr>
          </a:p>
          <a:p>
            <a:pPr marL="457200" indent="-284480">
              <a:spcBef>
                <a:spcPts val="544"/>
              </a:spcBef>
              <a:buClr>
                <a:srgbClr val="888888"/>
              </a:buClr>
              <a:buSzPct val="1000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457200" indent="-284480">
              <a:spcBef>
                <a:spcPts val="544"/>
              </a:spcBef>
              <a:buClr>
                <a:srgbClr val="888888"/>
              </a:buClr>
              <a:buSzPct val="1000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20785"/>
            <a:ext cx="10058400" cy="5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1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1527"/>
            <a:ext cx="9144000" cy="1655762"/>
          </a:xfrm>
        </p:spPr>
        <p:txBody>
          <a:bodyPr/>
          <a:lstStyle/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AC9E734-72E6-4298-B777-1B0122AB6CEC}"/>
              </a:ext>
            </a:extLst>
          </p:cNvPr>
          <p:cNvGrpSpPr/>
          <p:nvPr/>
        </p:nvGrpSpPr>
        <p:grpSpPr>
          <a:xfrm rot="10800000">
            <a:off x="57810" y="18244"/>
            <a:ext cx="12134190" cy="345757"/>
            <a:chOff x="318051" y="78424"/>
            <a:chExt cx="11542972" cy="2885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CB421F4A-6AF6-4C62-B5BE-D5FBBCF27E67}"/>
                </a:ext>
              </a:extLst>
            </p:cNvPr>
            <p:cNvSpPr/>
            <p:nvPr/>
          </p:nvSpPr>
          <p:spPr>
            <a:xfrm flipV="1">
              <a:off x="694246" y="186975"/>
              <a:ext cx="11166777" cy="714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xmlns="" id="{0C04D781-5EB4-4B0C-AFD6-524F2DE55457}"/>
                </a:ext>
              </a:extLst>
            </p:cNvPr>
            <p:cNvSpPr/>
            <p:nvPr/>
          </p:nvSpPr>
          <p:spPr>
            <a:xfrm>
              <a:off x="318051" y="78424"/>
              <a:ext cx="460513" cy="288508"/>
            </a:xfrm>
            <a:prstGeom prst="flowChartDecisi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AC9E734-72E6-4298-B777-1B0122AB6CEC}"/>
              </a:ext>
            </a:extLst>
          </p:cNvPr>
          <p:cNvGrpSpPr/>
          <p:nvPr/>
        </p:nvGrpSpPr>
        <p:grpSpPr>
          <a:xfrm>
            <a:off x="0" y="6512243"/>
            <a:ext cx="12134190" cy="345757"/>
            <a:chOff x="318051" y="78424"/>
            <a:chExt cx="11542972" cy="288508"/>
          </a:xfrm>
          <a:solidFill>
            <a:srgbClr val="FF00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B421F4A-6AF6-4C62-B5BE-D5FBBCF27E67}"/>
                </a:ext>
              </a:extLst>
            </p:cNvPr>
            <p:cNvSpPr/>
            <p:nvPr/>
          </p:nvSpPr>
          <p:spPr>
            <a:xfrm flipV="1">
              <a:off x="694246" y="186975"/>
              <a:ext cx="11166777" cy="71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xmlns="" id="{0C04D781-5EB4-4B0C-AFD6-524F2DE55457}"/>
                </a:ext>
              </a:extLst>
            </p:cNvPr>
            <p:cNvSpPr/>
            <p:nvPr/>
          </p:nvSpPr>
          <p:spPr>
            <a:xfrm>
              <a:off x="318051" y="78424"/>
              <a:ext cx="460513" cy="288508"/>
            </a:xfrm>
            <a:prstGeom prst="flowChartDecis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857426" y="252723"/>
            <a:ext cx="72781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Verdana" panose="020B0604030504040204" pitchFamily="34" charset="0"/>
              </a:rPr>
              <a:t>Create Survey :</a:t>
            </a:r>
            <a:endParaRPr lang="en-IN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Verdan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04" y="304218"/>
            <a:ext cx="675118" cy="586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810" y="452927"/>
            <a:ext cx="557487" cy="4377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Google Shape;36;p2"/>
          <p:cNvSpPr txBox="1">
            <a:spLocks/>
          </p:cNvSpPr>
          <p:nvPr/>
        </p:nvSpPr>
        <p:spPr>
          <a:xfrm>
            <a:off x="1000218" y="1148765"/>
            <a:ext cx="9306757" cy="529642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544"/>
              </a:spcBef>
              <a:buClr>
                <a:schemeClr val="dk1"/>
              </a:buClr>
              <a:buSzPct val="100000"/>
            </a:pPr>
            <a:endParaRPr lang="en-US" b="1" dirty="0">
              <a:latin typeface="Arial Rounded MT Bold" panose="020F0704030504030204" pitchFamily="34" charset="0"/>
            </a:endParaRPr>
          </a:p>
          <a:p>
            <a:pPr marL="514350" indent="-514350" algn="l">
              <a:spcBef>
                <a:spcPts val="544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endParaRPr lang="en-US" b="1" dirty="0">
              <a:latin typeface="Arial Rounded MT Bold" panose="020F0704030504030204" pitchFamily="34" charset="0"/>
            </a:endParaRPr>
          </a:p>
          <a:p>
            <a:pPr marL="457200" indent="-284480">
              <a:spcBef>
                <a:spcPts val="544"/>
              </a:spcBef>
              <a:buClr>
                <a:srgbClr val="888888"/>
              </a:buClr>
              <a:buSzPct val="1000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457200" indent="-284480">
              <a:spcBef>
                <a:spcPts val="544"/>
              </a:spcBef>
              <a:buClr>
                <a:srgbClr val="888888"/>
              </a:buClr>
              <a:buSzPct val="1000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02532"/>
            <a:ext cx="10058400" cy="544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2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1527"/>
            <a:ext cx="9144000" cy="1655762"/>
          </a:xfrm>
        </p:spPr>
        <p:txBody>
          <a:bodyPr/>
          <a:lstStyle/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AC9E734-72E6-4298-B777-1B0122AB6CEC}"/>
              </a:ext>
            </a:extLst>
          </p:cNvPr>
          <p:cNvGrpSpPr/>
          <p:nvPr/>
        </p:nvGrpSpPr>
        <p:grpSpPr>
          <a:xfrm rot="10800000">
            <a:off x="57810" y="18244"/>
            <a:ext cx="12134190" cy="345757"/>
            <a:chOff x="318051" y="78424"/>
            <a:chExt cx="11542972" cy="2885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CB421F4A-6AF6-4C62-B5BE-D5FBBCF27E67}"/>
                </a:ext>
              </a:extLst>
            </p:cNvPr>
            <p:cNvSpPr/>
            <p:nvPr/>
          </p:nvSpPr>
          <p:spPr>
            <a:xfrm flipV="1">
              <a:off x="694246" y="186975"/>
              <a:ext cx="11166777" cy="714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xmlns="" id="{0C04D781-5EB4-4B0C-AFD6-524F2DE55457}"/>
                </a:ext>
              </a:extLst>
            </p:cNvPr>
            <p:cNvSpPr/>
            <p:nvPr/>
          </p:nvSpPr>
          <p:spPr>
            <a:xfrm>
              <a:off x="318051" y="78424"/>
              <a:ext cx="460513" cy="288508"/>
            </a:xfrm>
            <a:prstGeom prst="flowChartDecisi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AC9E734-72E6-4298-B777-1B0122AB6CEC}"/>
              </a:ext>
            </a:extLst>
          </p:cNvPr>
          <p:cNvGrpSpPr/>
          <p:nvPr/>
        </p:nvGrpSpPr>
        <p:grpSpPr>
          <a:xfrm>
            <a:off x="0" y="6512243"/>
            <a:ext cx="12134190" cy="345757"/>
            <a:chOff x="318051" y="78424"/>
            <a:chExt cx="11542972" cy="288508"/>
          </a:xfrm>
          <a:solidFill>
            <a:srgbClr val="FF00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B421F4A-6AF6-4C62-B5BE-D5FBBCF27E67}"/>
                </a:ext>
              </a:extLst>
            </p:cNvPr>
            <p:cNvSpPr/>
            <p:nvPr/>
          </p:nvSpPr>
          <p:spPr>
            <a:xfrm flipV="1">
              <a:off x="694246" y="186975"/>
              <a:ext cx="11166777" cy="71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xmlns="" id="{0C04D781-5EB4-4B0C-AFD6-524F2DE55457}"/>
                </a:ext>
              </a:extLst>
            </p:cNvPr>
            <p:cNvSpPr/>
            <p:nvPr/>
          </p:nvSpPr>
          <p:spPr>
            <a:xfrm>
              <a:off x="318051" y="78424"/>
              <a:ext cx="460513" cy="288508"/>
            </a:xfrm>
            <a:prstGeom prst="flowChartDecis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857426" y="252723"/>
            <a:ext cx="72781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Verdana" panose="020B0604030504040204" pitchFamily="34" charset="0"/>
              </a:rPr>
              <a:t>Feedback Status:</a:t>
            </a:r>
            <a:endParaRPr lang="en-IN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Verdan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04" y="304218"/>
            <a:ext cx="675118" cy="586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810" y="452927"/>
            <a:ext cx="557487" cy="4377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Google Shape;36;p2"/>
          <p:cNvSpPr txBox="1">
            <a:spLocks/>
          </p:cNvSpPr>
          <p:nvPr/>
        </p:nvSpPr>
        <p:spPr>
          <a:xfrm>
            <a:off x="1000218" y="1148765"/>
            <a:ext cx="9306757" cy="529642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544"/>
              </a:spcBef>
              <a:buClr>
                <a:schemeClr val="dk1"/>
              </a:buClr>
              <a:buSzPct val="100000"/>
            </a:pPr>
            <a:endParaRPr lang="en-US" b="1" dirty="0">
              <a:latin typeface="Arial Rounded MT Bold" panose="020F0704030504030204" pitchFamily="34" charset="0"/>
            </a:endParaRPr>
          </a:p>
          <a:p>
            <a:pPr marL="514350" indent="-514350" algn="l">
              <a:spcBef>
                <a:spcPts val="544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endParaRPr lang="en-US" b="1" dirty="0">
              <a:latin typeface="Arial Rounded MT Bold" panose="020F0704030504030204" pitchFamily="34" charset="0"/>
            </a:endParaRPr>
          </a:p>
          <a:p>
            <a:pPr marL="457200" indent="-284480">
              <a:spcBef>
                <a:spcPts val="544"/>
              </a:spcBef>
              <a:buClr>
                <a:srgbClr val="888888"/>
              </a:buClr>
              <a:buSzPct val="1000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457200" indent="-284480">
              <a:spcBef>
                <a:spcPts val="544"/>
              </a:spcBef>
              <a:buClr>
                <a:srgbClr val="888888"/>
              </a:buClr>
              <a:buSzPct val="1000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06" y="1213811"/>
            <a:ext cx="9749327" cy="533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3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1527"/>
            <a:ext cx="9144000" cy="1655762"/>
          </a:xfrm>
        </p:spPr>
        <p:txBody>
          <a:bodyPr/>
          <a:lstStyle/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AC9E734-72E6-4298-B777-1B0122AB6CEC}"/>
              </a:ext>
            </a:extLst>
          </p:cNvPr>
          <p:cNvGrpSpPr/>
          <p:nvPr/>
        </p:nvGrpSpPr>
        <p:grpSpPr>
          <a:xfrm rot="10800000">
            <a:off x="57810" y="18244"/>
            <a:ext cx="12134190" cy="345757"/>
            <a:chOff x="318051" y="78424"/>
            <a:chExt cx="11542972" cy="2885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CB421F4A-6AF6-4C62-B5BE-D5FBBCF27E67}"/>
                </a:ext>
              </a:extLst>
            </p:cNvPr>
            <p:cNvSpPr/>
            <p:nvPr/>
          </p:nvSpPr>
          <p:spPr>
            <a:xfrm flipV="1">
              <a:off x="694246" y="186975"/>
              <a:ext cx="11166777" cy="714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xmlns="" id="{0C04D781-5EB4-4B0C-AFD6-524F2DE55457}"/>
                </a:ext>
              </a:extLst>
            </p:cNvPr>
            <p:cNvSpPr/>
            <p:nvPr/>
          </p:nvSpPr>
          <p:spPr>
            <a:xfrm>
              <a:off x="318051" y="78424"/>
              <a:ext cx="460513" cy="288508"/>
            </a:xfrm>
            <a:prstGeom prst="flowChartDecisi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AC9E734-72E6-4298-B777-1B0122AB6CEC}"/>
              </a:ext>
            </a:extLst>
          </p:cNvPr>
          <p:cNvGrpSpPr/>
          <p:nvPr/>
        </p:nvGrpSpPr>
        <p:grpSpPr>
          <a:xfrm>
            <a:off x="0" y="6512243"/>
            <a:ext cx="12134190" cy="345757"/>
            <a:chOff x="318051" y="78424"/>
            <a:chExt cx="11542972" cy="288508"/>
          </a:xfrm>
          <a:solidFill>
            <a:srgbClr val="FF00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B421F4A-6AF6-4C62-B5BE-D5FBBCF27E67}"/>
                </a:ext>
              </a:extLst>
            </p:cNvPr>
            <p:cNvSpPr/>
            <p:nvPr/>
          </p:nvSpPr>
          <p:spPr>
            <a:xfrm flipV="1">
              <a:off x="694246" y="186975"/>
              <a:ext cx="11166777" cy="71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xmlns="" id="{0C04D781-5EB4-4B0C-AFD6-524F2DE55457}"/>
                </a:ext>
              </a:extLst>
            </p:cNvPr>
            <p:cNvSpPr/>
            <p:nvPr/>
          </p:nvSpPr>
          <p:spPr>
            <a:xfrm>
              <a:off x="318051" y="78424"/>
              <a:ext cx="460513" cy="288508"/>
            </a:xfrm>
            <a:prstGeom prst="flowChartDecis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857426" y="252723"/>
            <a:ext cx="72781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Verdana" panose="020B0604030504040204" pitchFamily="34" charset="0"/>
              </a:rPr>
              <a:t>Student Login :</a:t>
            </a:r>
            <a:endParaRPr lang="en-IN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Verdan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04" y="304218"/>
            <a:ext cx="675118" cy="586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810" y="452927"/>
            <a:ext cx="557487" cy="4377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Google Shape;36;p2"/>
          <p:cNvSpPr txBox="1">
            <a:spLocks/>
          </p:cNvSpPr>
          <p:nvPr/>
        </p:nvSpPr>
        <p:spPr>
          <a:xfrm>
            <a:off x="1000218" y="1148765"/>
            <a:ext cx="9306757" cy="529642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544"/>
              </a:spcBef>
              <a:buClr>
                <a:schemeClr val="dk1"/>
              </a:buClr>
              <a:buSzPct val="100000"/>
            </a:pPr>
            <a:endParaRPr lang="en-US" b="1" dirty="0">
              <a:latin typeface="Arial Rounded MT Bold" panose="020F0704030504030204" pitchFamily="34" charset="0"/>
            </a:endParaRPr>
          </a:p>
          <a:p>
            <a:pPr marL="514350" indent="-514350" algn="l">
              <a:spcBef>
                <a:spcPts val="544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endParaRPr lang="en-US" b="1" dirty="0">
              <a:latin typeface="Arial Rounded MT Bold" panose="020F0704030504030204" pitchFamily="34" charset="0"/>
            </a:endParaRPr>
          </a:p>
          <a:p>
            <a:pPr marL="457200" indent="-284480">
              <a:spcBef>
                <a:spcPts val="544"/>
              </a:spcBef>
              <a:buClr>
                <a:srgbClr val="888888"/>
              </a:buClr>
              <a:buSzPct val="1000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457200" indent="-284480">
              <a:spcBef>
                <a:spcPts val="544"/>
              </a:spcBef>
              <a:buClr>
                <a:srgbClr val="888888"/>
              </a:buClr>
              <a:buSzPct val="1000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6" y="1130529"/>
            <a:ext cx="10058400" cy="544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6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1527"/>
            <a:ext cx="9144000" cy="1655762"/>
          </a:xfrm>
        </p:spPr>
        <p:txBody>
          <a:bodyPr/>
          <a:lstStyle/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AC9E734-72E6-4298-B777-1B0122AB6CEC}"/>
              </a:ext>
            </a:extLst>
          </p:cNvPr>
          <p:cNvGrpSpPr/>
          <p:nvPr/>
        </p:nvGrpSpPr>
        <p:grpSpPr>
          <a:xfrm rot="10800000">
            <a:off x="57810" y="18244"/>
            <a:ext cx="12134190" cy="345757"/>
            <a:chOff x="318051" y="78424"/>
            <a:chExt cx="11542972" cy="2885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CB421F4A-6AF6-4C62-B5BE-D5FBBCF27E67}"/>
                </a:ext>
              </a:extLst>
            </p:cNvPr>
            <p:cNvSpPr/>
            <p:nvPr/>
          </p:nvSpPr>
          <p:spPr>
            <a:xfrm flipV="1">
              <a:off x="694246" y="186975"/>
              <a:ext cx="11166777" cy="714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xmlns="" id="{0C04D781-5EB4-4B0C-AFD6-524F2DE55457}"/>
                </a:ext>
              </a:extLst>
            </p:cNvPr>
            <p:cNvSpPr/>
            <p:nvPr/>
          </p:nvSpPr>
          <p:spPr>
            <a:xfrm>
              <a:off x="318051" y="78424"/>
              <a:ext cx="460513" cy="288508"/>
            </a:xfrm>
            <a:prstGeom prst="flowChartDecisi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AC9E734-72E6-4298-B777-1B0122AB6CEC}"/>
              </a:ext>
            </a:extLst>
          </p:cNvPr>
          <p:cNvGrpSpPr/>
          <p:nvPr/>
        </p:nvGrpSpPr>
        <p:grpSpPr>
          <a:xfrm>
            <a:off x="0" y="6512243"/>
            <a:ext cx="12134190" cy="345757"/>
            <a:chOff x="318051" y="78424"/>
            <a:chExt cx="11542972" cy="288508"/>
          </a:xfrm>
          <a:solidFill>
            <a:srgbClr val="FF00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B421F4A-6AF6-4C62-B5BE-D5FBBCF27E67}"/>
                </a:ext>
              </a:extLst>
            </p:cNvPr>
            <p:cNvSpPr/>
            <p:nvPr/>
          </p:nvSpPr>
          <p:spPr>
            <a:xfrm flipV="1">
              <a:off x="694246" y="186975"/>
              <a:ext cx="11166777" cy="71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xmlns="" id="{0C04D781-5EB4-4B0C-AFD6-524F2DE55457}"/>
                </a:ext>
              </a:extLst>
            </p:cNvPr>
            <p:cNvSpPr/>
            <p:nvPr/>
          </p:nvSpPr>
          <p:spPr>
            <a:xfrm>
              <a:off x="318051" y="78424"/>
              <a:ext cx="460513" cy="288508"/>
            </a:xfrm>
            <a:prstGeom prst="flowChartDecis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857426" y="252723"/>
            <a:ext cx="72781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Verdana" panose="020B0604030504040204" pitchFamily="34" charset="0"/>
              </a:rPr>
              <a:t>Feedback Questions:</a:t>
            </a:r>
            <a:endParaRPr lang="en-IN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Verdan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04" y="304218"/>
            <a:ext cx="675118" cy="586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810" y="452927"/>
            <a:ext cx="557487" cy="4377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Google Shape;36;p2"/>
          <p:cNvSpPr txBox="1">
            <a:spLocks/>
          </p:cNvSpPr>
          <p:nvPr/>
        </p:nvSpPr>
        <p:spPr>
          <a:xfrm>
            <a:off x="1000218" y="1148765"/>
            <a:ext cx="9306757" cy="529642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544"/>
              </a:spcBef>
              <a:buClr>
                <a:schemeClr val="dk1"/>
              </a:buClr>
              <a:buSzPct val="100000"/>
            </a:pPr>
            <a:endParaRPr lang="en-US" b="1" dirty="0">
              <a:latin typeface="Arial Rounded MT Bold" panose="020F0704030504030204" pitchFamily="34" charset="0"/>
            </a:endParaRPr>
          </a:p>
          <a:p>
            <a:pPr marL="514350" indent="-514350" algn="l">
              <a:spcBef>
                <a:spcPts val="544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endParaRPr lang="en-US" b="1" dirty="0">
              <a:latin typeface="Arial Rounded MT Bold" panose="020F0704030504030204" pitchFamily="34" charset="0"/>
            </a:endParaRPr>
          </a:p>
          <a:p>
            <a:pPr marL="457200" indent="-284480">
              <a:spcBef>
                <a:spcPts val="544"/>
              </a:spcBef>
              <a:buClr>
                <a:srgbClr val="888888"/>
              </a:buClr>
              <a:buSzPct val="1000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457200" indent="-284480">
              <a:spcBef>
                <a:spcPts val="544"/>
              </a:spcBef>
              <a:buClr>
                <a:srgbClr val="888888"/>
              </a:buClr>
              <a:buSzPct val="1000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8" y="1248321"/>
            <a:ext cx="10058400" cy="52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9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6863"/>
            <a:ext cx="12134190" cy="596113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1527"/>
            <a:ext cx="9144000" cy="1655762"/>
          </a:xfrm>
        </p:spPr>
        <p:txBody>
          <a:bodyPr/>
          <a:lstStyle/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AC9E734-72E6-4298-B777-1B0122AB6CEC}"/>
              </a:ext>
            </a:extLst>
          </p:cNvPr>
          <p:cNvGrpSpPr/>
          <p:nvPr/>
        </p:nvGrpSpPr>
        <p:grpSpPr>
          <a:xfrm rot="10800000">
            <a:off x="57810" y="18244"/>
            <a:ext cx="12134190" cy="345757"/>
            <a:chOff x="318051" y="78424"/>
            <a:chExt cx="11542972" cy="2885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CB421F4A-6AF6-4C62-B5BE-D5FBBCF27E67}"/>
                </a:ext>
              </a:extLst>
            </p:cNvPr>
            <p:cNvSpPr/>
            <p:nvPr/>
          </p:nvSpPr>
          <p:spPr>
            <a:xfrm flipV="1">
              <a:off x="694246" y="186975"/>
              <a:ext cx="11166777" cy="714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xmlns="" id="{0C04D781-5EB4-4B0C-AFD6-524F2DE55457}"/>
                </a:ext>
              </a:extLst>
            </p:cNvPr>
            <p:cNvSpPr/>
            <p:nvPr/>
          </p:nvSpPr>
          <p:spPr>
            <a:xfrm>
              <a:off x="318051" y="78424"/>
              <a:ext cx="460513" cy="288508"/>
            </a:xfrm>
            <a:prstGeom prst="flowChartDecisi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AC9E734-72E6-4298-B777-1B0122AB6CEC}"/>
              </a:ext>
            </a:extLst>
          </p:cNvPr>
          <p:cNvGrpSpPr/>
          <p:nvPr/>
        </p:nvGrpSpPr>
        <p:grpSpPr>
          <a:xfrm>
            <a:off x="0" y="6512243"/>
            <a:ext cx="12134190" cy="345757"/>
            <a:chOff x="318051" y="78424"/>
            <a:chExt cx="11542972" cy="288508"/>
          </a:xfrm>
          <a:solidFill>
            <a:srgbClr val="FF00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B421F4A-6AF6-4C62-B5BE-D5FBBCF27E67}"/>
                </a:ext>
              </a:extLst>
            </p:cNvPr>
            <p:cNvSpPr/>
            <p:nvPr/>
          </p:nvSpPr>
          <p:spPr>
            <a:xfrm flipV="1">
              <a:off x="694246" y="186975"/>
              <a:ext cx="11166777" cy="71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xmlns="" id="{0C04D781-5EB4-4B0C-AFD6-524F2DE55457}"/>
                </a:ext>
              </a:extLst>
            </p:cNvPr>
            <p:cNvSpPr/>
            <p:nvPr/>
          </p:nvSpPr>
          <p:spPr>
            <a:xfrm>
              <a:off x="318051" y="78424"/>
              <a:ext cx="460513" cy="288508"/>
            </a:xfrm>
            <a:prstGeom prst="flowChartDecis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857426" y="252723"/>
            <a:ext cx="72781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Verdana" panose="020B0604030504040204" pitchFamily="34" charset="0"/>
              </a:rPr>
              <a:t>Relational Database Schema</a:t>
            </a:r>
            <a:endParaRPr lang="en-IN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Verdan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04" y="304218"/>
            <a:ext cx="675118" cy="586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810" y="452927"/>
            <a:ext cx="557487" cy="4377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3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1527"/>
            <a:ext cx="9144000" cy="1655762"/>
          </a:xfrm>
        </p:spPr>
        <p:txBody>
          <a:bodyPr/>
          <a:lstStyle/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AC9E734-72E6-4298-B777-1B0122AB6CEC}"/>
              </a:ext>
            </a:extLst>
          </p:cNvPr>
          <p:cNvGrpSpPr/>
          <p:nvPr/>
        </p:nvGrpSpPr>
        <p:grpSpPr>
          <a:xfrm rot="10800000">
            <a:off x="57810" y="18244"/>
            <a:ext cx="12134190" cy="345757"/>
            <a:chOff x="318051" y="78424"/>
            <a:chExt cx="11542972" cy="2885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CB421F4A-6AF6-4C62-B5BE-D5FBBCF27E67}"/>
                </a:ext>
              </a:extLst>
            </p:cNvPr>
            <p:cNvSpPr/>
            <p:nvPr/>
          </p:nvSpPr>
          <p:spPr>
            <a:xfrm flipV="1">
              <a:off x="694246" y="186975"/>
              <a:ext cx="11166777" cy="714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xmlns="" id="{0C04D781-5EB4-4B0C-AFD6-524F2DE55457}"/>
                </a:ext>
              </a:extLst>
            </p:cNvPr>
            <p:cNvSpPr/>
            <p:nvPr/>
          </p:nvSpPr>
          <p:spPr>
            <a:xfrm>
              <a:off x="318051" y="78424"/>
              <a:ext cx="460513" cy="288508"/>
            </a:xfrm>
            <a:prstGeom prst="flowChartDecisi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AC9E734-72E6-4298-B777-1B0122AB6CEC}"/>
              </a:ext>
            </a:extLst>
          </p:cNvPr>
          <p:cNvGrpSpPr/>
          <p:nvPr/>
        </p:nvGrpSpPr>
        <p:grpSpPr>
          <a:xfrm>
            <a:off x="0" y="6512243"/>
            <a:ext cx="12134190" cy="345757"/>
            <a:chOff x="318051" y="78424"/>
            <a:chExt cx="11542972" cy="288508"/>
          </a:xfrm>
          <a:solidFill>
            <a:srgbClr val="FF00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B421F4A-6AF6-4C62-B5BE-D5FBBCF27E67}"/>
                </a:ext>
              </a:extLst>
            </p:cNvPr>
            <p:cNvSpPr/>
            <p:nvPr/>
          </p:nvSpPr>
          <p:spPr>
            <a:xfrm flipV="1">
              <a:off x="694246" y="186975"/>
              <a:ext cx="11166777" cy="71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xmlns="" id="{0C04D781-5EB4-4B0C-AFD6-524F2DE55457}"/>
                </a:ext>
              </a:extLst>
            </p:cNvPr>
            <p:cNvSpPr/>
            <p:nvPr/>
          </p:nvSpPr>
          <p:spPr>
            <a:xfrm>
              <a:off x="318051" y="78424"/>
              <a:ext cx="460513" cy="288508"/>
            </a:xfrm>
            <a:prstGeom prst="flowChartDecis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857426" y="252723"/>
            <a:ext cx="72781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Verdana" panose="020B0604030504040204" pitchFamily="34" charset="0"/>
              </a:rPr>
              <a:t>User Details : </a:t>
            </a:r>
            <a:endParaRPr lang="en-IN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Verdan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04" y="304218"/>
            <a:ext cx="675118" cy="586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810" y="452927"/>
            <a:ext cx="557487" cy="4377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Google Shape;36;p2"/>
          <p:cNvSpPr txBox="1">
            <a:spLocks/>
          </p:cNvSpPr>
          <p:nvPr/>
        </p:nvSpPr>
        <p:spPr>
          <a:xfrm>
            <a:off x="1000218" y="1148765"/>
            <a:ext cx="9306757" cy="529642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544"/>
              </a:spcBef>
              <a:buClr>
                <a:schemeClr val="dk1"/>
              </a:buClr>
              <a:buSzPct val="100000"/>
            </a:pPr>
            <a:endParaRPr lang="en-US" b="1" dirty="0">
              <a:latin typeface="Arial Rounded MT Bold" panose="020F0704030504030204" pitchFamily="34" charset="0"/>
            </a:endParaRPr>
          </a:p>
          <a:p>
            <a:pPr marL="514350" indent="-514350" algn="l">
              <a:spcBef>
                <a:spcPts val="544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endParaRPr lang="en-US" b="1" dirty="0">
              <a:latin typeface="Arial Rounded MT Bold" panose="020F0704030504030204" pitchFamily="34" charset="0"/>
            </a:endParaRPr>
          </a:p>
          <a:p>
            <a:pPr marL="457200" indent="-284480">
              <a:spcBef>
                <a:spcPts val="544"/>
              </a:spcBef>
              <a:buClr>
                <a:srgbClr val="888888"/>
              </a:buClr>
              <a:buSzPct val="1000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457200" indent="-284480">
              <a:spcBef>
                <a:spcPts val="544"/>
              </a:spcBef>
              <a:buClr>
                <a:srgbClr val="888888"/>
              </a:buClr>
              <a:buSzPct val="1000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82715"/>
            <a:ext cx="10058400" cy="546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3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1527"/>
            <a:ext cx="9144000" cy="1655762"/>
          </a:xfrm>
        </p:spPr>
        <p:txBody>
          <a:bodyPr/>
          <a:lstStyle/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AC9E734-72E6-4298-B777-1B0122AB6CEC}"/>
              </a:ext>
            </a:extLst>
          </p:cNvPr>
          <p:cNvGrpSpPr/>
          <p:nvPr/>
        </p:nvGrpSpPr>
        <p:grpSpPr>
          <a:xfrm rot="10800000">
            <a:off x="57810" y="18244"/>
            <a:ext cx="12134190" cy="345757"/>
            <a:chOff x="318051" y="78424"/>
            <a:chExt cx="11542972" cy="2885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CB421F4A-6AF6-4C62-B5BE-D5FBBCF27E67}"/>
                </a:ext>
              </a:extLst>
            </p:cNvPr>
            <p:cNvSpPr/>
            <p:nvPr/>
          </p:nvSpPr>
          <p:spPr>
            <a:xfrm flipV="1">
              <a:off x="694246" y="186975"/>
              <a:ext cx="11166777" cy="714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xmlns="" id="{0C04D781-5EB4-4B0C-AFD6-524F2DE55457}"/>
                </a:ext>
              </a:extLst>
            </p:cNvPr>
            <p:cNvSpPr/>
            <p:nvPr/>
          </p:nvSpPr>
          <p:spPr>
            <a:xfrm>
              <a:off x="318051" y="78424"/>
              <a:ext cx="460513" cy="288508"/>
            </a:xfrm>
            <a:prstGeom prst="flowChartDecisi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AC9E734-72E6-4298-B777-1B0122AB6CEC}"/>
              </a:ext>
            </a:extLst>
          </p:cNvPr>
          <p:cNvGrpSpPr/>
          <p:nvPr/>
        </p:nvGrpSpPr>
        <p:grpSpPr>
          <a:xfrm>
            <a:off x="0" y="6512243"/>
            <a:ext cx="12134190" cy="345757"/>
            <a:chOff x="318051" y="78424"/>
            <a:chExt cx="11542972" cy="288508"/>
          </a:xfrm>
          <a:solidFill>
            <a:srgbClr val="FF00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B421F4A-6AF6-4C62-B5BE-D5FBBCF27E67}"/>
                </a:ext>
              </a:extLst>
            </p:cNvPr>
            <p:cNvSpPr/>
            <p:nvPr/>
          </p:nvSpPr>
          <p:spPr>
            <a:xfrm flipV="1">
              <a:off x="694246" y="186975"/>
              <a:ext cx="11166777" cy="71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xmlns="" id="{0C04D781-5EB4-4B0C-AFD6-524F2DE55457}"/>
                </a:ext>
              </a:extLst>
            </p:cNvPr>
            <p:cNvSpPr/>
            <p:nvPr/>
          </p:nvSpPr>
          <p:spPr>
            <a:xfrm>
              <a:off x="318051" y="78424"/>
              <a:ext cx="460513" cy="288508"/>
            </a:xfrm>
            <a:prstGeom prst="flowChartDecis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57904" y="304218"/>
            <a:ext cx="675118" cy="586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810" y="452927"/>
            <a:ext cx="557487" cy="4377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820160" y="4112347"/>
            <a:ext cx="6380480" cy="80918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0" tIns="49530" rIns="49530" bIns="49530" numCol="1" spcCol="1270" anchor="t" anchorCtr="0">
            <a:noAutofit/>
          </a:bodyPr>
          <a:lstStyle/>
          <a:p>
            <a:pPr lvl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00" kern="1200" dirty="0" smtClean="0"/>
          </a:p>
          <a:p>
            <a:pPr lvl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00" kern="1200" dirty="0" smtClean="0"/>
          </a:p>
          <a:p>
            <a:pPr lvl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1300" kern="1200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65550972"/>
              </p:ext>
            </p:extLst>
          </p:nvPr>
        </p:nvGraphicFramePr>
        <p:xfrm>
          <a:off x="2032000" y="719666"/>
          <a:ext cx="8128000" cy="4313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3953556" y="4921527"/>
            <a:ext cx="4668165" cy="859542"/>
            <a:chOff x="1905601" y="3450261"/>
            <a:chExt cx="4668165" cy="859542"/>
          </a:xfrm>
        </p:grpSpPr>
        <p:sp>
          <p:nvSpPr>
            <p:cNvPr id="26" name="Rectangle 25"/>
            <p:cNvSpPr/>
            <p:nvPr/>
          </p:nvSpPr>
          <p:spPr>
            <a:xfrm>
              <a:off x="1905601" y="3450261"/>
              <a:ext cx="4668165" cy="85954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1905601" y="3450261"/>
              <a:ext cx="4668165" cy="8595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lvl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kern="1200" dirty="0" smtClean="0"/>
                <a:t>Shreya Burhade</a:t>
              </a:r>
              <a:endParaRPr lang="en-IN" sz="3000" kern="1200" dirty="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3584813" y="5168557"/>
            <a:ext cx="368743" cy="368743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8284765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1527"/>
            <a:ext cx="9144000" cy="1655762"/>
          </a:xfrm>
        </p:spPr>
        <p:txBody>
          <a:bodyPr/>
          <a:lstStyle/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AC9E734-72E6-4298-B777-1B0122AB6CEC}"/>
              </a:ext>
            </a:extLst>
          </p:cNvPr>
          <p:cNvGrpSpPr/>
          <p:nvPr/>
        </p:nvGrpSpPr>
        <p:grpSpPr>
          <a:xfrm rot="10800000">
            <a:off x="57810" y="18244"/>
            <a:ext cx="12134190" cy="345757"/>
            <a:chOff x="318051" y="78424"/>
            <a:chExt cx="11542972" cy="2885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CB421F4A-6AF6-4C62-B5BE-D5FBBCF27E67}"/>
                </a:ext>
              </a:extLst>
            </p:cNvPr>
            <p:cNvSpPr/>
            <p:nvPr/>
          </p:nvSpPr>
          <p:spPr>
            <a:xfrm flipV="1">
              <a:off x="694246" y="186975"/>
              <a:ext cx="11166777" cy="714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xmlns="" id="{0C04D781-5EB4-4B0C-AFD6-524F2DE55457}"/>
                </a:ext>
              </a:extLst>
            </p:cNvPr>
            <p:cNvSpPr/>
            <p:nvPr/>
          </p:nvSpPr>
          <p:spPr>
            <a:xfrm>
              <a:off x="318051" y="78424"/>
              <a:ext cx="460513" cy="288508"/>
            </a:xfrm>
            <a:prstGeom prst="flowChartDecisi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AC9E734-72E6-4298-B777-1B0122AB6CEC}"/>
              </a:ext>
            </a:extLst>
          </p:cNvPr>
          <p:cNvGrpSpPr/>
          <p:nvPr/>
        </p:nvGrpSpPr>
        <p:grpSpPr>
          <a:xfrm>
            <a:off x="0" y="6512243"/>
            <a:ext cx="12134190" cy="345757"/>
            <a:chOff x="318051" y="78424"/>
            <a:chExt cx="11542972" cy="288508"/>
          </a:xfrm>
          <a:solidFill>
            <a:srgbClr val="FF00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B421F4A-6AF6-4C62-B5BE-D5FBBCF27E67}"/>
                </a:ext>
              </a:extLst>
            </p:cNvPr>
            <p:cNvSpPr/>
            <p:nvPr/>
          </p:nvSpPr>
          <p:spPr>
            <a:xfrm flipV="1">
              <a:off x="694246" y="186975"/>
              <a:ext cx="11166777" cy="71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xmlns="" id="{0C04D781-5EB4-4B0C-AFD6-524F2DE55457}"/>
                </a:ext>
              </a:extLst>
            </p:cNvPr>
            <p:cNvSpPr/>
            <p:nvPr/>
          </p:nvSpPr>
          <p:spPr>
            <a:xfrm>
              <a:off x="318051" y="78424"/>
              <a:ext cx="460513" cy="288508"/>
            </a:xfrm>
            <a:prstGeom prst="flowChartDecis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857426" y="252723"/>
            <a:ext cx="72781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Verdana" panose="020B0604030504040204" pitchFamily="34" charset="0"/>
              </a:rPr>
              <a:t>Course_info </a:t>
            </a:r>
            <a:endParaRPr lang="en-IN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Verdan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04" y="304218"/>
            <a:ext cx="675118" cy="586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810" y="452927"/>
            <a:ext cx="557487" cy="4377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02532"/>
            <a:ext cx="10058400" cy="548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0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1527"/>
            <a:ext cx="9144000" cy="1655762"/>
          </a:xfrm>
        </p:spPr>
        <p:txBody>
          <a:bodyPr/>
          <a:lstStyle/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AC9E734-72E6-4298-B777-1B0122AB6CEC}"/>
              </a:ext>
            </a:extLst>
          </p:cNvPr>
          <p:cNvGrpSpPr/>
          <p:nvPr/>
        </p:nvGrpSpPr>
        <p:grpSpPr>
          <a:xfrm rot="10800000">
            <a:off x="57810" y="18244"/>
            <a:ext cx="12134190" cy="345757"/>
            <a:chOff x="318051" y="78424"/>
            <a:chExt cx="11542972" cy="2885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CB421F4A-6AF6-4C62-B5BE-D5FBBCF27E67}"/>
                </a:ext>
              </a:extLst>
            </p:cNvPr>
            <p:cNvSpPr/>
            <p:nvPr/>
          </p:nvSpPr>
          <p:spPr>
            <a:xfrm flipV="1">
              <a:off x="694246" y="186975"/>
              <a:ext cx="11166777" cy="714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xmlns="" id="{0C04D781-5EB4-4B0C-AFD6-524F2DE55457}"/>
                </a:ext>
              </a:extLst>
            </p:cNvPr>
            <p:cNvSpPr/>
            <p:nvPr/>
          </p:nvSpPr>
          <p:spPr>
            <a:xfrm>
              <a:off x="318051" y="78424"/>
              <a:ext cx="460513" cy="288508"/>
            </a:xfrm>
            <a:prstGeom prst="flowChartDecisi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AC9E734-72E6-4298-B777-1B0122AB6CEC}"/>
              </a:ext>
            </a:extLst>
          </p:cNvPr>
          <p:cNvGrpSpPr/>
          <p:nvPr/>
        </p:nvGrpSpPr>
        <p:grpSpPr>
          <a:xfrm>
            <a:off x="0" y="6512243"/>
            <a:ext cx="12134190" cy="345757"/>
            <a:chOff x="318051" y="78424"/>
            <a:chExt cx="11542972" cy="288508"/>
          </a:xfrm>
          <a:solidFill>
            <a:srgbClr val="FF00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B421F4A-6AF6-4C62-B5BE-D5FBBCF27E67}"/>
                </a:ext>
              </a:extLst>
            </p:cNvPr>
            <p:cNvSpPr/>
            <p:nvPr/>
          </p:nvSpPr>
          <p:spPr>
            <a:xfrm flipV="1">
              <a:off x="694246" y="186975"/>
              <a:ext cx="11166777" cy="71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xmlns="" id="{0C04D781-5EB4-4B0C-AFD6-524F2DE55457}"/>
                </a:ext>
              </a:extLst>
            </p:cNvPr>
            <p:cNvSpPr/>
            <p:nvPr/>
          </p:nvSpPr>
          <p:spPr>
            <a:xfrm>
              <a:off x="318051" y="78424"/>
              <a:ext cx="460513" cy="288508"/>
            </a:xfrm>
            <a:prstGeom prst="flowChartDecis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857426" y="252723"/>
            <a:ext cx="72781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Verdana" panose="020B0604030504040204" pitchFamily="34" charset="0"/>
              </a:rPr>
              <a:t>Question:</a:t>
            </a:r>
            <a:endParaRPr lang="en-IN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Verdan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04" y="304218"/>
            <a:ext cx="675118" cy="586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810" y="452927"/>
            <a:ext cx="557487" cy="4377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37487"/>
            <a:ext cx="10058400" cy="553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1527"/>
            <a:ext cx="9144000" cy="1655762"/>
          </a:xfrm>
        </p:spPr>
        <p:txBody>
          <a:bodyPr/>
          <a:lstStyle/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AC9E734-72E6-4298-B777-1B0122AB6CEC}"/>
              </a:ext>
            </a:extLst>
          </p:cNvPr>
          <p:cNvGrpSpPr/>
          <p:nvPr/>
        </p:nvGrpSpPr>
        <p:grpSpPr>
          <a:xfrm rot="10800000">
            <a:off x="57810" y="18244"/>
            <a:ext cx="12134190" cy="345757"/>
            <a:chOff x="318051" y="78424"/>
            <a:chExt cx="11542972" cy="2885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CB421F4A-6AF6-4C62-B5BE-D5FBBCF27E67}"/>
                </a:ext>
              </a:extLst>
            </p:cNvPr>
            <p:cNvSpPr/>
            <p:nvPr/>
          </p:nvSpPr>
          <p:spPr>
            <a:xfrm flipV="1">
              <a:off x="694246" y="186975"/>
              <a:ext cx="11166777" cy="714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xmlns="" id="{0C04D781-5EB4-4B0C-AFD6-524F2DE55457}"/>
                </a:ext>
              </a:extLst>
            </p:cNvPr>
            <p:cNvSpPr/>
            <p:nvPr/>
          </p:nvSpPr>
          <p:spPr>
            <a:xfrm>
              <a:off x="318051" y="78424"/>
              <a:ext cx="460513" cy="288508"/>
            </a:xfrm>
            <a:prstGeom prst="flowChartDecisi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AC9E734-72E6-4298-B777-1B0122AB6CEC}"/>
              </a:ext>
            </a:extLst>
          </p:cNvPr>
          <p:cNvGrpSpPr/>
          <p:nvPr/>
        </p:nvGrpSpPr>
        <p:grpSpPr>
          <a:xfrm>
            <a:off x="0" y="6512243"/>
            <a:ext cx="12134190" cy="345757"/>
            <a:chOff x="318051" y="78424"/>
            <a:chExt cx="11542972" cy="288508"/>
          </a:xfrm>
          <a:solidFill>
            <a:srgbClr val="FF00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B421F4A-6AF6-4C62-B5BE-D5FBBCF27E67}"/>
                </a:ext>
              </a:extLst>
            </p:cNvPr>
            <p:cNvSpPr/>
            <p:nvPr/>
          </p:nvSpPr>
          <p:spPr>
            <a:xfrm flipV="1">
              <a:off x="694246" y="186975"/>
              <a:ext cx="11166777" cy="71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xmlns="" id="{0C04D781-5EB4-4B0C-AFD6-524F2DE55457}"/>
                </a:ext>
              </a:extLst>
            </p:cNvPr>
            <p:cNvSpPr/>
            <p:nvPr/>
          </p:nvSpPr>
          <p:spPr>
            <a:xfrm>
              <a:off x="318051" y="78424"/>
              <a:ext cx="460513" cy="288508"/>
            </a:xfrm>
            <a:prstGeom prst="flowChartDecis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857426" y="252723"/>
            <a:ext cx="72781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Verdana" panose="020B0604030504040204" pitchFamily="34" charset="0"/>
              </a:rPr>
              <a:t>Student Feedback:</a:t>
            </a:r>
            <a:endParaRPr lang="en-IN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Verdan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04" y="304218"/>
            <a:ext cx="675118" cy="586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810" y="452927"/>
            <a:ext cx="557487" cy="4377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83720"/>
            <a:ext cx="10058400" cy="54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9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1527"/>
            <a:ext cx="9144000" cy="1655762"/>
          </a:xfrm>
        </p:spPr>
        <p:txBody>
          <a:bodyPr/>
          <a:lstStyle/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AC9E734-72E6-4298-B777-1B0122AB6CEC}"/>
              </a:ext>
            </a:extLst>
          </p:cNvPr>
          <p:cNvGrpSpPr/>
          <p:nvPr/>
        </p:nvGrpSpPr>
        <p:grpSpPr>
          <a:xfrm rot="10800000">
            <a:off x="57810" y="18244"/>
            <a:ext cx="12134190" cy="345757"/>
            <a:chOff x="318051" y="78424"/>
            <a:chExt cx="11542972" cy="288508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CB421F4A-6AF6-4C62-B5BE-D5FBBCF27E67}"/>
                </a:ext>
              </a:extLst>
            </p:cNvPr>
            <p:cNvSpPr/>
            <p:nvPr/>
          </p:nvSpPr>
          <p:spPr>
            <a:xfrm flipV="1">
              <a:off x="694246" y="186975"/>
              <a:ext cx="11166777" cy="714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lowchart: Decision 5">
              <a:extLst>
                <a:ext uri="{FF2B5EF4-FFF2-40B4-BE49-F238E27FC236}">
                  <a16:creationId xmlns="" xmlns:a16="http://schemas.microsoft.com/office/drawing/2014/main" id="{0C04D781-5EB4-4B0C-AFD6-524F2DE55457}"/>
                </a:ext>
              </a:extLst>
            </p:cNvPr>
            <p:cNvSpPr/>
            <p:nvPr/>
          </p:nvSpPr>
          <p:spPr>
            <a:xfrm>
              <a:off x="318051" y="78424"/>
              <a:ext cx="460513" cy="288508"/>
            </a:xfrm>
            <a:prstGeom prst="flowChartDecisi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AC9E734-72E6-4298-B777-1B0122AB6CEC}"/>
              </a:ext>
            </a:extLst>
          </p:cNvPr>
          <p:cNvGrpSpPr/>
          <p:nvPr/>
        </p:nvGrpSpPr>
        <p:grpSpPr>
          <a:xfrm>
            <a:off x="0" y="6512243"/>
            <a:ext cx="12134190" cy="345757"/>
            <a:chOff x="318051" y="78424"/>
            <a:chExt cx="11542972" cy="288508"/>
          </a:xfrm>
          <a:solidFill>
            <a:srgbClr val="FF0000"/>
          </a:solidFill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CB421F4A-6AF6-4C62-B5BE-D5FBBCF27E67}"/>
                </a:ext>
              </a:extLst>
            </p:cNvPr>
            <p:cNvSpPr/>
            <p:nvPr/>
          </p:nvSpPr>
          <p:spPr>
            <a:xfrm flipV="1">
              <a:off x="694246" y="186975"/>
              <a:ext cx="11166777" cy="71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="" xmlns:a16="http://schemas.microsoft.com/office/drawing/2014/main" id="{0C04D781-5EB4-4B0C-AFD6-524F2DE55457}"/>
                </a:ext>
              </a:extLst>
            </p:cNvPr>
            <p:cNvSpPr/>
            <p:nvPr/>
          </p:nvSpPr>
          <p:spPr>
            <a:xfrm>
              <a:off x="318051" y="78424"/>
              <a:ext cx="460513" cy="288508"/>
            </a:xfrm>
            <a:prstGeom prst="flowChartDecis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6" y="601381"/>
            <a:ext cx="11070387" cy="49001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AB7EBAC5-A092-496D-B5D8-34B8308943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4700"/>
                    </a14:imgEffect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743" y="1747554"/>
            <a:ext cx="3515360" cy="438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1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1527"/>
            <a:ext cx="9144000" cy="1655762"/>
          </a:xfrm>
        </p:spPr>
        <p:txBody>
          <a:bodyPr/>
          <a:lstStyle/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AC9E734-72E6-4298-B777-1B0122AB6CEC}"/>
              </a:ext>
            </a:extLst>
          </p:cNvPr>
          <p:cNvGrpSpPr/>
          <p:nvPr/>
        </p:nvGrpSpPr>
        <p:grpSpPr>
          <a:xfrm rot="10800000">
            <a:off x="57810" y="18244"/>
            <a:ext cx="12134190" cy="345757"/>
            <a:chOff x="318051" y="78424"/>
            <a:chExt cx="11542972" cy="2885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CB421F4A-6AF6-4C62-B5BE-D5FBBCF27E67}"/>
                </a:ext>
              </a:extLst>
            </p:cNvPr>
            <p:cNvSpPr/>
            <p:nvPr/>
          </p:nvSpPr>
          <p:spPr>
            <a:xfrm flipV="1">
              <a:off x="694246" y="186975"/>
              <a:ext cx="11166777" cy="714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xmlns="" id="{0C04D781-5EB4-4B0C-AFD6-524F2DE55457}"/>
                </a:ext>
              </a:extLst>
            </p:cNvPr>
            <p:cNvSpPr/>
            <p:nvPr/>
          </p:nvSpPr>
          <p:spPr>
            <a:xfrm>
              <a:off x="318051" y="78424"/>
              <a:ext cx="460513" cy="288508"/>
            </a:xfrm>
            <a:prstGeom prst="flowChartDecisi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AC9E734-72E6-4298-B777-1B0122AB6CEC}"/>
              </a:ext>
            </a:extLst>
          </p:cNvPr>
          <p:cNvGrpSpPr/>
          <p:nvPr/>
        </p:nvGrpSpPr>
        <p:grpSpPr>
          <a:xfrm>
            <a:off x="0" y="6512243"/>
            <a:ext cx="12134190" cy="345757"/>
            <a:chOff x="318051" y="78424"/>
            <a:chExt cx="11542972" cy="288508"/>
          </a:xfrm>
          <a:solidFill>
            <a:srgbClr val="FF00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B421F4A-6AF6-4C62-B5BE-D5FBBCF27E67}"/>
                </a:ext>
              </a:extLst>
            </p:cNvPr>
            <p:cNvSpPr/>
            <p:nvPr/>
          </p:nvSpPr>
          <p:spPr>
            <a:xfrm flipV="1">
              <a:off x="694246" y="186975"/>
              <a:ext cx="11166777" cy="71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xmlns="" id="{0C04D781-5EB4-4B0C-AFD6-524F2DE55457}"/>
                </a:ext>
              </a:extLst>
            </p:cNvPr>
            <p:cNvSpPr/>
            <p:nvPr/>
          </p:nvSpPr>
          <p:spPr>
            <a:xfrm>
              <a:off x="318051" y="78424"/>
              <a:ext cx="460513" cy="288508"/>
            </a:xfrm>
            <a:prstGeom prst="flowChartDecis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857426" y="252723"/>
            <a:ext cx="72781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rial Black"/>
                <a:cs typeface="Arial Black"/>
                <a:sym typeface="Arial Black"/>
              </a:rPr>
              <a:t>Outline</a:t>
            </a:r>
            <a:endParaRPr lang="en-IN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Verdan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04" y="304218"/>
            <a:ext cx="675118" cy="586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810" y="452927"/>
            <a:ext cx="557487" cy="4377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Google Shape;36;p2"/>
          <p:cNvSpPr txBox="1">
            <a:spLocks/>
          </p:cNvSpPr>
          <p:nvPr/>
        </p:nvSpPr>
        <p:spPr>
          <a:xfrm>
            <a:off x="1017310" y="1635876"/>
            <a:ext cx="9306757" cy="529642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en-US" sz="2000" b="1" dirty="0" smtClean="0"/>
              <a:t>Introduction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b="1" dirty="0" smtClean="0"/>
              <a:t>Objective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b="1" dirty="0" smtClean="0"/>
              <a:t>Specifications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b="1" dirty="0" smtClean="0"/>
              <a:t>Flow Diagram for Admin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b="1" dirty="0" smtClean="0"/>
              <a:t>Flow Diagram for Student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b="1" dirty="0" smtClean="0"/>
              <a:t>UML Diagram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b="1" dirty="0" smtClean="0"/>
              <a:t>ER Diagram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b="1" dirty="0" smtClean="0"/>
              <a:t>Snapshots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b="1" dirty="0" smtClean="0"/>
              <a:t>Relational Database schema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b="1" dirty="0" smtClean="0"/>
              <a:t>Database Table Snapshots</a:t>
            </a:r>
          </a:p>
          <a:p>
            <a:pPr marL="514350" indent="-514350" algn="l">
              <a:buFont typeface="+mj-lt"/>
              <a:buAutoNum type="arabicPeriod"/>
            </a:pPr>
            <a:endParaRPr lang="en-US" sz="1800" b="1" dirty="0" smtClean="0"/>
          </a:p>
          <a:p>
            <a:pPr marL="514350" indent="-514350" algn="l">
              <a:buFont typeface="+mj-lt"/>
              <a:buAutoNum type="arabicPeriod"/>
            </a:pPr>
            <a:endParaRPr lang="en-US" b="1" dirty="0" smtClean="0"/>
          </a:p>
          <a:p>
            <a:pPr marL="514350" indent="-514350" algn="l">
              <a:buFont typeface="+mj-lt"/>
              <a:buAutoNum type="arabicPeriod"/>
            </a:pPr>
            <a:endParaRPr lang="en-US" b="1" dirty="0" smtClean="0"/>
          </a:p>
          <a:p>
            <a:pPr marL="514350" indent="-514350" algn="l">
              <a:buFont typeface="+mj-lt"/>
              <a:buAutoNum type="arabicPeriod"/>
            </a:pPr>
            <a:endParaRPr lang="en-US" b="1" dirty="0" smtClean="0"/>
          </a:p>
          <a:p>
            <a:pPr marL="514350" indent="-514350" algn="l">
              <a:buFont typeface="+mj-lt"/>
              <a:buAutoNum type="arabicPeriod"/>
            </a:pPr>
            <a:endParaRPr lang="en-US" b="1" dirty="0" smtClean="0"/>
          </a:p>
          <a:p>
            <a:pPr marL="514350" indent="-514350" algn="l">
              <a:buFont typeface="+mj-lt"/>
              <a:buAutoNum type="arabicPeriod"/>
            </a:pPr>
            <a:endParaRPr lang="en-US" b="1" dirty="0" smtClean="0"/>
          </a:p>
          <a:p>
            <a:pPr marL="514350" indent="-514350" algn="l">
              <a:buFont typeface="+mj-lt"/>
              <a:buAutoNum type="arabicPeriod"/>
            </a:pPr>
            <a:endParaRPr lang="en-US" b="1" dirty="0" smtClean="0"/>
          </a:p>
          <a:p>
            <a:pPr marL="514350" indent="-514350" algn="l">
              <a:buFont typeface="+mj-lt"/>
              <a:buAutoNum type="arabicPeriod"/>
            </a:pPr>
            <a:endParaRPr lang="en-US" b="1" dirty="0"/>
          </a:p>
          <a:p>
            <a:pPr algn="l">
              <a:spcBef>
                <a:spcPts val="544"/>
              </a:spcBef>
              <a:buClr>
                <a:schemeClr val="dk1"/>
              </a:buClr>
              <a:buSzPct val="100000"/>
            </a:pPr>
            <a:endParaRPr lang="en-US" b="1" dirty="0">
              <a:latin typeface="Arial Rounded MT Bold" panose="020F0704030504030204" pitchFamily="34" charset="0"/>
            </a:endParaRPr>
          </a:p>
          <a:p>
            <a:pPr marL="514350" indent="-514350" algn="l">
              <a:spcBef>
                <a:spcPts val="544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endParaRPr lang="en-US" b="1" dirty="0">
              <a:latin typeface="Arial Rounded MT Bold" panose="020F0704030504030204" pitchFamily="34" charset="0"/>
            </a:endParaRPr>
          </a:p>
          <a:p>
            <a:pPr marL="457200" indent="-284480">
              <a:spcBef>
                <a:spcPts val="544"/>
              </a:spcBef>
              <a:buClr>
                <a:srgbClr val="888888"/>
              </a:buClr>
              <a:buSzPct val="1000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457200" indent="-284480">
              <a:spcBef>
                <a:spcPts val="544"/>
              </a:spcBef>
              <a:buClr>
                <a:srgbClr val="888888"/>
              </a:buClr>
              <a:buSzPct val="1000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2730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1527"/>
            <a:ext cx="9144000" cy="1655762"/>
          </a:xfrm>
        </p:spPr>
        <p:txBody>
          <a:bodyPr/>
          <a:lstStyle/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AC9E734-72E6-4298-B777-1B0122AB6CEC}"/>
              </a:ext>
            </a:extLst>
          </p:cNvPr>
          <p:cNvGrpSpPr/>
          <p:nvPr/>
        </p:nvGrpSpPr>
        <p:grpSpPr>
          <a:xfrm rot="10800000">
            <a:off x="57810" y="18244"/>
            <a:ext cx="12134190" cy="345757"/>
            <a:chOff x="318051" y="78424"/>
            <a:chExt cx="11542972" cy="2885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CB421F4A-6AF6-4C62-B5BE-D5FBBCF27E67}"/>
                </a:ext>
              </a:extLst>
            </p:cNvPr>
            <p:cNvSpPr/>
            <p:nvPr/>
          </p:nvSpPr>
          <p:spPr>
            <a:xfrm flipV="1">
              <a:off x="694246" y="186975"/>
              <a:ext cx="11166777" cy="714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xmlns="" id="{0C04D781-5EB4-4B0C-AFD6-524F2DE55457}"/>
                </a:ext>
              </a:extLst>
            </p:cNvPr>
            <p:cNvSpPr/>
            <p:nvPr/>
          </p:nvSpPr>
          <p:spPr>
            <a:xfrm>
              <a:off x="318051" y="78424"/>
              <a:ext cx="460513" cy="288508"/>
            </a:xfrm>
            <a:prstGeom prst="flowChartDecisi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AC9E734-72E6-4298-B777-1B0122AB6CEC}"/>
              </a:ext>
            </a:extLst>
          </p:cNvPr>
          <p:cNvGrpSpPr/>
          <p:nvPr/>
        </p:nvGrpSpPr>
        <p:grpSpPr>
          <a:xfrm>
            <a:off x="0" y="6512243"/>
            <a:ext cx="12134190" cy="345757"/>
            <a:chOff x="318051" y="78424"/>
            <a:chExt cx="11542972" cy="288508"/>
          </a:xfrm>
          <a:solidFill>
            <a:srgbClr val="FF00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B421F4A-6AF6-4C62-B5BE-D5FBBCF27E67}"/>
                </a:ext>
              </a:extLst>
            </p:cNvPr>
            <p:cNvSpPr/>
            <p:nvPr/>
          </p:nvSpPr>
          <p:spPr>
            <a:xfrm flipV="1">
              <a:off x="694246" y="186975"/>
              <a:ext cx="11166777" cy="71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xmlns="" id="{0C04D781-5EB4-4B0C-AFD6-524F2DE55457}"/>
                </a:ext>
              </a:extLst>
            </p:cNvPr>
            <p:cNvSpPr/>
            <p:nvPr/>
          </p:nvSpPr>
          <p:spPr>
            <a:xfrm>
              <a:off x="318051" y="78424"/>
              <a:ext cx="460513" cy="288508"/>
            </a:xfrm>
            <a:prstGeom prst="flowChartDecis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857426" y="242581"/>
            <a:ext cx="72781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Verdana" panose="020B0604030504040204" pitchFamily="34" charset="0"/>
              </a:rPr>
              <a:t>Introduction</a:t>
            </a:r>
            <a:endParaRPr lang="en-IN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Verdan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04" y="304218"/>
            <a:ext cx="675118" cy="586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810" y="452927"/>
            <a:ext cx="557487" cy="4377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Google Shape;36;p2"/>
          <p:cNvSpPr txBox="1">
            <a:spLocks/>
          </p:cNvSpPr>
          <p:nvPr/>
        </p:nvSpPr>
        <p:spPr>
          <a:xfrm>
            <a:off x="879563" y="1726251"/>
            <a:ext cx="9306757" cy="57017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/>
              <a:t>“Feedback Report Generation System” is web-based application.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/>
              <a:t>Feedback system provide feedback easy and quick manner.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/>
              <a:t>Web –application designed to collect and manage feedback from student for different courses.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/>
              <a:t>This web-application used for both teacher and student.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System collects and analyzes feedback data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/>
              <a:t>Generate </a:t>
            </a:r>
            <a:r>
              <a:rPr lang="en-US" dirty="0"/>
              <a:t>reports that provide an overall evaluation of the course and the teacher.</a:t>
            </a:r>
          </a:p>
          <a:p>
            <a:pPr marL="514350" indent="-514350" algn="l">
              <a:spcBef>
                <a:spcPts val="544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endParaRPr lang="en-US" b="1" dirty="0">
              <a:latin typeface="Arial Rounded MT Bold" panose="020F0704030504030204" pitchFamily="34" charset="0"/>
            </a:endParaRPr>
          </a:p>
          <a:p>
            <a:pPr marL="457200" indent="-284480">
              <a:spcBef>
                <a:spcPts val="544"/>
              </a:spcBef>
              <a:buClr>
                <a:srgbClr val="888888"/>
              </a:buClr>
              <a:buSzPct val="1000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457200" indent="-284480">
              <a:spcBef>
                <a:spcPts val="544"/>
              </a:spcBef>
              <a:buClr>
                <a:srgbClr val="888888"/>
              </a:buClr>
              <a:buSzPct val="1000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30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1527"/>
            <a:ext cx="9144000" cy="1655762"/>
          </a:xfrm>
        </p:spPr>
        <p:txBody>
          <a:bodyPr/>
          <a:lstStyle/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AC9E734-72E6-4298-B777-1B0122AB6CEC}"/>
              </a:ext>
            </a:extLst>
          </p:cNvPr>
          <p:cNvGrpSpPr/>
          <p:nvPr/>
        </p:nvGrpSpPr>
        <p:grpSpPr>
          <a:xfrm rot="10800000">
            <a:off x="57810" y="18244"/>
            <a:ext cx="12134190" cy="345757"/>
            <a:chOff x="318051" y="78424"/>
            <a:chExt cx="11542972" cy="288508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CB421F4A-6AF6-4C62-B5BE-D5FBBCF27E67}"/>
                </a:ext>
              </a:extLst>
            </p:cNvPr>
            <p:cNvSpPr/>
            <p:nvPr/>
          </p:nvSpPr>
          <p:spPr>
            <a:xfrm flipV="1">
              <a:off x="694246" y="186975"/>
              <a:ext cx="11166777" cy="714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lowchart: Decision 5">
              <a:extLst>
                <a:ext uri="{FF2B5EF4-FFF2-40B4-BE49-F238E27FC236}">
                  <a16:creationId xmlns="" xmlns:a16="http://schemas.microsoft.com/office/drawing/2014/main" id="{0C04D781-5EB4-4B0C-AFD6-524F2DE55457}"/>
                </a:ext>
              </a:extLst>
            </p:cNvPr>
            <p:cNvSpPr/>
            <p:nvPr/>
          </p:nvSpPr>
          <p:spPr>
            <a:xfrm>
              <a:off x="318051" y="78424"/>
              <a:ext cx="460513" cy="288508"/>
            </a:xfrm>
            <a:prstGeom prst="flowChartDecisi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AC9E734-72E6-4298-B777-1B0122AB6CEC}"/>
              </a:ext>
            </a:extLst>
          </p:cNvPr>
          <p:cNvGrpSpPr/>
          <p:nvPr/>
        </p:nvGrpSpPr>
        <p:grpSpPr>
          <a:xfrm>
            <a:off x="0" y="6512243"/>
            <a:ext cx="12134190" cy="345757"/>
            <a:chOff x="318051" y="78424"/>
            <a:chExt cx="11542972" cy="288508"/>
          </a:xfrm>
          <a:solidFill>
            <a:srgbClr val="FF0000"/>
          </a:solidFill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CB421F4A-6AF6-4C62-B5BE-D5FBBCF27E67}"/>
                </a:ext>
              </a:extLst>
            </p:cNvPr>
            <p:cNvSpPr/>
            <p:nvPr/>
          </p:nvSpPr>
          <p:spPr>
            <a:xfrm flipV="1">
              <a:off x="694246" y="186975"/>
              <a:ext cx="11166777" cy="71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="" xmlns:a16="http://schemas.microsoft.com/office/drawing/2014/main" id="{0C04D781-5EB4-4B0C-AFD6-524F2DE55457}"/>
                </a:ext>
              </a:extLst>
            </p:cNvPr>
            <p:cNvSpPr/>
            <p:nvPr/>
          </p:nvSpPr>
          <p:spPr>
            <a:xfrm>
              <a:off x="318051" y="78424"/>
              <a:ext cx="460513" cy="288508"/>
            </a:xfrm>
            <a:prstGeom prst="flowChartDecis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57904" y="304218"/>
            <a:ext cx="675118" cy="586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810" y="452927"/>
            <a:ext cx="557487" cy="4377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-653847" y="148333"/>
            <a:ext cx="5916538" cy="871670"/>
          </a:xfrm>
        </p:spPr>
        <p:txBody>
          <a:bodyPr>
            <a:normAutofit/>
          </a:bodyPr>
          <a:lstStyle/>
          <a:p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Objective</a:t>
            </a:r>
            <a:r>
              <a:rPr lang="en-US" sz="4800" dirty="0">
                <a:latin typeface="+mn-lt"/>
              </a:rPr>
              <a:t> 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="" xmlns:a16="http://schemas.microsoft.com/office/drawing/2014/main" id="{0AC028A9-C54F-434F-AB5D-43DF75507D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6319974"/>
              </p:ext>
            </p:extLst>
          </p:nvPr>
        </p:nvGraphicFramePr>
        <p:xfrm>
          <a:off x="3717421" y="890703"/>
          <a:ext cx="8186871" cy="5399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56BA7A6-8C8A-4712-B601-4F78C909656D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50" y="1624984"/>
            <a:ext cx="4302603" cy="430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8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1527"/>
            <a:ext cx="9144000" cy="1655762"/>
          </a:xfrm>
        </p:spPr>
        <p:txBody>
          <a:bodyPr/>
          <a:lstStyle/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AC9E734-72E6-4298-B777-1B0122AB6CEC}"/>
              </a:ext>
            </a:extLst>
          </p:cNvPr>
          <p:cNvGrpSpPr/>
          <p:nvPr/>
        </p:nvGrpSpPr>
        <p:grpSpPr>
          <a:xfrm rot="10800000">
            <a:off x="57810" y="18244"/>
            <a:ext cx="12134190" cy="345757"/>
            <a:chOff x="318051" y="78424"/>
            <a:chExt cx="11542972" cy="2885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CB421F4A-6AF6-4C62-B5BE-D5FBBCF27E67}"/>
                </a:ext>
              </a:extLst>
            </p:cNvPr>
            <p:cNvSpPr/>
            <p:nvPr/>
          </p:nvSpPr>
          <p:spPr>
            <a:xfrm flipV="1">
              <a:off x="694246" y="186975"/>
              <a:ext cx="11166777" cy="714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xmlns="" id="{0C04D781-5EB4-4B0C-AFD6-524F2DE55457}"/>
                </a:ext>
              </a:extLst>
            </p:cNvPr>
            <p:cNvSpPr/>
            <p:nvPr/>
          </p:nvSpPr>
          <p:spPr>
            <a:xfrm>
              <a:off x="318051" y="78424"/>
              <a:ext cx="460513" cy="288508"/>
            </a:xfrm>
            <a:prstGeom prst="flowChartDecisi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AC9E734-72E6-4298-B777-1B0122AB6CEC}"/>
              </a:ext>
            </a:extLst>
          </p:cNvPr>
          <p:cNvGrpSpPr/>
          <p:nvPr/>
        </p:nvGrpSpPr>
        <p:grpSpPr>
          <a:xfrm>
            <a:off x="0" y="6512243"/>
            <a:ext cx="12134190" cy="345757"/>
            <a:chOff x="318051" y="78424"/>
            <a:chExt cx="11542972" cy="288508"/>
          </a:xfrm>
          <a:solidFill>
            <a:srgbClr val="FF00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B421F4A-6AF6-4C62-B5BE-D5FBBCF27E67}"/>
                </a:ext>
              </a:extLst>
            </p:cNvPr>
            <p:cNvSpPr/>
            <p:nvPr/>
          </p:nvSpPr>
          <p:spPr>
            <a:xfrm flipV="1">
              <a:off x="694246" y="186975"/>
              <a:ext cx="11166777" cy="71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xmlns="" id="{0C04D781-5EB4-4B0C-AFD6-524F2DE55457}"/>
                </a:ext>
              </a:extLst>
            </p:cNvPr>
            <p:cNvSpPr/>
            <p:nvPr/>
          </p:nvSpPr>
          <p:spPr>
            <a:xfrm>
              <a:off x="318051" y="78424"/>
              <a:ext cx="460513" cy="288508"/>
            </a:xfrm>
            <a:prstGeom prst="flowChartDecis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857426" y="252723"/>
            <a:ext cx="72781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rial Black"/>
                <a:cs typeface="Arial Black"/>
                <a:sym typeface="Arial Black"/>
              </a:rPr>
              <a:t>Specifications</a:t>
            </a:r>
            <a:endParaRPr lang="en-IN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Verdan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04" y="304218"/>
            <a:ext cx="675118" cy="586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810" y="452927"/>
            <a:ext cx="557487" cy="4377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Google Shape;36;p2"/>
          <p:cNvSpPr txBox="1">
            <a:spLocks/>
          </p:cNvSpPr>
          <p:nvPr/>
        </p:nvSpPr>
        <p:spPr>
          <a:xfrm>
            <a:off x="1000218" y="1148765"/>
            <a:ext cx="9306757" cy="529642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ts val="544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b="1" dirty="0"/>
              <a:t>SOFTWARE SPECIFICATIONS </a:t>
            </a:r>
          </a:p>
          <a:p>
            <a:pPr marL="342900" indent="-342900" algn="l">
              <a:spcBef>
                <a:spcPts val="544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Platform </a:t>
            </a:r>
            <a:r>
              <a:rPr lang="en-US" dirty="0"/>
              <a:t>– Intellij IDEA </a:t>
            </a:r>
            <a:endParaRPr lang="en-US" dirty="0" smtClean="0"/>
          </a:p>
          <a:p>
            <a:pPr marL="342900" indent="-342900" algn="l">
              <a:spcBef>
                <a:spcPts val="544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Technologies </a:t>
            </a:r>
            <a:r>
              <a:rPr lang="en-US" dirty="0"/>
              <a:t>: Java, Spring Boot, React JS, </a:t>
            </a:r>
            <a:r>
              <a:rPr lang="en-US" dirty="0" smtClean="0"/>
              <a:t>Hibernate,HTML,CSS</a:t>
            </a:r>
          </a:p>
          <a:p>
            <a:pPr marL="342900" indent="-342900" algn="l">
              <a:spcBef>
                <a:spcPts val="544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Database </a:t>
            </a:r>
            <a:r>
              <a:rPr lang="en-US" dirty="0"/>
              <a:t>: </a:t>
            </a:r>
            <a:r>
              <a:rPr lang="en-US" dirty="0" smtClean="0"/>
              <a:t>MySQL </a:t>
            </a:r>
          </a:p>
          <a:p>
            <a:pPr marL="342900" indent="-342900" algn="l">
              <a:spcBef>
                <a:spcPts val="544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Server -Tomcat </a:t>
            </a:r>
          </a:p>
          <a:p>
            <a:pPr marL="342900" indent="-342900" algn="l">
              <a:spcBef>
                <a:spcPts val="544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Google Chrome</a:t>
            </a:r>
          </a:p>
          <a:p>
            <a:pPr algn="l">
              <a:spcBef>
                <a:spcPts val="544"/>
              </a:spcBef>
              <a:buClr>
                <a:schemeClr val="dk1"/>
              </a:buClr>
              <a:buSzPct val="100000"/>
            </a:pPr>
            <a:endParaRPr lang="en-US" dirty="0" smtClean="0"/>
          </a:p>
          <a:p>
            <a:pPr marL="342900" indent="-342900" algn="l">
              <a:spcBef>
                <a:spcPts val="544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b="1" dirty="0"/>
              <a:t>HARDWARE SPECIFICATIONS 	</a:t>
            </a:r>
            <a:endParaRPr lang="en-US" b="1" dirty="0" smtClean="0"/>
          </a:p>
          <a:p>
            <a:pPr marL="342900" indent="-342900" algn="l">
              <a:spcBef>
                <a:spcPts val="544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Intel  </a:t>
            </a:r>
            <a:r>
              <a:rPr lang="en-US" dirty="0"/>
              <a:t>Pentium 4 Processor </a:t>
            </a:r>
            <a:endParaRPr lang="en-US" dirty="0" smtClean="0"/>
          </a:p>
          <a:p>
            <a:pPr marL="342900" indent="-342900" algn="l">
              <a:spcBef>
                <a:spcPts val="544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512 </a:t>
            </a:r>
            <a:r>
              <a:rPr lang="en-US" dirty="0"/>
              <a:t>MB RAM  </a:t>
            </a:r>
          </a:p>
          <a:p>
            <a:pPr marL="342900" indent="-342900" algn="l">
              <a:spcBef>
                <a:spcPts val="544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20</a:t>
            </a:r>
            <a:r>
              <a:rPr lang="en-US" dirty="0"/>
              <a:t> GB Hard Disk</a:t>
            </a:r>
          </a:p>
          <a:p>
            <a:pPr marL="514350" indent="-514350" algn="l">
              <a:spcBef>
                <a:spcPts val="544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endParaRPr lang="en-US" b="1" dirty="0">
              <a:latin typeface="Arial Rounded MT Bold" panose="020F0704030504030204" pitchFamily="34" charset="0"/>
            </a:endParaRPr>
          </a:p>
          <a:p>
            <a:pPr marL="457200" indent="-284480">
              <a:spcBef>
                <a:spcPts val="544"/>
              </a:spcBef>
              <a:buClr>
                <a:srgbClr val="888888"/>
              </a:buClr>
              <a:buSzPct val="1000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457200" indent="-284480">
              <a:spcBef>
                <a:spcPts val="544"/>
              </a:spcBef>
              <a:buClr>
                <a:srgbClr val="888888"/>
              </a:buClr>
              <a:buSzPct val="1000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99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787" y="811850"/>
            <a:ext cx="6674266" cy="591606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1527"/>
            <a:ext cx="9144000" cy="1655762"/>
          </a:xfrm>
        </p:spPr>
        <p:txBody>
          <a:bodyPr/>
          <a:lstStyle/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AC9E734-72E6-4298-B777-1B0122AB6CEC}"/>
              </a:ext>
            </a:extLst>
          </p:cNvPr>
          <p:cNvGrpSpPr/>
          <p:nvPr/>
        </p:nvGrpSpPr>
        <p:grpSpPr>
          <a:xfrm rot="10800000">
            <a:off x="57810" y="18244"/>
            <a:ext cx="12134190" cy="345757"/>
            <a:chOff x="318051" y="78424"/>
            <a:chExt cx="11542972" cy="2885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CB421F4A-6AF6-4C62-B5BE-D5FBBCF27E67}"/>
                </a:ext>
              </a:extLst>
            </p:cNvPr>
            <p:cNvSpPr/>
            <p:nvPr/>
          </p:nvSpPr>
          <p:spPr>
            <a:xfrm flipV="1">
              <a:off x="694246" y="186975"/>
              <a:ext cx="11166777" cy="714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xmlns="" id="{0C04D781-5EB4-4B0C-AFD6-524F2DE55457}"/>
                </a:ext>
              </a:extLst>
            </p:cNvPr>
            <p:cNvSpPr/>
            <p:nvPr/>
          </p:nvSpPr>
          <p:spPr>
            <a:xfrm>
              <a:off x="318051" y="78424"/>
              <a:ext cx="460513" cy="288508"/>
            </a:xfrm>
            <a:prstGeom prst="flowChartDecisi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AC9E734-72E6-4298-B777-1B0122AB6CEC}"/>
              </a:ext>
            </a:extLst>
          </p:cNvPr>
          <p:cNvGrpSpPr/>
          <p:nvPr/>
        </p:nvGrpSpPr>
        <p:grpSpPr>
          <a:xfrm>
            <a:off x="0" y="6512243"/>
            <a:ext cx="12134190" cy="345757"/>
            <a:chOff x="318051" y="78424"/>
            <a:chExt cx="11542972" cy="288508"/>
          </a:xfrm>
          <a:solidFill>
            <a:srgbClr val="FF00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B421F4A-6AF6-4C62-B5BE-D5FBBCF27E67}"/>
                </a:ext>
              </a:extLst>
            </p:cNvPr>
            <p:cNvSpPr/>
            <p:nvPr/>
          </p:nvSpPr>
          <p:spPr>
            <a:xfrm flipV="1">
              <a:off x="694246" y="186975"/>
              <a:ext cx="11166777" cy="71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xmlns="" id="{0C04D781-5EB4-4B0C-AFD6-524F2DE55457}"/>
                </a:ext>
              </a:extLst>
            </p:cNvPr>
            <p:cNvSpPr/>
            <p:nvPr/>
          </p:nvSpPr>
          <p:spPr>
            <a:xfrm>
              <a:off x="318051" y="78424"/>
              <a:ext cx="460513" cy="288508"/>
            </a:xfrm>
            <a:prstGeom prst="flowChartDecis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857426" y="252723"/>
            <a:ext cx="72781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Verdana" panose="020B0604030504040204" pitchFamily="34" charset="0"/>
              </a:rPr>
              <a:t>Flow Diagram for Admin</a:t>
            </a:r>
            <a:endParaRPr lang="en-IN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Verdan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04" y="304218"/>
            <a:ext cx="675118" cy="586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810" y="452927"/>
            <a:ext cx="557487" cy="4377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3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95" y="1066628"/>
            <a:ext cx="4813610" cy="645121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1527"/>
            <a:ext cx="9144000" cy="1655762"/>
          </a:xfrm>
        </p:spPr>
        <p:txBody>
          <a:bodyPr/>
          <a:lstStyle/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AC9E734-72E6-4298-B777-1B0122AB6CEC}"/>
              </a:ext>
            </a:extLst>
          </p:cNvPr>
          <p:cNvGrpSpPr/>
          <p:nvPr/>
        </p:nvGrpSpPr>
        <p:grpSpPr>
          <a:xfrm rot="10800000">
            <a:off x="57810" y="18244"/>
            <a:ext cx="12134190" cy="345757"/>
            <a:chOff x="318051" y="78424"/>
            <a:chExt cx="11542972" cy="2885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CB421F4A-6AF6-4C62-B5BE-D5FBBCF27E67}"/>
                </a:ext>
              </a:extLst>
            </p:cNvPr>
            <p:cNvSpPr/>
            <p:nvPr/>
          </p:nvSpPr>
          <p:spPr>
            <a:xfrm flipV="1">
              <a:off x="694246" y="186975"/>
              <a:ext cx="11166777" cy="714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xmlns="" id="{0C04D781-5EB4-4B0C-AFD6-524F2DE55457}"/>
                </a:ext>
              </a:extLst>
            </p:cNvPr>
            <p:cNvSpPr/>
            <p:nvPr/>
          </p:nvSpPr>
          <p:spPr>
            <a:xfrm>
              <a:off x="318051" y="78424"/>
              <a:ext cx="460513" cy="288508"/>
            </a:xfrm>
            <a:prstGeom prst="flowChartDecisi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AC9E734-72E6-4298-B777-1B0122AB6CEC}"/>
              </a:ext>
            </a:extLst>
          </p:cNvPr>
          <p:cNvGrpSpPr/>
          <p:nvPr/>
        </p:nvGrpSpPr>
        <p:grpSpPr>
          <a:xfrm>
            <a:off x="0" y="6512243"/>
            <a:ext cx="12134190" cy="345757"/>
            <a:chOff x="318051" y="78424"/>
            <a:chExt cx="11542972" cy="288508"/>
          </a:xfrm>
          <a:solidFill>
            <a:srgbClr val="FF00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B421F4A-6AF6-4C62-B5BE-D5FBBCF27E67}"/>
                </a:ext>
              </a:extLst>
            </p:cNvPr>
            <p:cNvSpPr/>
            <p:nvPr/>
          </p:nvSpPr>
          <p:spPr>
            <a:xfrm flipV="1">
              <a:off x="694246" y="186975"/>
              <a:ext cx="11166777" cy="71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xmlns="" id="{0C04D781-5EB4-4B0C-AFD6-524F2DE55457}"/>
                </a:ext>
              </a:extLst>
            </p:cNvPr>
            <p:cNvSpPr/>
            <p:nvPr/>
          </p:nvSpPr>
          <p:spPr>
            <a:xfrm>
              <a:off x="318051" y="78424"/>
              <a:ext cx="460513" cy="288508"/>
            </a:xfrm>
            <a:prstGeom prst="flowChartDecis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857426" y="252723"/>
            <a:ext cx="72781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Verdana" panose="020B0604030504040204" pitchFamily="34" charset="0"/>
              </a:rPr>
              <a:t>Flow Diagram for Student</a:t>
            </a:r>
            <a:endParaRPr lang="en-IN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Verdan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04" y="304218"/>
            <a:ext cx="675118" cy="586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810" y="452927"/>
            <a:ext cx="557487" cy="4377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5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14" y="1102532"/>
            <a:ext cx="8563971" cy="575546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1527"/>
            <a:ext cx="9144000" cy="1655762"/>
          </a:xfrm>
        </p:spPr>
        <p:txBody>
          <a:bodyPr/>
          <a:lstStyle/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AC9E734-72E6-4298-B777-1B0122AB6CEC}"/>
              </a:ext>
            </a:extLst>
          </p:cNvPr>
          <p:cNvGrpSpPr/>
          <p:nvPr/>
        </p:nvGrpSpPr>
        <p:grpSpPr>
          <a:xfrm rot="10800000">
            <a:off x="57810" y="18244"/>
            <a:ext cx="12134190" cy="345757"/>
            <a:chOff x="318051" y="78424"/>
            <a:chExt cx="11542972" cy="2885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CB421F4A-6AF6-4C62-B5BE-D5FBBCF27E67}"/>
                </a:ext>
              </a:extLst>
            </p:cNvPr>
            <p:cNvSpPr/>
            <p:nvPr/>
          </p:nvSpPr>
          <p:spPr>
            <a:xfrm flipV="1">
              <a:off x="694246" y="186975"/>
              <a:ext cx="11166777" cy="714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xmlns="" id="{0C04D781-5EB4-4B0C-AFD6-524F2DE55457}"/>
                </a:ext>
              </a:extLst>
            </p:cNvPr>
            <p:cNvSpPr/>
            <p:nvPr/>
          </p:nvSpPr>
          <p:spPr>
            <a:xfrm>
              <a:off x="318051" y="78424"/>
              <a:ext cx="460513" cy="288508"/>
            </a:xfrm>
            <a:prstGeom prst="flowChartDecisi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AC9E734-72E6-4298-B777-1B0122AB6CEC}"/>
              </a:ext>
            </a:extLst>
          </p:cNvPr>
          <p:cNvGrpSpPr/>
          <p:nvPr/>
        </p:nvGrpSpPr>
        <p:grpSpPr>
          <a:xfrm>
            <a:off x="0" y="6512243"/>
            <a:ext cx="12134190" cy="345757"/>
            <a:chOff x="318051" y="78424"/>
            <a:chExt cx="11542972" cy="288508"/>
          </a:xfrm>
          <a:solidFill>
            <a:srgbClr val="FF00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B421F4A-6AF6-4C62-B5BE-D5FBBCF27E67}"/>
                </a:ext>
              </a:extLst>
            </p:cNvPr>
            <p:cNvSpPr/>
            <p:nvPr/>
          </p:nvSpPr>
          <p:spPr>
            <a:xfrm flipV="1">
              <a:off x="694246" y="186975"/>
              <a:ext cx="11166777" cy="71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xmlns="" id="{0C04D781-5EB4-4B0C-AFD6-524F2DE55457}"/>
                </a:ext>
              </a:extLst>
            </p:cNvPr>
            <p:cNvSpPr/>
            <p:nvPr/>
          </p:nvSpPr>
          <p:spPr>
            <a:xfrm>
              <a:off x="318051" y="78424"/>
              <a:ext cx="460513" cy="288508"/>
            </a:xfrm>
            <a:prstGeom prst="flowChartDecis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857426" y="252723"/>
            <a:ext cx="72781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Verdana" panose="020B0604030504040204" pitchFamily="34" charset="0"/>
              </a:rPr>
              <a:t>UML Diagram</a:t>
            </a:r>
            <a:endParaRPr lang="en-IN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Verdan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04" y="304218"/>
            <a:ext cx="675118" cy="586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810" y="452927"/>
            <a:ext cx="557487" cy="4377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Google Shape;36;p2"/>
          <p:cNvSpPr txBox="1">
            <a:spLocks/>
          </p:cNvSpPr>
          <p:nvPr/>
        </p:nvSpPr>
        <p:spPr>
          <a:xfrm>
            <a:off x="615297" y="1148765"/>
            <a:ext cx="9306757" cy="514408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544"/>
              </a:spcBef>
              <a:buClr>
                <a:schemeClr val="dk1"/>
              </a:buClr>
              <a:buSzPct val="100000"/>
            </a:pPr>
            <a:endParaRPr lang="en-US" b="1" dirty="0">
              <a:latin typeface="Arial Rounded MT Bold" panose="020F0704030504030204" pitchFamily="34" charset="0"/>
            </a:endParaRPr>
          </a:p>
          <a:p>
            <a:pPr marL="514350" indent="-514350" algn="l">
              <a:spcBef>
                <a:spcPts val="544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endParaRPr lang="en-US" b="1" dirty="0">
              <a:latin typeface="Arial Rounded MT Bold" panose="020F0704030504030204" pitchFamily="34" charset="0"/>
            </a:endParaRPr>
          </a:p>
          <a:p>
            <a:pPr marL="457200" indent="-284480">
              <a:spcBef>
                <a:spcPts val="544"/>
              </a:spcBef>
              <a:buClr>
                <a:srgbClr val="888888"/>
              </a:buClr>
              <a:buSzPct val="1000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457200" indent="-284480">
              <a:spcBef>
                <a:spcPts val="544"/>
              </a:spcBef>
              <a:buClr>
                <a:srgbClr val="888888"/>
              </a:buClr>
              <a:buSzPct val="1000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66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215</Words>
  <Application>Microsoft Office PowerPoint</Application>
  <PresentationFormat>Widescreen</PresentationFormat>
  <Paragraphs>135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Arial Black</vt:lpstr>
      <vt:lpstr>Arial Rounded MT Bold</vt:lpstr>
      <vt:lpstr>Calibri</vt:lpstr>
      <vt:lpstr>Calibri Light</vt:lpstr>
      <vt:lpstr>Segoe UI Emoji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Objective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Avani</dc:creator>
  <cp:lastModifiedBy>Avani</cp:lastModifiedBy>
  <cp:revision>32</cp:revision>
  <dcterms:created xsi:type="dcterms:W3CDTF">2023-08-25T10:28:11Z</dcterms:created>
  <dcterms:modified xsi:type="dcterms:W3CDTF">2023-08-28T18:57:00Z</dcterms:modified>
</cp:coreProperties>
</file>