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60FA-CC6F-4CC9-9CEA-1C4A6722B67C}" type="datetimeFigureOut">
              <a:rPr lang="en-US" smtClean="0"/>
              <a:t>11/13/2023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039C-722E-4E21-AA36-2D38C10D7D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4357694"/>
            <a:ext cx="3000396" cy="2000264"/>
          </a:xfrm>
          <a:prstGeom prst="rect">
            <a:avLst/>
          </a:prstGeom>
        </p:spPr>
      </p:pic>
      <p:pic>
        <p:nvPicPr>
          <p:cNvPr id="5" name="Picture 4" descr="hom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429132"/>
            <a:ext cx="2928926" cy="19526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ABC</cp:lastModifiedBy>
  <cp:revision>1</cp:revision>
  <dcterms:created xsi:type="dcterms:W3CDTF">2023-11-13T07:38:38Z</dcterms:created>
  <dcterms:modified xsi:type="dcterms:W3CDTF">2023-11-13T07:45:38Z</dcterms:modified>
</cp:coreProperties>
</file>