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2"/>
  </p:notes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6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9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2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6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  <p:sp>
        <p:nvSpPr>
          <p:cNvPr id="1048668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9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  <p:sp>
        <p:nvSpPr>
          <p:cNvPr id="1048659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0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6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5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9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0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3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5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31B6-6D8E-4D68-9DC7-D7C76C3FFCE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62A3AE-35CF-4779-A655-0683EFD6996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ctrTitle"/>
          </p:nvPr>
        </p:nvSpPr>
        <p:spPr>
          <a:xfrm>
            <a:off x="2358785" y="1950214"/>
            <a:ext cx="8637073" cy="1478786"/>
          </a:xfrm>
        </p:spPr>
        <p:txBody>
          <a:bodyPr>
            <a:normAutofit fontScale="97917"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Human Resource Management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2" name="Subtitle 2"/>
          <p:cNvSpPr>
            <a:spLocks noGrp="1"/>
          </p:cNvSpPr>
          <p:nvPr>
            <p:ph type="subTitle" idx="1"/>
          </p:nvPr>
        </p:nvSpPr>
        <p:spPr>
          <a:xfrm>
            <a:off x="2358786" y="3578941"/>
            <a:ext cx="8637072" cy="12191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Preetham Byadagi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zh-CN" altLang="en-US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     :4AL21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 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-2025</a:t>
            </a:r>
            <a:endParaRPr lang="zh-CN" altLang="en-US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1828800" y="2133600"/>
            <a:ext cx="9675812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1467621" y="658938"/>
            <a:ext cx="9603275" cy="74875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sz="6000" dirty="0"/>
              <a:t> 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1467621" y="1999690"/>
            <a:ext cx="9603275" cy="3450613"/>
          </a:xfrm>
        </p:spPr>
        <p:txBody>
          <a:bodyPr>
            <a:normAutofit fontScale="94444"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is revolutionizing HR by automating routine tasks, improving decision-making, and enhancing employee experiences.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HR functions such as recruitment, payroll, performance management, and employee engagement were time-consuming and manual.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HR systems are now replacing these traditional approaches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automation, predictive analytics, and machine learning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HR more efficient and strategic.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>
            <p:ph idx="1"/>
          </p:nvPr>
        </p:nvSpPr>
        <p:spPr>
          <a:xfrm>
            <a:off x="1652337" y="1491916"/>
            <a:ext cx="9852275" cy="49647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AI in HR: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&amp; Fairer Hiring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reduces hiring time by automating resume screening and interviews.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provides insights into employee performance, retention, and workforce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Employee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chatbots and virtual assistants provide 24/7 HR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Repetitive Tasks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Payroll processing, benefits management, and documentation are handled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Compliance &amp; 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ensures adherence to labor laws and prevents payroll fraud.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1524001" y="625643"/>
            <a:ext cx="9980612" cy="71788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7" name="Content Placeholder 2"/>
          <p:cNvSpPr>
            <a:spLocks noGrp="1"/>
          </p:cNvSpPr>
          <p:nvPr>
            <p:ph idx="1"/>
          </p:nvPr>
        </p:nvSpPr>
        <p:spPr>
          <a:xfrm>
            <a:off x="1524000" y="1507957"/>
            <a:ext cx="9980612" cy="44276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technological advancements, HR still faces several challenges that AI can help resolve.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Problems in Traditional HR Practices: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Recruitment Process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teams manually review thousands of resumes, leading to delays in hiring.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Unconscious bias in selection reduces diversity in the workforce.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Employee Onboarding &amp; 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employees struggle with lengthy paperwork and unstructured training programs.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teams spend excessive time on orientation rather than strategic HR functions.</a:t>
            </a:r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idx="1"/>
          </p:nvPr>
        </p:nvSpPr>
        <p:spPr>
          <a:xfrm>
            <a:off x="1747838" y="1331494"/>
            <a:ext cx="9756775" cy="4203032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AI Solves These Problems: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screening (e.g.,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HireVue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LinkedIn Recruiter)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hiring time and eliminates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chatbots (e.g., Mya, Olivia AI)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 candidates and employees with HR queries 24/7.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(e.g., IBM Watson Talent Insights)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HR identify at-risk employees and improve retention.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1556085" y="946778"/>
            <a:ext cx="9948528" cy="958222"/>
          </a:xfrm>
        </p:spPr>
        <p:txBody>
          <a:bodyPr/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Recruitment</a:t>
            </a:r>
          </a:p>
        </p:txBody>
      </p:sp>
      <p:sp>
        <p:nvSpPr>
          <p:cNvPr id="10486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56084" y="2376490"/>
            <a:ext cx="9948528" cy="3291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Resume Screening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 scans resumes for keywords, ranks candidates, and reduces manual workload. Example: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Recruiter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AI to match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in Hiring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 predicts which candidates are most likely to succeed.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Chatbots for Candidate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chatbots (e.g.,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Mya, Olivia 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engage candidates, answer FAQs, and schedule interviews.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Reduction in Hiring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 ensures fair hiring by focusing on skills rather than demographics.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668379" y="624110"/>
            <a:ext cx="9836233" cy="899890"/>
          </a:xfrm>
        </p:spPr>
        <p:txBody>
          <a:bodyPr>
            <a:normAutofit fontScale="90741"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Onboarding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1668379" y="2133600"/>
            <a:ext cx="9836233" cy="377762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ensures a seamless onboarding experience by automating and personalizing the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Onboarding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tailors onboarding content based on job role and past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Training 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recommends learning courses based on skill gaps. Example: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Coursera for Business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Documentation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handles paperwork and contract signing using tools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DocuSign 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for FAQs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Virtual assistants answer common employee queries.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684421" y="624110"/>
            <a:ext cx="9820191" cy="915932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Employee Engagement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1684421" y="1684421"/>
            <a:ext cx="9820191" cy="4226801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helps organizations track and improve employee satisfaction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Mechanisms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collects employee feedback via surveys and sentiment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Sentiment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evaluates workplace mood by analyzing emails, chats,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 &amp;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 recommends training based on employee career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for Motivation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AI-driven platforms use rewards and leaderboards to boost engagement.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1844843" y="624110"/>
            <a:ext cx="9659770" cy="867806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>
          <a:xfrm>
            <a:off x="1844842" y="1491916"/>
            <a:ext cx="9659770" cy="44193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transforming HR by making processes more efficient, data-driven, and employee-focused. However, organizations must address challenges such as AI bias, ethical concerns, and workforce adaptation.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 will involve a balance between AI and human expertise to create a smarter, more employee-friendly workplace.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AI in Human Resource Management</vt:lpstr>
      <vt:lpstr> Introduction </vt:lpstr>
      <vt:lpstr>PowerPoint Presentation</vt:lpstr>
      <vt:lpstr>Problem Statement </vt:lpstr>
      <vt:lpstr>PowerPoint Presentation</vt:lpstr>
      <vt:lpstr>AI in Recruitment</vt:lpstr>
      <vt:lpstr>AI in Employee Onboarding</vt:lpstr>
      <vt:lpstr>AI in Employee Engagement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adithyakm5678@outlook.com</dc:creator>
  <cp:lastModifiedBy>Chetan Byahatti</cp:lastModifiedBy>
  <cp:revision>1</cp:revision>
  <dcterms:created xsi:type="dcterms:W3CDTF">2025-02-27T05:37:37Z</dcterms:created>
  <dcterms:modified xsi:type="dcterms:W3CDTF">2025-03-26T05:44:14Z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12f4d283a4e24ae1889f4eb446945f3c</vt:lpwstr>
  </property>
</Properties>
</file>