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7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77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44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35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57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73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97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61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15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0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50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3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1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5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EFBF-DF65-4315-8E4C-B5C51CEDE06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C2FCD0-27E5-4D71-A9C2-A038216CC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7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474A-76D4-19CE-D45C-4A7AFA39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886894" cy="1149031"/>
          </a:xfrm>
        </p:spPr>
        <p:txBody>
          <a:bodyPr>
            <a:normAutofit/>
          </a:bodyPr>
          <a:lstStyle/>
          <a:p>
            <a:r>
              <a:rPr lang="en-US" sz="4400" dirty="0"/>
              <a:t>INTERNSHIP PRESENTATION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5E66-B9AF-E453-7044-C47607233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dirty="0"/>
              <a:t>NAME      :  CHETAN B</a:t>
            </a:r>
            <a:br>
              <a:rPr lang="en-US" sz="2200" dirty="0"/>
            </a:br>
            <a:r>
              <a:rPr lang="en-US" sz="2200" dirty="0"/>
              <a:t>USN          :  4AL21IS402</a:t>
            </a:r>
            <a:br>
              <a:rPr lang="en-US" sz="2200" dirty="0"/>
            </a:br>
            <a:r>
              <a:rPr lang="en-US" sz="2200" dirty="0"/>
              <a:t>BRANCH  :  ISE</a:t>
            </a:r>
            <a:br>
              <a:rPr lang="en-US" sz="2200" dirty="0"/>
            </a:br>
            <a:r>
              <a:rPr lang="en-US" sz="2200" dirty="0"/>
              <a:t>  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6859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BD1D-174D-E2FC-FC5D-9106BB0A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4244" y="2346230"/>
            <a:ext cx="5041156" cy="1578070"/>
          </a:xfrm>
        </p:spPr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451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8A86-41F3-BA5B-EBD9-5B0725CB0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5725" y="111318"/>
            <a:ext cx="8915399" cy="1658482"/>
          </a:xfrm>
        </p:spPr>
        <p:txBody>
          <a:bodyPr>
            <a:normAutofit/>
          </a:bodyPr>
          <a:lstStyle/>
          <a:p>
            <a:r>
              <a:rPr lang="en-US" sz="4400" dirty="0"/>
              <a:t>VTU SKILL ENHANCEMENT COURSE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710E5-AA08-9ED5-A90F-EA2FA585F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8616" y="2487947"/>
            <a:ext cx="9370633" cy="1424096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Poppins" panose="00000500000000000000" pitchFamily="2" charset="0"/>
              </a:rPr>
              <a:t>Job-Ready Pro: Python, React, MS Office, Data Structures &amp; Interview Mastery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9740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BFCF-2BC1-6CDD-D3E4-F29B1986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173"/>
          </a:xfrm>
        </p:spPr>
        <p:txBody>
          <a:bodyPr>
            <a:normAutofit/>
          </a:bodyPr>
          <a:lstStyle/>
          <a:p>
            <a:r>
              <a:rPr lang="en-US" sz="4000" dirty="0"/>
              <a:t>STATUS OF COURSE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22F4-BB2D-5A0D-BC97-1F0AE639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3052" y="2513673"/>
            <a:ext cx="4847908" cy="1150620"/>
          </a:xfrm>
        </p:spPr>
        <p:txBody>
          <a:bodyPr/>
          <a:lstStyle/>
          <a:p>
            <a:r>
              <a:rPr lang="en-IN" dirty="0"/>
              <a:t>1 Course completed out of 5 Courses .</a:t>
            </a:r>
          </a:p>
          <a:p>
            <a:r>
              <a:rPr lang="en-IN" dirty="0"/>
              <a:t>20 % course has been completed 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37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8EB6-80FA-54A0-EBB3-47A07BE1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COMPLETED</a:t>
            </a:r>
            <a:r>
              <a:rPr lang="en-US" dirty="0"/>
              <a:t> COURSE MATERIAL</a:t>
            </a:r>
            <a:br>
              <a:rPr lang="en-US" dirty="0"/>
            </a:br>
            <a:r>
              <a:rPr lang="en-US" dirty="0"/>
              <a:t>                                       - REACT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4954-4380-B16A-D0D0-CB9059130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844703"/>
            <a:ext cx="9170767" cy="47866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REACT FULL STACK</a:t>
            </a:r>
            <a:br>
              <a:rPr lang="en-US" dirty="0"/>
            </a:br>
            <a:r>
              <a:rPr lang="en-US" dirty="0"/>
              <a:t>			- For Building dynamic web applications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Module 1 and 2</a:t>
            </a:r>
            <a:br>
              <a:rPr lang="en-US" dirty="0"/>
            </a:br>
            <a:r>
              <a:rPr lang="en-US" dirty="0"/>
              <a:t>			- Basic HTML  &gt; HTML provides the structure of a webpage.</a:t>
            </a:r>
            <a:br>
              <a:rPr lang="en-US" dirty="0"/>
            </a:br>
            <a:r>
              <a:rPr lang="en-US" dirty="0"/>
              <a:t>			, HTML forms  &gt; Forms are used to collect user input.</a:t>
            </a:r>
            <a:br>
              <a:rPr lang="en-US" dirty="0"/>
            </a:br>
            <a:r>
              <a:rPr lang="en-US" dirty="0"/>
              <a:t>			, HTML images &gt; </a:t>
            </a:r>
            <a:r>
              <a:rPr lang="en-IN" dirty="0"/>
              <a:t>Images enhance UI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&lt;form&gt;</a:t>
            </a:r>
            <a:br>
              <a:rPr lang="en-US" dirty="0"/>
            </a:br>
            <a:r>
              <a:rPr lang="en-US" dirty="0"/>
              <a:t>			&lt;input type="text" placeholder="Enter Name"&gt;</a:t>
            </a:r>
            <a:br>
              <a:rPr lang="en-US" dirty="0"/>
            </a:br>
            <a:r>
              <a:rPr lang="en-US" dirty="0"/>
              <a:t>			&lt;button type="submit"&gt;Submit&lt;/button&gt;</a:t>
            </a:r>
            <a:br>
              <a:rPr lang="en-US" dirty="0"/>
            </a:br>
            <a:r>
              <a:rPr lang="en-US" dirty="0"/>
              <a:t>			&lt;/form&gt;</a:t>
            </a:r>
          </a:p>
          <a:p>
            <a:r>
              <a:rPr lang="en-US" dirty="0"/>
              <a:t>Module 3 </a:t>
            </a:r>
            <a:br>
              <a:rPr lang="en-US" dirty="0"/>
            </a:br>
            <a:r>
              <a:rPr lang="en-US" dirty="0"/>
              <a:t>			- CSS &gt; CSS styles the webpage for better presentation.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button { background-color: blue; color: white; padding: 10px; }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49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203D-C342-0552-211D-4D93C90A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262" y="1264555"/>
            <a:ext cx="9131011" cy="4362616"/>
          </a:xfrm>
        </p:spPr>
        <p:txBody>
          <a:bodyPr/>
          <a:lstStyle/>
          <a:p>
            <a:r>
              <a:rPr lang="en-US" dirty="0"/>
              <a:t>Module 4</a:t>
            </a:r>
            <a:br>
              <a:rPr lang="en-US" dirty="0"/>
            </a:br>
            <a:r>
              <a:rPr lang="en-US" dirty="0"/>
              <a:t>			- Bootstrap &gt; A CSS framework for responsive design.</a:t>
            </a: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		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-primary"&gt;Click Me&lt;/button&gt;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Module 5</a:t>
            </a:r>
            <a:br>
              <a:rPr lang="en-US" dirty="0"/>
            </a:br>
            <a:r>
              <a:rPr lang="en-US" dirty="0"/>
              <a:t>			- React Installations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r>
              <a:rPr lang="en-IN" dirty="0"/>
              <a:t>Install Node.js, then: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		</a:t>
            </a:r>
            <a:r>
              <a:rPr lang="en-US" dirty="0" err="1"/>
              <a:t>npx</a:t>
            </a:r>
            <a:r>
              <a:rPr lang="en-US" dirty="0"/>
              <a:t> create-react-app my-app</a:t>
            </a:r>
            <a:br>
              <a:rPr lang="en-US" dirty="0"/>
            </a:br>
            <a:r>
              <a:rPr lang="en-US" dirty="0"/>
              <a:t>			cd my-app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99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FBBA-90D2-7616-8C9C-29791F8D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579" y="1160227"/>
            <a:ext cx="9582842" cy="5614351"/>
          </a:xfrm>
        </p:spPr>
        <p:txBody>
          <a:bodyPr>
            <a:noAutofit/>
          </a:bodyPr>
          <a:lstStyle/>
          <a:p>
            <a:r>
              <a:rPr lang="en-US" dirty="0"/>
              <a:t>Module 6</a:t>
            </a:r>
            <a:br>
              <a:rPr lang="en-US" dirty="0"/>
            </a:br>
            <a:r>
              <a:rPr lang="en-US" dirty="0"/>
              <a:t>			- Basics of React – JSX &gt; </a:t>
            </a:r>
            <a:r>
              <a:rPr lang="en-IN" dirty="0"/>
              <a:t>Combines HTML and JavaScript.</a:t>
            </a:r>
            <a:br>
              <a:rPr lang="en-IN" dirty="0"/>
            </a:br>
            <a:r>
              <a:rPr lang="en-IN" dirty="0"/>
              <a:t>			</a:t>
            </a:r>
            <a:r>
              <a:rPr lang="en-US" dirty="0"/>
              <a:t>, Hooks &gt; </a:t>
            </a:r>
            <a:r>
              <a:rPr lang="en-IN" dirty="0"/>
              <a:t>Manage state and lifecycle.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	, array &gt; </a:t>
            </a:r>
            <a:br>
              <a:rPr lang="en-US" dirty="0"/>
            </a:br>
            <a:r>
              <a:rPr lang="en-US" dirty="0"/>
              <a:t>			, table &gt; 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r>
              <a:rPr lang="en-US" u="sng" dirty="0" err="1"/>
              <a:t>Jsx</a:t>
            </a:r>
            <a:r>
              <a:rPr lang="en-US" u="sng" dirty="0"/>
              <a:t> code: </a:t>
            </a:r>
            <a:br>
              <a:rPr lang="en-US" dirty="0"/>
            </a:br>
            <a:r>
              <a:rPr lang="en-US" dirty="0"/>
              <a:t>			const [count, </a:t>
            </a:r>
            <a:r>
              <a:rPr lang="en-US" dirty="0" err="1"/>
              <a:t>setCount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</a:t>
            </a:r>
            <a:br>
              <a:rPr lang="en-US" dirty="0"/>
            </a:br>
            <a:r>
              <a:rPr lang="en-US" dirty="0"/>
              <a:t>			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setCount</a:t>
            </a:r>
            <a:r>
              <a:rPr lang="en-US" dirty="0"/>
              <a:t>(count + 1)}&gt;Increase&lt;/button&gt;</a:t>
            </a:r>
          </a:p>
          <a:p>
            <a:endParaRPr lang="en-US" dirty="0"/>
          </a:p>
          <a:p>
            <a:r>
              <a:rPr lang="en-US" dirty="0"/>
              <a:t>Module 7 </a:t>
            </a:r>
            <a:br>
              <a:rPr lang="en-US" dirty="0"/>
            </a:br>
            <a:r>
              <a:rPr lang="en-US" dirty="0"/>
              <a:t>			- React cards &gt; Used to display structured content.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&lt;Card&gt;</a:t>
            </a:r>
            <a:br>
              <a:rPr lang="en-US" dirty="0"/>
            </a:br>
            <a:r>
              <a:rPr lang="en-US" dirty="0"/>
              <a:t>			&lt;</a:t>
            </a:r>
            <a:r>
              <a:rPr lang="en-US" dirty="0" err="1"/>
              <a:t>Card.Body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		&lt;</a:t>
            </a:r>
            <a:r>
              <a:rPr lang="en-US" dirty="0" err="1"/>
              <a:t>Card.Title</a:t>
            </a:r>
            <a:r>
              <a:rPr lang="en-US" dirty="0"/>
              <a:t>&gt;Title&lt;/</a:t>
            </a:r>
            <a:r>
              <a:rPr lang="en-US" dirty="0" err="1"/>
              <a:t>Card.Title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		&lt;</a:t>
            </a:r>
            <a:r>
              <a:rPr lang="en-US" dirty="0" err="1"/>
              <a:t>Card.Text</a:t>
            </a:r>
            <a:r>
              <a:rPr lang="en-US" dirty="0"/>
              <a:t>&gt;Description&lt;/</a:t>
            </a:r>
            <a:r>
              <a:rPr lang="en-US" dirty="0" err="1"/>
              <a:t>Card.Text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		&lt;/</a:t>
            </a:r>
            <a:r>
              <a:rPr lang="en-US" dirty="0" err="1"/>
              <a:t>Card.Body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			&lt;/Card&gt;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6378C7-4BE9-26BB-A765-48DC0209D0EF}"/>
              </a:ext>
            </a:extLst>
          </p:cNvPr>
          <p:cNvSpPr txBox="1">
            <a:spLocks/>
          </p:cNvSpPr>
          <p:nvPr/>
        </p:nvSpPr>
        <p:spPr>
          <a:xfrm>
            <a:off x="2800984" y="235821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39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F463-8692-CF7D-3244-DDD38DA7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358" y="1264555"/>
            <a:ext cx="9091254" cy="4100290"/>
          </a:xfrm>
        </p:spPr>
        <p:txBody>
          <a:bodyPr>
            <a:normAutofit/>
          </a:bodyPr>
          <a:lstStyle/>
          <a:p>
            <a:r>
              <a:rPr lang="en-US" dirty="0"/>
              <a:t>Module 8</a:t>
            </a:r>
            <a:br>
              <a:rPr lang="en-IN" dirty="0"/>
            </a:br>
            <a:r>
              <a:rPr lang="en-IN" dirty="0"/>
              <a:t>			- React use effect &gt; </a:t>
            </a:r>
            <a:r>
              <a:rPr lang="en-US" dirty="0"/>
              <a:t>Runs effects in function components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			</a:t>
            </a:r>
            <a:br>
              <a:rPr lang="en-IN" dirty="0"/>
            </a:br>
            <a:r>
              <a:rPr lang="en-IN" dirty="0"/>
              <a:t>			</a:t>
            </a:r>
            <a:r>
              <a:rPr lang="en-US" dirty="0" err="1"/>
              <a:t>useEffect</a:t>
            </a:r>
            <a:r>
              <a:rPr lang="en-US" dirty="0"/>
              <a:t>(() =&gt; { console.log("Component Mounted"); }, []);</a:t>
            </a:r>
            <a:br>
              <a:rPr lang="en-US" dirty="0"/>
            </a:br>
            <a:endParaRPr lang="en-IN" dirty="0"/>
          </a:p>
          <a:p>
            <a:r>
              <a:rPr lang="en-IN" dirty="0"/>
              <a:t>Module 9 </a:t>
            </a:r>
            <a:br>
              <a:rPr lang="en-IN" dirty="0"/>
            </a:br>
            <a:r>
              <a:rPr lang="en-IN" dirty="0"/>
              <a:t>			- Api , Fetch Api </a:t>
            </a:r>
            <a:r>
              <a:rPr lang="en-IN" dirty="0" err="1"/>
              <a:t>useEffect</a:t>
            </a:r>
            <a:r>
              <a:rPr lang="en-IN" dirty="0"/>
              <a:t> , Fetch Api delete .</a:t>
            </a:r>
            <a:br>
              <a:rPr lang="en-IN" dirty="0"/>
            </a:br>
            <a:r>
              <a:rPr lang="en-IN" dirty="0"/>
              <a:t>			- Fetching and deleting data.</a:t>
            </a:r>
            <a:br>
              <a:rPr lang="en-IN" dirty="0"/>
            </a:br>
            <a:r>
              <a:rPr lang="en-IN" dirty="0"/>
              <a:t>			</a:t>
            </a:r>
            <a:br>
              <a:rPr lang="en-IN" dirty="0"/>
            </a:br>
            <a:r>
              <a:rPr lang="en-IN" dirty="0"/>
              <a:t>			</a:t>
            </a:r>
            <a:r>
              <a:rPr lang="en-US" dirty="0"/>
              <a:t>fetch("https://api.example.com/data")</a:t>
            </a:r>
            <a:br>
              <a:rPr lang="en-US" dirty="0"/>
            </a:br>
            <a:r>
              <a:rPr lang="en-US" dirty="0"/>
              <a:t>			.then(res =&gt; </a:t>
            </a:r>
            <a:r>
              <a:rPr lang="en-US" dirty="0" err="1"/>
              <a:t>res.json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			.then(data =&gt; console.log(data));</a:t>
            </a:r>
          </a:p>
        </p:txBody>
      </p:sp>
    </p:spTree>
    <p:extLst>
      <p:ext uri="{BB962C8B-B14F-4D97-AF65-F5344CB8AC3E}">
        <p14:creationId xmlns:p14="http://schemas.microsoft.com/office/powerpoint/2010/main" val="350433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E30B-8F89-CD67-B0AD-39C3A9BB1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995" y="1147637"/>
            <a:ext cx="9043546" cy="44341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Module 10 &amp; 11</a:t>
            </a:r>
            <a:br>
              <a:rPr lang="en-IN" dirty="0"/>
            </a:br>
            <a:r>
              <a:rPr lang="en-IN" dirty="0"/>
              <a:t>			- Dynamic Search  &gt; Filters data dynamically.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		</a:t>
            </a:r>
            <a:r>
              <a:rPr lang="en-IN" dirty="0" err="1"/>
              <a:t>const</a:t>
            </a:r>
            <a:r>
              <a:rPr lang="en-IN" dirty="0"/>
              <a:t> [search, </a:t>
            </a:r>
            <a:r>
              <a:rPr lang="en-IN" dirty="0" err="1"/>
              <a:t>setSearch</a:t>
            </a:r>
            <a:r>
              <a:rPr lang="en-IN" dirty="0"/>
              <a:t>] = </a:t>
            </a:r>
            <a:r>
              <a:rPr lang="en-IN" dirty="0" err="1"/>
              <a:t>useState</a:t>
            </a:r>
            <a:r>
              <a:rPr lang="en-IN" dirty="0"/>
              <a:t>(‘’);</a:t>
            </a:r>
            <a:br>
              <a:rPr lang="en-IN" dirty="0"/>
            </a:br>
            <a:r>
              <a:rPr lang="en-IN" dirty="0"/>
              <a:t>			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filteredData</a:t>
            </a:r>
            <a:r>
              <a:rPr lang="en-IN" dirty="0"/>
              <a:t> = </a:t>
            </a:r>
            <a:r>
              <a:rPr lang="en-IN" dirty="0" err="1"/>
              <a:t>data.filter</a:t>
            </a:r>
            <a:r>
              <a:rPr lang="en-IN" dirty="0"/>
              <a:t>(item =&gt;</a:t>
            </a:r>
            <a:br>
              <a:rPr lang="en-IN" dirty="0"/>
            </a:br>
            <a:r>
              <a:rPr lang="en-IN" dirty="0"/>
              <a:t>			</a:t>
            </a:r>
            <a:r>
              <a:rPr lang="en-IN" dirty="0" err="1"/>
              <a:t>item.name.includes</a:t>
            </a:r>
            <a:r>
              <a:rPr lang="en-IN" dirty="0"/>
              <a:t>(search));</a:t>
            </a:r>
          </a:p>
          <a:p>
            <a:endParaRPr lang="en-IN" dirty="0"/>
          </a:p>
          <a:p>
            <a:r>
              <a:rPr lang="en-IN" dirty="0"/>
              <a:t>Module 12 &amp; 13</a:t>
            </a:r>
            <a:br>
              <a:rPr lang="en-IN" dirty="0"/>
            </a:br>
            <a:r>
              <a:rPr lang="en-IN" dirty="0"/>
              <a:t>			- </a:t>
            </a:r>
            <a:r>
              <a:rPr lang="en-IN" dirty="0" err="1"/>
              <a:t>useForms</a:t>
            </a:r>
            <a:r>
              <a:rPr lang="en-IN" dirty="0"/>
              <a:t> &gt; Handle form inputs.</a:t>
            </a:r>
            <a:br>
              <a:rPr lang="en-IN" dirty="0"/>
            </a:br>
            <a:r>
              <a:rPr lang="en-IN" dirty="0"/>
              <a:t>				and </a:t>
            </a:r>
            <a:br>
              <a:rPr lang="en-IN" dirty="0"/>
            </a:br>
            <a:r>
              <a:rPr lang="en-IN" dirty="0"/>
              <a:t>			React routers &gt;  Manage navigation.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		</a:t>
            </a:r>
            <a:r>
              <a:rPr lang="en-US" dirty="0"/>
              <a:t>&lt;Routes&gt;</a:t>
            </a:r>
            <a:br>
              <a:rPr lang="en-US" dirty="0"/>
            </a:br>
            <a:r>
              <a:rPr lang="en-US" dirty="0"/>
              <a:t>			&lt;Route path="/home" element={&lt;Home /&gt;} /&gt;</a:t>
            </a:r>
            <a:br>
              <a:rPr lang="en-US" dirty="0"/>
            </a:br>
            <a:r>
              <a:rPr lang="en-US" dirty="0"/>
              <a:t>			&lt;/Routes&gt;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68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3740-1081-1CDE-A2CD-D1CF4664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F3A21C86-02BF-0672-279E-684F6B38A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620" y="624110"/>
            <a:ext cx="9161446" cy="5153314"/>
          </a:xfrm>
        </p:spPr>
      </p:pic>
    </p:spTree>
    <p:extLst>
      <p:ext uri="{BB962C8B-B14F-4D97-AF65-F5344CB8AC3E}">
        <p14:creationId xmlns:p14="http://schemas.microsoft.com/office/powerpoint/2010/main" val="2906872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f3f1a0-431e-4412-bc63-851a75589fb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72F77F3D9F4644B71FB923AC48C99C" ma:contentTypeVersion="6" ma:contentTypeDescription="Create a new document." ma:contentTypeScope="" ma:versionID="4cfb89c6ccfe9e810ba3b7cff1f7678c">
  <xsd:schema xmlns:xsd="http://www.w3.org/2001/XMLSchema" xmlns:xs="http://www.w3.org/2001/XMLSchema" xmlns:p="http://schemas.microsoft.com/office/2006/metadata/properties" xmlns:ns3="bcf3f1a0-431e-4412-bc63-851a75589fb8" targetNamespace="http://schemas.microsoft.com/office/2006/metadata/properties" ma:root="true" ma:fieldsID="2313dc61fb3f1e261a17ff4c9d8e0c35" ns3:_="">
    <xsd:import namespace="bcf3f1a0-431e-4412-bc63-851a75589f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3f1a0-431e-4412-bc63-851a75589f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0A4367-1B68-4E33-8D3F-1285D42F3928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bcf3f1a0-431e-4412-bc63-851a75589fb8"/>
  </ds:schemaRefs>
</ds:datastoreItem>
</file>

<file path=customXml/itemProps2.xml><?xml version="1.0" encoding="utf-8"?>
<ds:datastoreItem xmlns:ds="http://schemas.openxmlformats.org/officeDocument/2006/customXml" ds:itemID="{67CF464D-3CB1-40D1-AF27-8F0905374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f3f1a0-431e-4412-bc63-851a75589f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4CDBFD-A196-4C13-9663-003D8552A9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</TotalTime>
  <Words>679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Poppins</vt:lpstr>
      <vt:lpstr>Wingdings 3</vt:lpstr>
      <vt:lpstr>Wisp</vt:lpstr>
      <vt:lpstr>INTERNSHIP PRESENTATION</vt:lpstr>
      <vt:lpstr>VTU SKILL ENHANCEMENT COURSE</vt:lpstr>
      <vt:lpstr>STATUS OF COURSE</vt:lpstr>
      <vt:lpstr>COMPLETED COURSE MATERIAL                                        - REACT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Not an Engineer</dc:creator>
  <cp:lastModifiedBy>Chetan Byahatti</cp:lastModifiedBy>
  <cp:revision>10</cp:revision>
  <dcterms:created xsi:type="dcterms:W3CDTF">2025-03-14T13:18:04Z</dcterms:created>
  <dcterms:modified xsi:type="dcterms:W3CDTF">2025-03-16T15:48:14Z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2025-03-14T14:22:17Z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5eb26096-b26a-4adf-8569-81dac58662c5</vt:lpwstr>
  </property>
  <property fmtid="{D5CDD505-2E9C-101B-9397-08002B2CF9AE}" pid="7" name="MSIP_Label_defa4170-0d19-0005-0004-bc88714345d2_ActionId">
    <vt:lpwstr>d2dc01a2-6ebd-4a78-9631-0e0942b81852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  <property fmtid="{D5CDD505-2E9C-101B-9397-08002B2CF9AE}" pid="10" name="ContentTypeId">
    <vt:lpwstr>0x010100EA72F77F3D9F4644B71FB923AC48C99C</vt:lpwstr>
  </property>
</Properties>
</file>