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76" r:id="rId5"/>
    <p:sldId id="258" r:id="rId6"/>
    <p:sldId id="259" r:id="rId7"/>
    <p:sldId id="260" r:id="rId8"/>
    <p:sldId id="261" r:id="rId9"/>
    <p:sldId id="262" r:id="rId10"/>
    <p:sldId id="266" r:id="rId11"/>
    <p:sldId id="267" r:id="rId12"/>
    <p:sldId id="270" r:id="rId13"/>
    <p:sldId id="271" r:id="rId14"/>
    <p:sldId id="268" r:id="rId15"/>
    <p:sldId id="263" r:id="rId16"/>
    <p:sldId id="269" r:id="rId17"/>
    <p:sldId id="264" r:id="rId18"/>
    <p:sldId id="274" r:id="rId19"/>
    <p:sldId id="265"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7" autoAdjust="0"/>
    <p:restoredTop sz="88027" autoAdjust="0"/>
  </p:normalViewPr>
  <p:slideViewPr>
    <p:cSldViewPr snapToGrid="0">
      <p:cViewPr varScale="1">
        <p:scale>
          <a:sx n="58" d="100"/>
          <a:sy n="58" d="100"/>
        </p:scale>
        <p:origin x="10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3C63A4-50ED-417A-AB16-E6FDD32C40CC}"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23795AB4-6818-4D65-8AB6-950CB8CA5AF2}">
      <dgm:prSet phldrT="[Text]"/>
      <dgm:spPr/>
      <dgm:t>
        <a:bodyPr/>
        <a:lstStyle/>
        <a:p>
          <a:r>
            <a:rPr lang="en-US" dirty="0"/>
            <a:t>Ensemble</a:t>
          </a:r>
        </a:p>
      </dgm:t>
    </dgm:pt>
    <dgm:pt modelId="{7942313C-5C08-4D12-A021-DA32FD4EA5FB}" type="parTrans" cxnId="{6F588B29-7BB6-4D49-BDF8-9262B2601899}">
      <dgm:prSet/>
      <dgm:spPr/>
      <dgm:t>
        <a:bodyPr/>
        <a:lstStyle/>
        <a:p>
          <a:endParaRPr lang="en-US"/>
        </a:p>
      </dgm:t>
    </dgm:pt>
    <dgm:pt modelId="{A6E0FAAF-9DDA-41A1-9215-604E883C685D}" type="sibTrans" cxnId="{6F588B29-7BB6-4D49-BDF8-9262B2601899}">
      <dgm:prSet/>
      <dgm:spPr/>
      <dgm:t>
        <a:bodyPr/>
        <a:lstStyle/>
        <a:p>
          <a:endParaRPr lang="en-US"/>
        </a:p>
      </dgm:t>
    </dgm:pt>
    <dgm:pt modelId="{2A7C0345-1323-409A-BFF2-106C2A20B511}">
      <dgm:prSet phldrT="[Text]"/>
      <dgm:spPr/>
      <dgm:t>
        <a:bodyPr/>
        <a:lstStyle/>
        <a:p>
          <a:r>
            <a:rPr lang="en-US" dirty="0"/>
            <a:t>Bagging/ Bootstrap (Parallel)</a:t>
          </a:r>
        </a:p>
      </dgm:t>
    </dgm:pt>
    <dgm:pt modelId="{BF8B0992-DC05-453B-846F-4386610C5D5C}" type="parTrans" cxnId="{9C5B8C4B-4901-4C89-9F48-862D3F4B63AC}">
      <dgm:prSet/>
      <dgm:spPr/>
      <dgm:t>
        <a:bodyPr/>
        <a:lstStyle/>
        <a:p>
          <a:endParaRPr lang="en-US"/>
        </a:p>
      </dgm:t>
    </dgm:pt>
    <dgm:pt modelId="{2DC617E6-7265-4944-A022-FE961BF1C812}" type="sibTrans" cxnId="{9C5B8C4B-4901-4C89-9F48-862D3F4B63AC}">
      <dgm:prSet/>
      <dgm:spPr/>
      <dgm:t>
        <a:bodyPr/>
        <a:lstStyle/>
        <a:p>
          <a:endParaRPr lang="en-US"/>
        </a:p>
      </dgm:t>
    </dgm:pt>
    <dgm:pt modelId="{7803B5BA-6288-4CD7-B8DB-9BF1845E4095}">
      <dgm:prSet phldrT="[Text]"/>
      <dgm:spPr/>
      <dgm:t>
        <a:bodyPr/>
        <a:lstStyle/>
        <a:p>
          <a:r>
            <a:rPr lang="en-US" dirty="0"/>
            <a:t>Boosting (sequential)</a:t>
          </a:r>
        </a:p>
      </dgm:t>
    </dgm:pt>
    <dgm:pt modelId="{4CEB9966-4632-4B6E-ABF0-571075782A84}" type="parTrans" cxnId="{5725848A-F62B-4216-BF78-66B9534783F5}">
      <dgm:prSet/>
      <dgm:spPr/>
      <dgm:t>
        <a:bodyPr/>
        <a:lstStyle/>
        <a:p>
          <a:endParaRPr lang="en-US"/>
        </a:p>
      </dgm:t>
    </dgm:pt>
    <dgm:pt modelId="{F2115A22-62FC-4327-B9C2-1327E7740030}" type="sibTrans" cxnId="{5725848A-F62B-4216-BF78-66B9534783F5}">
      <dgm:prSet/>
      <dgm:spPr/>
      <dgm:t>
        <a:bodyPr/>
        <a:lstStyle/>
        <a:p>
          <a:endParaRPr lang="en-US"/>
        </a:p>
      </dgm:t>
    </dgm:pt>
    <dgm:pt modelId="{817AB517-B650-49D1-9616-74CE305D307F}" type="pres">
      <dgm:prSet presAssocID="{043C63A4-50ED-417A-AB16-E6FDD32C40CC}" presName="hierChild1" presStyleCnt="0">
        <dgm:presLayoutVars>
          <dgm:orgChart val="1"/>
          <dgm:chPref val="1"/>
          <dgm:dir/>
          <dgm:animOne val="branch"/>
          <dgm:animLvl val="lvl"/>
          <dgm:resizeHandles/>
        </dgm:presLayoutVars>
      </dgm:prSet>
      <dgm:spPr/>
    </dgm:pt>
    <dgm:pt modelId="{B9C4B7E3-0E04-4A57-8827-ED714D01F369}" type="pres">
      <dgm:prSet presAssocID="{23795AB4-6818-4D65-8AB6-950CB8CA5AF2}" presName="hierRoot1" presStyleCnt="0">
        <dgm:presLayoutVars>
          <dgm:hierBranch val="init"/>
        </dgm:presLayoutVars>
      </dgm:prSet>
      <dgm:spPr/>
    </dgm:pt>
    <dgm:pt modelId="{5E452DCB-2BF5-4837-B21C-9CE834EFEF92}" type="pres">
      <dgm:prSet presAssocID="{23795AB4-6818-4D65-8AB6-950CB8CA5AF2}" presName="rootComposite1" presStyleCnt="0"/>
      <dgm:spPr/>
    </dgm:pt>
    <dgm:pt modelId="{9338BFF1-F11D-45CD-9B45-D1CB5D95AB02}" type="pres">
      <dgm:prSet presAssocID="{23795AB4-6818-4D65-8AB6-950CB8CA5AF2}" presName="rootText1" presStyleLbl="node0" presStyleIdx="0" presStyleCnt="1">
        <dgm:presLayoutVars>
          <dgm:chPref val="3"/>
        </dgm:presLayoutVars>
      </dgm:prSet>
      <dgm:spPr/>
    </dgm:pt>
    <dgm:pt modelId="{FCF1E87E-5C83-4B1B-8E14-D1FCE8ACF6A6}" type="pres">
      <dgm:prSet presAssocID="{23795AB4-6818-4D65-8AB6-950CB8CA5AF2}" presName="rootConnector1" presStyleLbl="node1" presStyleIdx="0" presStyleCnt="0"/>
      <dgm:spPr/>
    </dgm:pt>
    <dgm:pt modelId="{88D9C2A0-4538-4C2E-99B7-5DC614C50CE9}" type="pres">
      <dgm:prSet presAssocID="{23795AB4-6818-4D65-8AB6-950CB8CA5AF2}" presName="hierChild2" presStyleCnt="0"/>
      <dgm:spPr/>
    </dgm:pt>
    <dgm:pt modelId="{8E9F2310-366C-4B8B-9F3B-EE1046CAF91E}" type="pres">
      <dgm:prSet presAssocID="{BF8B0992-DC05-453B-846F-4386610C5D5C}" presName="Name37" presStyleLbl="parChTrans1D2" presStyleIdx="0" presStyleCnt="2"/>
      <dgm:spPr/>
    </dgm:pt>
    <dgm:pt modelId="{57138CA8-74AB-45E4-8A59-72E81A4A9A41}" type="pres">
      <dgm:prSet presAssocID="{2A7C0345-1323-409A-BFF2-106C2A20B511}" presName="hierRoot2" presStyleCnt="0">
        <dgm:presLayoutVars>
          <dgm:hierBranch val="init"/>
        </dgm:presLayoutVars>
      </dgm:prSet>
      <dgm:spPr/>
    </dgm:pt>
    <dgm:pt modelId="{8B52FCC9-3D42-489D-B3DC-19A6CBB08BDD}" type="pres">
      <dgm:prSet presAssocID="{2A7C0345-1323-409A-BFF2-106C2A20B511}" presName="rootComposite" presStyleCnt="0"/>
      <dgm:spPr/>
    </dgm:pt>
    <dgm:pt modelId="{41CE85BB-5E24-40A6-89E2-DC1551C2AF04}" type="pres">
      <dgm:prSet presAssocID="{2A7C0345-1323-409A-BFF2-106C2A20B511}" presName="rootText" presStyleLbl="node2" presStyleIdx="0" presStyleCnt="2">
        <dgm:presLayoutVars>
          <dgm:chPref val="3"/>
        </dgm:presLayoutVars>
      </dgm:prSet>
      <dgm:spPr/>
    </dgm:pt>
    <dgm:pt modelId="{63658546-E4CC-4B5D-BA90-077DC46007A5}" type="pres">
      <dgm:prSet presAssocID="{2A7C0345-1323-409A-BFF2-106C2A20B511}" presName="rootConnector" presStyleLbl="node2" presStyleIdx="0" presStyleCnt="2"/>
      <dgm:spPr/>
    </dgm:pt>
    <dgm:pt modelId="{9D1AB4C5-88E7-47FD-8952-F3B0BC6F8E02}" type="pres">
      <dgm:prSet presAssocID="{2A7C0345-1323-409A-BFF2-106C2A20B511}" presName="hierChild4" presStyleCnt="0"/>
      <dgm:spPr/>
    </dgm:pt>
    <dgm:pt modelId="{950B99FA-9D27-4B52-9CB5-080EF461CF68}" type="pres">
      <dgm:prSet presAssocID="{2A7C0345-1323-409A-BFF2-106C2A20B511}" presName="hierChild5" presStyleCnt="0"/>
      <dgm:spPr/>
    </dgm:pt>
    <dgm:pt modelId="{847BFB60-27CF-462B-BF98-23539921A3A6}" type="pres">
      <dgm:prSet presAssocID="{4CEB9966-4632-4B6E-ABF0-571075782A84}" presName="Name37" presStyleLbl="parChTrans1D2" presStyleIdx="1" presStyleCnt="2"/>
      <dgm:spPr/>
    </dgm:pt>
    <dgm:pt modelId="{5386A5F1-1591-46B2-BEE3-C5B78BFB33EA}" type="pres">
      <dgm:prSet presAssocID="{7803B5BA-6288-4CD7-B8DB-9BF1845E4095}" presName="hierRoot2" presStyleCnt="0">
        <dgm:presLayoutVars>
          <dgm:hierBranch val="init"/>
        </dgm:presLayoutVars>
      </dgm:prSet>
      <dgm:spPr/>
    </dgm:pt>
    <dgm:pt modelId="{19B10BBE-61A7-4B48-8A82-2523E25AA0C0}" type="pres">
      <dgm:prSet presAssocID="{7803B5BA-6288-4CD7-B8DB-9BF1845E4095}" presName="rootComposite" presStyleCnt="0"/>
      <dgm:spPr/>
    </dgm:pt>
    <dgm:pt modelId="{628AE05A-8794-45C5-B271-9C49393C9F98}" type="pres">
      <dgm:prSet presAssocID="{7803B5BA-6288-4CD7-B8DB-9BF1845E4095}" presName="rootText" presStyleLbl="node2" presStyleIdx="1" presStyleCnt="2">
        <dgm:presLayoutVars>
          <dgm:chPref val="3"/>
        </dgm:presLayoutVars>
      </dgm:prSet>
      <dgm:spPr/>
    </dgm:pt>
    <dgm:pt modelId="{37A1D7DF-FB1C-4F19-B6A4-3FDD97AA4369}" type="pres">
      <dgm:prSet presAssocID="{7803B5BA-6288-4CD7-B8DB-9BF1845E4095}" presName="rootConnector" presStyleLbl="node2" presStyleIdx="1" presStyleCnt="2"/>
      <dgm:spPr/>
    </dgm:pt>
    <dgm:pt modelId="{FCF33C72-826C-4703-BB86-6E61E793A2A8}" type="pres">
      <dgm:prSet presAssocID="{7803B5BA-6288-4CD7-B8DB-9BF1845E4095}" presName="hierChild4" presStyleCnt="0"/>
      <dgm:spPr/>
    </dgm:pt>
    <dgm:pt modelId="{629BAD1B-4F89-41FC-B3D6-0D415A6A4C12}" type="pres">
      <dgm:prSet presAssocID="{7803B5BA-6288-4CD7-B8DB-9BF1845E4095}" presName="hierChild5" presStyleCnt="0"/>
      <dgm:spPr/>
    </dgm:pt>
    <dgm:pt modelId="{723D953B-A2F4-445E-ADAC-2C30122A0695}" type="pres">
      <dgm:prSet presAssocID="{23795AB4-6818-4D65-8AB6-950CB8CA5AF2}" presName="hierChild3" presStyleCnt="0"/>
      <dgm:spPr/>
    </dgm:pt>
  </dgm:ptLst>
  <dgm:cxnLst>
    <dgm:cxn modelId="{F7A0FC08-987B-4EB8-95BE-31AC7CCCE2CD}" type="presOf" srcId="{BF8B0992-DC05-453B-846F-4386610C5D5C}" destId="{8E9F2310-366C-4B8B-9F3B-EE1046CAF91E}" srcOrd="0" destOrd="0" presId="urn:microsoft.com/office/officeart/2005/8/layout/orgChart1"/>
    <dgm:cxn modelId="{C12AA40E-C3D9-484D-A6DF-FC33ACB2A98E}" type="presOf" srcId="{2A7C0345-1323-409A-BFF2-106C2A20B511}" destId="{63658546-E4CC-4B5D-BA90-077DC46007A5}" srcOrd="1" destOrd="0" presId="urn:microsoft.com/office/officeart/2005/8/layout/orgChart1"/>
    <dgm:cxn modelId="{6F588B29-7BB6-4D49-BDF8-9262B2601899}" srcId="{043C63A4-50ED-417A-AB16-E6FDD32C40CC}" destId="{23795AB4-6818-4D65-8AB6-950CB8CA5AF2}" srcOrd="0" destOrd="0" parTransId="{7942313C-5C08-4D12-A021-DA32FD4EA5FB}" sibTransId="{A6E0FAAF-9DDA-41A1-9215-604E883C685D}"/>
    <dgm:cxn modelId="{534C833F-FA80-40EF-8E97-97766AEBE3E8}" type="presOf" srcId="{043C63A4-50ED-417A-AB16-E6FDD32C40CC}" destId="{817AB517-B650-49D1-9616-74CE305D307F}" srcOrd="0" destOrd="0" presId="urn:microsoft.com/office/officeart/2005/8/layout/orgChart1"/>
    <dgm:cxn modelId="{DF8BE162-A40B-4B36-892D-8EE868FB8912}" type="presOf" srcId="{23795AB4-6818-4D65-8AB6-950CB8CA5AF2}" destId="{9338BFF1-F11D-45CD-9B45-D1CB5D95AB02}" srcOrd="0" destOrd="0" presId="urn:microsoft.com/office/officeart/2005/8/layout/orgChart1"/>
    <dgm:cxn modelId="{24FBEA46-A97C-4E4F-A9AA-F7C08855D8B7}" type="presOf" srcId="{7803B5BA-6288-4CD7-B8DB-9BF1845E4095}" destId="{37A1D7DF-FB1C-4F19-B6A4-3FDD97AA4369}" srcOrd="1" destOrd="0" presId="urn:microsoft.com/office/officeart/2005/8/layout/orgChart1"/>
    <dgm:cxn modelId="{396A6D68-8E2F-4A31-B01F-B154DFF0F5F3}" type="presOf" srcId="{23795AB4-6818-4D65-8AB6-950CB8CA5AF2}" destId="{FCF1E87E-5C83-4B1B-8E14-D1FCE8ACF6A6}" srcOrd="1" destOrd="0" presId="urn:microsoft.com/office/officeart/2005/8/layout/orgChart1"/>
    <dgm:cxn modelId="{1446CD69-141E-420D-8B41-BA425A89F33B}" type="presOf" srcId="{4CEB9966-4632-4B6E-ABF0-571075782A84}" destId="{847BFB60-27CF-462B-BF98-23539921A3A6}" srcOrd="0" destOrd="0" presId="urn:microsoft.com/office/officeart/2005/8/layout/orgChart1"/>
    <dgm:cxn modelId="{9C5B8C4B-4901-4C89-9F48-862D3F4B63AC}" srcId="{23795AB4-6818-4D65-8AB6-950CB8CA5AF2}" destId="{2A7C0345-1323-409A-BFF2-106C2A20B511}" srcOrd="0" destOrd="0" parTransId="{BF8B0992-DC05-453B-846F-4386610C5D5C}" sibTransId="{2DC617E6-7265-4944-A022-FE961BF1C812}"/>
    <dgm:cxn modelId="{C502E480-7BD1-45B4-A093-61C5FD11D355}" type="presOf" srcId="{2A7C0345-1323-409A-BFF2-106C2A20B511}" destId="{41CE85BB-5E24-40A6-89E2-DC1551C2AF04}" srcOrd="0" destOrd="0" presId="urn:microsoft.com/office/officeart/2005/8/layout/orgChart1"/>
    <dgm:cxn modelId="{5725848A-F62B-4216-BF78-66B9534783F5}" srcId="{23795AB4-6818-4D65-8AB6-950CB8CA5AF2}" destId="{7803B5BA-6288-4CD7-B8DB-9BF1845E4095}" srcOrd="1" destOrd="0" parTransId="{4CEB9966-4632-4B6E-ABF0-571075782A84}" sibTransId="{F2115A22-62FC-4327-B9C2-1327E7740030}"/>
    <dgm:cxn modelId="{7A9795FD-363A-47B0-848D-FE6B313666F3}" type="presOf" srcId="{7803B5BA-6288-4CD7-B8DB-9BF1845E4095}" destId="{628AE05A-8794-45C5-B271-9C49393C9F98}" srcOrd="0" destOrd="0" presId="urn:microsoft.com/office/officeart/2005/8/layout/orgChart1"/>
    <dgm:cxn modelId="{FBE6CE9F-1A27-4D76-A276-A4918FDA1D3D}" type="presParOf" srcId="{817AB517-B650-49D1-9616-74CE305D307F}" destId="{B9C4B7E3-0E04-4A57-8827-ED714D01F369}" srcOrd="0" destOrd="0" presId="urn:microsoft.com/office/officeart/2005/8/layout/orgChart1"/>
    <dgm:cxn modelId="{C573FDC2-E409-4A8F-A72B-8CF19C1D5E0E}" type="presParOf" srcId="{B9C4B7E3-0E04-4A57-8827-ED714D01F369}" destId="{5E452DCB-2BF5-4837-B21C-9CE834EFEF92}" srcOrd="0" destOrd="0" presId="urn:microsoft.com/office/officeart/2005/8/layout/orgChart1"/>
    <dgm:cxn modelId="{B5D8742A-7A67-42B5-80B0-461CE62BA126}" type="presParOf" srcId="{5E452DCB-2BF5-4837-B21C-9CE834EFEF92}" destId="{9338BFF1-F11D-45CD-9B45-D1CB5D95AB02}" srcOrd="0" destOrd="0" presId="urn:microsoft.com/office/officeart/2005/8/layout/orgChart1"/>
    <dgm:cxn modelId="{E0B5D863-1F37-4D63-9B61-60A8ABFCA068}" type="presParOf" srcId="{5E452DCB-2BF5-4837-B21C-9CE834EFEF92}" destId="{FCF1E87E-5C83-4B1B-8E14-D1FCE8ACF6A6}" srcOrd="1" destOrd="0" presId="urn:microsoft.com/office/officeart/2005/8/layout/orgChart1"/>
    <dgm:cxn modelId="{55DDE0BC-0059-471E-851B-D1569A4749F5}" type="presParOf" srcId="{B9C4B7E3-0E04-4A57-8827-ED714D01F369}" destId="{88D9C2A0-4538-4C2E-99B7-5DC614C50CE9}" srcOrd="1" destOrd="0" presId="urn:microsoft.com/office/officeart/2005/8/layout/orgChart1"/>
    <dgm:cxn modelId="{5E141E98-F1F4-4040-887D-8AFA1B4803B7}" type="presParOf" srcId="{88D9C2A0-4538-4C2E-99B7-5DC614C50CE9}" destId="{8E9F2310-366C-4B8B-9F3B-EE1046CAF91E}" srcOrd="0" destOrd="0" presId="urn:microsoft.com/office/officeart/2005/8/layout/orgChart1"/>
    <dgm:cxn modelId="{6B7447F0-9781-41B5-BF53-A2384599C567}" type="presParOf" srcId="{88D9C2A0-4538-4C2E-99B7-5DC614C50CE9}" destId="{57138CA8-74AB-45E4-8A59-72E81A4A9A41}" srcOrd="1" destOrd="0" presId="urn:microsoft.com/office/officeart/2005/8/layout/orgChart1"/>
    <dgm:cxn modelId="{F554255E-C6FE-40B2-91AC-5573ADEEBE2E}" type="presParOf" srcId="{57138CA8-74AB-45E4-8A59-72E81A4A9A41}" destId="{8B52FCC9-3D42-489D-B3DC-19A6CBB08BDD}" srcOrd="0" destOrd="0" presId="urn:microsoft.com/office/officeart/2005/8/layout/orgChart1"/>
    <dgm:cxn modelId="{BC3AECA6-1A4E-4CA8-987C-789FC8E6DDD9}" type="presParOf" srcId="{8B52FCC9-3D42-489D-B3DC-19A6CBB08BDD}" destId="{41CE85BB-5E24-40A6-89E2-DC1551C2AF04}" srcOrd="0" destOrd="0" presId="urn:microsoft.com/office/officeart/2005/8/layout/orgChart1"/>
    <dgm:cxn modelId="{A9EEEB06-E89F-49BD-AD35-DA53920B1483}" type="presParOf" srcId="{8B52FCC9-3D42-489D-B3DC-19A6CBB08BDD}" destId="{63658546-E4CC-4B5D-BA90-077DC46007A5}" srcOrd="1" destOrd="0" presId="urn:microsoft.com/office/officeart/2005/8/layout/orgChart1"/>
    <dgm:cxn modelId="{26D6CF1E-F3E6-4EB8-A288-B766770E783B}" type="presParOf" srcId="{57138CA8-74AB-45E4-8A59-72E81A4A9A41}" destId="{9D1AB4C5-88E7-47FD-8952-F3B0BC6F8E02}" srcOrd="1" destOrd="0" presId="urn:microsoft.com/office/officeart/2005/8/layout/orgChart1"/>
    <dgm:cxn modelId="{31E5709D-1D82-45E1-9A64-DE27C48A0F5C}" type="presParOf" srcId="{57138CA8-74AB-45E4-8A59-72E81A4A9A41}" destId="{950B99FA-9D27-4B52-9CB5-080EF461CF68}" srcOrd="2" destOrd="0" presId="urn:microsoft.com/office/officeart/2005/8/layout/orgChart1"/>
    <dgm:cxn modelId="{17FC5D7D-2AFC-449A-9393-6F6089F45226}" type="presParOf" srcId="{88D9C2A0-4538-4C2E-99B7-5DC614C50CE9}" destId="{847BFB60-27CF-462B-BF98-23539921A3A6}" srcOrd="2" destOrd="0" presId="urn:microsoft.com/office/officeart/2005/8/layout/orgChart1"/>
    <dgm:cxn modelId="{F8351BE7-6C0F-47E7-9F15-AEB8C8DBFE42}" type="presParOf" srcId="{88D9C2A0-4538-4C2E-99B7-5DC614C50CE9}" destId="{5386A5F1-1591-46B2-BEE3-C5B78BFB33EA}" srcOrd="3" destOrd="0" presId="urn:microsoft.com/office/officeart/2005/8/layout/orgChart1"/>
    <dgm:cxn modelId="{0AACFE21-7472-4194-B2CF-14962AFF1726}" type="presParOf" srcId="{5386A5F1-1591-46B2-BEE3-C5B78BFB33EA}" destId="{19B10BBE-61A7-4B48-8A82-2523E25AA0C0}" srcOrd="0" destOrd="0" presId="urn:microsoft.com/office/officeart/2005/8/layout/orgChart1"/>
    <dgm:cxn modelId="{EB2F739D-5FCF-49A6-8F47-DF8F135D4ACB}" type="presParOf" srcId="{19B10BBE-61A7-4B48-8A82-2523E25AA0C0}" destId="{628AE05A-8794-45C5-B271-9C49393C9F98}" srcOrd="0" destOrd="0" presId="urn:microsoft.com/office/officeart/2005/8/layout/orgChart1"/>
    <dgm:cxn modelId="{C318BA89-71B6-4517-ADA1-0231CA3BB4CE}" type="presParOf" srcId="{19B10BBE-61A7-4B48-8A82-2523E25AA0C0}" destId="{37A1D7DF-FB1C-4F19-B6A4-3FDD97AA4369}" srcOrd="1" destOrd="0" presId="urn:microsoft.com/office/officeart/2005/8/layout/orgChart1"/>
    <dgm:cxn modelId="{8700EEE3-900E-49C9-9D03-9EED7BDA8EBC}" type="presParOf" srcId="{5386A5F1-1591-46B2-BEE3-C5B78BFB33EA}" destId="{FCF33C72-826C-4703-BB86-6E61E793A2A8}" srcOrd="1" destOrd="0" presId="urn:microsoft.com/office/officeart/2005/8/layout/orgChart1"/>
    <dgm:cxn modelId="{804CB662-00E2-4249-BC1B-AEBB408C88A3}" type="presParOf" srcId="{5386A5F1-1591-46B2-BEE3-C5B78BFB33EA}" destId="{629BAD1B-4F89-41FC-B3D6-0D415A6A4C12}" srcOrd="2" destOrd="0" presId="urn:microsoft.com/office/officeart/2005/8/layout/orgChart1"/>
    <dgm:cxn modelId="{47018B68-CC1A-41C1-A970-C5D7EA35C3B2}" type="presParOf" srcId="{B9C4B7E3-0E04-4A57-8827-ED714D01F369}" destId="{723D953B-A2F4-445E-ADAC-2C30122A069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1C08F9-F557-45EE-826C-A85A08E0F821}"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25DE16B1-D4D0-4D5E-AFB9-67559893D6A8}">
      <dgm:prSet phldrT="[Text]"/>
      <dgm:spPr/>
      <dgm:t>
        <a:bodyPr/>
        <a:lstStyle/>
        <a:p>
          <a:r>
            <a:rPr lang="en-US" dirty="0"/>
            <a:t>Main Data</a:t>
          </a:r>
        </a:p>
        <a:p>
          <a:r>
            <a:rPr lang="en-US" dirty="0"/>
            <a:t>M x N</a:t>
          </a:r>
        </a:p>
      </dgm:t>
    </dgm:pt>
    <dgm:pt modelId="{773ABF43-CAA2-492F-B12B-0C243BAE9390}" type="parTrans" cxnId="{76B1C1E2-B268-48BE-99A9-76224744DD55}">
      <dgm:prSet/>
      <dgm:spPr/>
      <dgm:t>
        <a:bodyPr/>
        <a:lstStyle/>
        <a:p>
          <a:endParaRPr lang="en-US"/>
        </a:p>
      </dgm:t>
    </dgm:pt>
    <dgm:pt modelId="{FA5B9FF4-FC66-46F0-9FDC-C4294F76D7C6}" type="sibTrans" cxnId="{76B1C1E2-B268-48BE-99A9-76224744DD55}">
      <dgm:prSet/>
      <dgm:spPr/>
      <dgm:t>
        <a:bodyPr/>
        <a:lstStyle/>
        <a:p>
          <a:endParaRPr lang="en-US"/>
        </a:p>
      </dgm:t>
    </dgm:pt>
    <dgm:pt modelId="{2083CDAD-5976-4EB9-892F-B62029E539B4}">
      <dgm:prSet phldrT="[Text]"/>
      <dgm:spPr/>
      <dgm:t>
        <a:bodyPr/>
        <a:lstStyle/>
        <a:p>
          <a:r>
            <a:rPr lang="en-US" dirty="0"/>
            <a:t>DT1:</a:t>
          </a:r>
        </a:p>
        <a:p>
          <a:r>
            <a:rPr lang="en-US" dirty="0"/>
            <a:t>m1 x n1 </a:t>
          </a:r>
        </a:p>
      </dgm:t>
    </dgm:pt>
    <dgm:pt modelId="{7F177BA9-FA52-48EC-9CA5-4902C03226BC}" type="parTrans" cxnId="{F359A462-A1EC-434E-92DD-DD692FEBE61C}">
      <dgm:prSet/>
      <dgm:spPr/>
      <dgm:t>
        <a:bodyPr/>
        <a:lstStyle/>
        <a:p>
          <a:endParaRPr lang="en-US"/>
        </a:p>
      </dgm:t>
    </dgm:pt>
    <dgm:pt modelId="{AAD7CD53-54C8-4349-9B55-3F7C833A2359}" type="sibTrans" cxnId="{F359A462-A1EC-434E-92DD-DD692FEBE61C}">
      <dgm:prSet/>
      <dgm:spPr/>
      <dgm:t>
        <a:bodyPr/>
        <a:lstStyle/>
        <a:p>
          <a:endParaRPr lang="en-US"/>
        </a:p>
      </dgm:t>
    </dgm:pt>
    <dgm:pt modelId="{74883948-9BAC-42E1-BE90-15924B452292}">
      <dgm:prSet phldrT="[Text]"/>
      <dgm:spPr/>
      <dgm:t>
        <a:bodyPr/>
        <a:lstStyle/>
        <a:p>
          <a:r>
            <a:rPr lang="en-US" dirty="0"/>
            <a:t>DT2:</a:t>
          </a:r>
        </a:p>
        <a:p>
          <a:r>
            <a:rPr lang="en-US" dirty="0"/>
            <a:t>m2 x n2</a:t>
          </a:r>
        </a:p>
      </dgm:t>
    </dgm:pt>
    <dgm:pt modelId="{AAD756F1-97B9-4565-9C8A-2A18BF085ABA}" type="parTrans" cxnId="{B7034722-479F-4640-9564-43743956A0AE}">
      <dgm:prSet/>
      <dgm:spPr/>
      <dgm:t>
        <a:bodyPr/>
        <a:lstStyle/>
        <a:p>
          <a:endParaRPr lang="en-US"/>
        </a:p>
      </dgm:t>
    </dgm:pt>
    <dgm:pt modelId="{E9852D72-9B6B-4AFE-AE3D-4542026538C4}" type="sibTrans" cxnId="{B7034722-479F-4640-9564-43743956A0AE}">
      <dgm:prSet/>
      <dgm:spPr/>
      <dgm:t>
        <a:bodyPr/>
        <a:lstStyle/>
        <a:p>
          <a:endParaRPr lang="en-US"/>
        </a:p>
      </dgm:t>
    </dgm:pt>
    <dgm:pt modelId="{0AA0CE6A-E8B7-4805-B69E-416DA5338995}">
      <dgm:prSet phldrT="[Text]"/>
      <dgm:spPr/>
      <dgm:t>
        <a:bodyPr/>
        <a:lstStyle/>
        <a:p>
          <a:r>
            <a:rPr lang="en-US" dirty="0"/>
            <a:t>DT3:</a:t>
          </a:r>
        </a:p>
        <a:p>
          <a:r>
            <a:rPr lang="en-US" dirty="0"/>
            <a:t>m3 x n3</a:t>
          </a:r>
        </a:p>
      </dgm:t>
    </dgm:pt>
    <dgm:pt modelId="{87B439C0-7EC8-4704-930E-D56F5AFACF52}" type="parTrans" cxnId="{561C5B92-0A86-49C3-936A-8CDE43C7E3FA}">
      <dgm:prSet/>
      <dgm:spPr/>
      <dgm:t>
        <a:bodyPr/>
        <a:lstStyle/>
        <a:p>
          <a:endParaRPr lang="en-US"/>
        </a:p>
      </dgm:t>
    </dgm:pt>
    <dgm:pt modelId="{1EDAC023-F311-4FA6-8FCF-1CDB43D52D48}" type="sibTrans" cxnId="{561C5B92-0A86-49C3-936A-8CDE43C7E3FA}">
      <dgm:prSet/>
      <dgm:spPr/>
      <dgm:t>
        <a:bodyPr/>
        <a:lstStyle/>
        <a:p>
          <a:endParaRPr lang="en-US"/>
        </a:p>
      </dgm:t>
    </dgm:pt>
    <dgm:pt modelId="{15FD5E94-5BFD-49A2-8A6F-57C9E4D53652}">
      <dgm:prSet phldrT="[Text]"/>
      <dgm:spPr/>
      <dgm:t>
        <a:bodyPr/>
        <a:lstStyle/>
        <a:p>
          <a:r>
            <a:rPr lang="en-US" dirty="0"/>
            <a:t>DT4:</a:t>
          </a:r>
        </a:p>
        <a:p>
          <a:r>
            <a:rPr lang="en-US" dirty="0"/>
            <a:t>m4 x n4</a:t>
          </a:r>
        </a:p>
      </dgm:t>
    </dgm:pt>
    <dgm:pt modelId="{729D7E52-8320-4C61-A5CB-7128EE1B88AB}" type="parTrans" cxnId="{51A8B264-7BEE-4197-A612-6267B4A2B6AE}">
      <dgm:prSet/>
      <dgm:spPr/>
      <dgm:t>
        <a:bodyPr/>
        <a:lstStyle/>
        <a:p>
          <a:endParaRPr lang="en-US"/>
        </a:p>
      </dgm:t>
    </dgm:pt>
    <dgm:pt modelId="{63B58EC2-CF4E-46D3-963B-9D514A008433}" type="sibTrans" cxnId="{51A8B264-7BEE-4197-A612-6267B4A2B6AE}">
      <dgm:prSet/>
      <dgm:spPr/>
      <dgm:t>
        <a:bodyPr/>
        <a:lstStyle/>
        <a:p>
          <a:endParaRPr lang="en-US"/>
        </a:p>
      </dgm:t>
    </dgm:pt>
    <dgm:pt modelId="{24135F76-C6A1-4106-8F44-3C9A4B72967D}" type="pres">
      <dgm:prSet presAssocID="{011C08F9-F557-45EE-826C-A85A08E0F821}" presName="diagram" presStyleCnt="0">
        <dgm:presLayoutVars>
          <dgm:chPref val="1"/>
          <dgm:dir/>
          <dgm:animOne val="branch"/>
          <dgm:animLvl val="lvl"/>
          <dgm:resizeHandles val="exact"/>
        </dgm:presLayoutVars>
      </dgm:prSet>
      <dgm:spPr/>
    </dgm:pt>
    <dgm:pt modelId="{8DA3CA1A-0B62-4B74-9135-8FB09D7FD61B}" type="pres">
      <dgm:prSet presAssocID="{25DE16B1-D4D0-4D5E-AFB9-67559893D6A8}" presName="root1" presStyleCnt="0"/>
      <dgm:spPr/>
    </dgm:pt>
    <dgm:pt modelId="{C7E0DF5A-352E-4E2A-A596-91286D6BBC58}" type="pres">
      <dgm:prSet presAssocID="{25DE16B1-D4D0-4D5E-AFB9-67559893D6A8}" presName="LevelOneTextNode" presStyleLbl="node0" presStyleIdx="0" presStyleCnt="1" custScaleY="159490">
        <dgm:presLayoutVars>
          <dgm:chPref val="3"/>
        </dgm:presLayoutVars>
      </dgm:prSet>
      <dgm:spPr/>
    </dgm:pt>
    <dgm:pt modelId="{8814CAF2-D565-4C82-AFFF-9CFFCB02AE5A}" type="pres">
      <dgm:prSet presAssocID="{25DE16B1-D4D0-4D5E-AFB9-67559893D6A8}" presName="level2hierChild" presStyleCnt="0"/>
      <dgm:spPr/>
    </dgm:pt>
    <dgm:pt modelId="{7C2AA728-637E-4CD7-87E7-346EEF4CEACF}" type="pres">
      <dgm:prSet presAssocID="{7F177BA9-FA52-48EC-9CA5-4902C03226BC}" presName="conn2-1" presStyleLbl="parChTrans1D2" presStyleIdx="0" presStyleCnt="4"/>
      <dgm:spPr/>
    </dgm:pt>
    <dgm:pt modelId="{214BF5AA-45EC-4F81-BDEA-9855B4ACFCEF}" type="pres">
      <dgm:prSet presAssocID="{7F177BA9-FA52-48EC-9CA5-4902C03226BC}" presName="connTx" presStyleLbl="parChTrans1D2" presStyleIdx="0" presStyleCnt="4"/>
      <dgm:spPr/>
    </dgm:pt>
    <dgm:pt modelId="{E361D344-99FE-41B6-8424-9C1994FB3D26}" type="pres">
      <dgm:prSet presAssocID="{2083CDAD-5976-4EB9-892F-B62029E539B4}" presName="root2" presStyleCnt="0"/>
      <dgm:spPr/>
    </dgm:pt>
    <dgm:pt modelId="{9159F5F2-2AB2-48F7-B467-7C55F8E05DE0}" type="pres">
      <dgm:prSet presAssocID="{2083CDAD-5976-4EB9-892F-B62029E539B4}" presName="LevelTwoTextNode" presStyleLbl="node2" presStyleIdx="0" presStyleCnt="4">
        <dgm:presLayoutVars>
          <dgm:chPref val="3"/>
        </dgm:presLayoutVars>
      </dgm:prSet>
      <dgm:spPr/>
    </dgm:pt>
    <dgm:pt modelId="{54A57D64-8E5F-4945-9A3D-A8A698D51B6D}" type="pres">
      <dgm:prSet presAssocID="{2083CDAD-5976-4EB9-892F-B62029E539B4}" presName="level3hierChild" presStyleCnt="0"/>
      <dgm:spPr/>
    </dgm:pt>
    <dgm:pt modelId="{B2D013CB-AA18-4101-8B7C-D5DE66BE57C3}" type="pres">
      <dgm:prSet presAssocID="{AAD756F1-97B9-4565-9C8A-2A18BF085ABA}" presName="conn2-1" presStyleLbl="parChTrans1D2" presStyleIdx="1" presStyleCnt="4"/>
      <dgm:spPr/>
    </dgm:pt>
    <dgm:pt modelId="{26D419FD-A87E-449F-95B6-60E10F3D53EB}" type="pres">
      <dgm:prSet presAssocID="{AAD756F1-97B9-4565-9C8A-2A18BF085ABA}" presName="connTx" presStyleLbl="parChTrans1D2" presStyleIdx="1" presStyleCnt="4"/>
      <dgm:spPr/>
    </dgm:pt>
    <dgm:pt modelId="{1BB5E236-EEF5-444E-AA2F-E96341B89655}" type="pres">
      <dgm:prSet presAssocID="{74883948-9BAC-42E1-BE90-15924B452292}" presName="root2" presStyleCnt="0"/>
      <dgm:spPr/>
    </dgm:pt>
    <dgm:pt modelId="{F669CA78-7D53-4C91-80D8-0B3C8E23E48A}" type="pres">
      <dgm:prSet presAssocID="{74883948-9BAC-42E1-BE90-15924B452292}" presName="LevelTwoTextNode" presStyleLbl="node2" presStyleIdx="1" presStyleCnt="4">
        <dgm:presLayoutVars>
          <dgm:chPref val="3"/>
        </dgm:presLayoutVars>
      </dgm:prSet>
      <dgm:spPr/>
    </dgm:pt>
    <dgm:pt modelId="{7BC0CA28-9B21-4FA3-9E1D-68479C7CF380}" type="pres">
      <dgm:prSet presAssocID="{74883948-9BAC-42E1-BE90-15924B452292}" presName="level3hierChild" presStyleCnt="0"/>
      <dgm:spPr/>
    </dgm:pt>
    <dgm:pt modelId="{E553891F-A910-4F02-AF06-AE8C5B588CDF}" type="pres">
      <dgm:prSet presAssocID="{87B439C0-7EC8-4704-930E-D56F5AFACF52}" presName="conn2-1" presStyleLbl="parChTrans1D2" presStyleIdx="2" presStyleCnt="4"/>
      <dgm:spPr/>
    </dgm:pt>
    <dgm:pt modelId="{154FD650-FDBE-43A8-BA26-10E976DA2A47}" type="pres">
      <dgm:prSet presAssocID="{87B439C0-7EC8-4704-930E-D56F5AFACF52}" presName="connTx" presStyleLbl="parChTrans1D2" presStyleIdx="2" presStyleCnt="4"/>
      <dgm:spPr/>
    </dgm:pt>
    <dgm:pt modelId="{98286ECD-1A01-4544-8FBD-0CCCC676CB15}" type="pres">
      <dgm:prSet presAssocID="{0AA0CE6A-E8B7-4805-B69E-416DA5338995}" presName="root2" presStyleCnt="0"/>
      <dgm:spPr/>
    </dgm:pt>
    <dgm:pt modelId="{6406021A-35F0-4369-B377-B535F29E4BBA}" type="pres">
      <dgm:prSet presAssocID="{0AA0CE6A-E8B7-4805-B69E-416DA5338995}" presName="LevelTwoTextNode" presStyleLbl="node2" presStyleIdx="2" presStyleCnt="4">
        <dgm:presLayoutVars>
          <dgm:chPref val="3"/>
        </dgm:presLayoutVars>
      </dgm:prSet>
      <dgm:spPr/>
    </dgm:pt>
    <dgm:pt modelId="{8CCDEA1C-B41A-4C2F-B84F-EB8B4E2A24DB}" type="pres">
      <dgm:prSet presAssocID="{0AA0CE6A-E8B7-4805-B69E-416DA5338995}" presName="level3hierChild" presStyleCnt="0"/>
      <dgm:spPr/>
    </dgm:pt>
    <dgm:pt modelId="{93485D50-6096-4619-83AC-7FD4EF956249}" type="pres">
      <dgm:prSet presAssocID="{729D7E52-8320-4C61-A5CB-7128EE1B88AB}" presName="conn2-1" presStyleLbl="parChTrans1D2" presStyleIdx="3" presStyleCnt="4"/>
      <dgm:spPr/>
    </dgm:pt>
    <dgm:pt modelId="{6F1A3B2B-96E6-4E38-B72F-6AEBCA0F498D}" type="pres">
      <dgm:prSet presAssocID="{729D7E52-8320-4C61-A5CB-7128EE1B88AB}" presName="connTx" presStyleLbl="parChTrans1D2" presStyleIdx="3" presStyleCnt="4"/>
      <dgm:spPr/>
    </dgm:pt>
    <dgm:pt modelId="{216799E1-6067-4112-82FB-8CB32EB84B6D}" type="pres">
      <dgm:prSet presAssocID="{15FD5E94-5BFD-49A2-8A6F-57C9E4D53652}" presName="root2" presStyleCnt="0"/>
      <dgm:spPr/>
    </dgm:pt>
    <dgm:pt modelId="{B8235F4D-1BCE-4DBD-ADE8-0EA4C305FADB}" type="pres">
      <dgm:prSet presAssocID="{15FD5E94-5BFD-49A2-8A6F-57C9E4D53652}" presName="LevelTwoTextNode" presStyleLbl="node2" presStyleIdx="3" presStyleCnt="4">
        <dgm:presLayoutVars>
          <dgm:chPref val="3"/>
        </dgm:presLayoutVars>
      </dgm:prSet>
      <dgm:spPr/>
    </dgm:pt>
    <dgm:pt modelId="{53DE10C4-F1C7-4C3F-AB31-27FFB23475A4}" type="pres">
      <dgm:prSet presAssocID="{15FD5E94-5BFD-49A2-8A6F-57C9E4D53652}" presName="level3hierChild" presStyleCnt="0"/>
      <dgm:spPr/>
    </dgm:pt>
  </dgm:ptLst>
  <dgm:cxnLst>
    <dgm:cxn modelId="{A4853820-07EC-4324-A6E1-1721C077F46B}" type="presOf" srcId="{0AA0CE6A-E8B7-4805-B69E-416DA5338995}" destId="{6406021A-35F0-4369-B377-B535F29E4BBA}" srcOrd="0" destOrd="0" presId="urn:microsoft.com/office/officeart/2005/8/layout/hierarchy2"/>
    <dgm:cxn modelId="{B7034722-479F-4640-9564-43743956A0AE}" srcId="{25DE16B1-D4D0-4D5E-AFB9-67559893D6A8}" destId="{74883948-9BAC-42E1-BE90-15924B452292}" srcOrd="1" destOrd="0" parTransId="{AAD756F1-97B9-4565-9C8A-2A18BF085ABA}" sibTransId="{E9852D72-9B6B-4AFE-AE3D-4542026538C4}"/>
    <dgm:cxn modelId="{0B136C2B-AB42-40F1-B3D6-3814F6D03912}" type="presOf" srcId="{2083CDAD-5976-4EB9-892F-B62029E539B4}" destId="{9159F5F2-2AB2-48F7-B467-7C55F8E05DE0}" srcOrd="0" destOrd="0" presId="urn:microsoft.com/office/officeart/2005/8/layout/hierarchy2"/>
    <dgm:cxn modelId="{A928905B-2D6F-4E3B-8100-B6C2DEB8A64E}" type="presOf" srcId="{011C08F9-F557-45EE-826C-A85A08E0F821}" destId="{24135F76-C6A1-4106-8F44-3C9A4B72967D}" srcOrd="0" destOrd="0" presId="urn:microsoft.com/office/officeart/2005/8/layout/hierarchy2"/>
    <dgm:cxn modelId="{F359A462-A1EC-434E-92DD-DD692FEBE61C}" srcId="{25DE16B1-D4D0-4D5E-AFB9-67559893D6A8}" destId="{2083CDAD-5976-4EB9-892F-B62029E539B4}" srcOrd="0" destOrd="0" parTransId="{7F177BA9-FA52-48EC-9CA5-4902C03226BC}" sibTransId="{AAD7CD53-54C8-4349-9B55-3F7C833A2359}"/>
    <dgm:cxn modelId="{51A8B264-7BEE-4197-A612-6267B4A2B6AE}" srcId="{25DE16B1-D4D0-4D5E-AFB9-67559893D6A8}" destId="{15FD5E94-5BFD-49A2-8A6F-57C9E4D53652}" srcOrd="3" destOrd="0" parTransId="{729D7E52-8320-4C61-A5CB-7128EE1B88AB}" sibTransId="{63B58EC2-CF4E-46D3-963B-9D514A008433}"/>
    <dgm:cxn modelId="{FB91E148-12F5-4ABE-821B-4D9340B43DF8}" type="presOf" srcId="{7F177BA9-FA52-48EC-9CA5-4902C03226BC}" destId="{7C2AA728-637E-4CD7-87E7-346EEF4CEACF}" srcOrd="0" destOrd="0" presId="urn:microsoft.com/office/officeart/2005/8/layout/hierarchy2"/>
    <dgm:cxn modelId="{ACC3064B-7345-4995-9AAA-CB05A9342C03}" type="presOf" srcId="{87B439C0-7EC8-4704-930E-D56F5AFACF52}" destId="{154FD650-FDBE-43A8-BA26-10E976DA2A47}" srcOrd="1" destOrd="0" presId="urn:microsoft.com/office/officeart/2005/8/layout/hierarchy2"/>
    <dgm:cxn modelId="{D20AC34C-C4D7-4CA6-B530-009037A801A1}" type="presOf" srcId="{AAD756F1-97B9-4565-9C8A-2A18BF085ABA}" destId="{26D419FD-A87E-449F-95B6-60E10F3D53EB}" srcOrd="1" destOrd="0" presId="urn:microsoft.com/office/officeart/2005/8/layout/hierarchy2"/>
    <dgm:cxn modelId="{97E03775-089A-4C35-A8D8-C9284231E39F}" type="presOf" srcId="{7F177BA9-FA52-48EC-9CA5-4902C03226BC}" destId="{214BF5AA-45EC-4F81-BDEA-9855B4ACFCEF}" srcOrd="1" destOrd="0" presId="urn:microsoft.com/office/officeart/2005/8/layout/hierarchy2"/>
    <dgm:cxn modelId="{DC1FC677-A016-41E2-901E-F2D3547E736F}" type="presOf" srcId="{729D7E52-8320-4C61-A5CB-7128EE1B88AB}" destId="{6F1A3B2B-96E6-4E38-B72F-6AEBCA0F498D}" srcOrd="1" destOrd="0" presId="urn:microsoft.com/office/officeart/2005/8/layout/hierarchy2"/>
    <dgm:cxn modelId="{D3F6A285-5475-4CB8-8ACE-E17416F096A0}" type="presOf" srcId="{25DE16B1-D4D0-4D5E-AFB9-67559893D6A8}" destId="{C7E0DF5A-352E-4E2A-A596-91286D6BBC58}" srcOrd="0" destOrd="0" presId="urn:microsoft.com/office/officeart/2005/8/layout/hierarchy2"/>
    <dgm:cxn modelId="{A676F58E-E868-4B9C-849A-820397C8F36D}" type="presOf" srcId="{87B439C0-7EC8-4704-930E-D56F5AFACF52}" destId="{E553891F-A910-4F02-AF06-AE8C5B588CDF}" srcOrd="0" destOrd="0" presId="urn:microsoft.com/office/officeart/2005/8/layout/hierarchy2"/>
    <dgm:cxn modelId="{561C5B92-0A86-49C3-936A-8CDE43C7E3FA}" srcId="{25DE16B1-D4D0-4D5E-AFB9-67559893D6A8}" destId="{0AA0CE6A-E8B7-4805-B69E-416DA5338995}" srcOrd="2" destOrd="0" parTransId="{87B439C0-7EC8-4704-930E-D56F5AFACF52}" sibTransId="{1EDAC023-F311-4FA6-8FCF-1CDB43D52D48}"/>
    <dgm:cxn modelId="{55033199-C867-4737-AB93-1D9DF968BCC1}" type="presOf" srcId="{AAD756F1-97B9-4565-9C8A-2A18BF085ABA}" destId="{B2D013CB-AA18-4101-8B7C-D5DE66BE57C3}" srcOrd="0" destOrd="0" presId="urn:microsoft.com/office/officeart/2005/8/layout/hierarchy2"/>
    <dgm:cxn modelId="{67984EB1-E03F-49FA-BC3E-D4A6241678CC}" type="presOf" srcId="{15FD5E94-5BFD-49A2-8A6F-57C9E4D53652}" destId="{B8235F4D-1BCE-4DBD-ADE8-0EA4C305FADB}" srcOrd="0" destOrd="0" presId="urn:microsoft.com/office/officeart/2005/8/layout/hierarchy2"/>
    <dgm:cxn modelId="{C1A380DA-3F77-4C81-A256-C0AC8C74AA8A}" type="presOf" srcId="{729D7E52-8320-4C61-A5CB-7128EE1B88AB}" destId="{93485D50-6096-4619-83AC-7FD4EF956249}" srcOrd="0" destOrd="0" presId="urn:microsoft.com/office/officeart/2005/8/layout/hierarchy2"/>
    <dgm:cxn modelId="{76B1C1E2-B268-48BE-99A9-76224744DD55}" srcId="{011C08F9-F557-45EE-826C-A85A08E0F821}" destId="{25DE16B1-D4D0-4D5E-AFB9-67559893D6A8}" srcOrd="0" destOrd="0" parTransId="{773ABF43-CAA2-492F-B12B-0C243BAE9390}" sibTransId="{FA5B9FF4-FC66-46F0-9FDC-C4294F76D7C6}"/>
    <dgm:cxn modelId="{97444BF6-C0EA-4530-905B-81E8821F6325}" type="presOf" srcId="{74883948-9BAC-42E1-BE90-15924B452292}" destId="{F669CA78-7D53-4C91-80D8-0B3C8E23E48A}" srcOrd="0" destOrd="0" presId="urn:microsoft.com/office/officeart/2005/8/layout/hierarchy2"/>
    <dgm:cxn modelId="{93CDE5DC-3B6B-45D8-84B2-735FF0BE5A03}" type="presParOf" srcId="{24135F76-C6A1-4106-8F44-3C9A4B72967D}" destId="{8DA3CA1A-0B62-4B74-9135-8FB09D7FD61B}" srcOrd="0" destOrd="0" presId="urn:microsoft.com/office/officeart/2005/8/layout/hierarchy2"/>
    <dgm:cxn modelId="{41B59DD1-8FE4-4156-8075-9F15E865DBB1}" type="presParOf" srcId="{8DA3CA1A-0B62-4B74-9135-8FB09D7FD61B}" destId="{C7E0DF5A-352E-4E2A-A596-91286D6BBC58}" srcOrd="0" destOrd="0" presId="urn:microsoft.com/office/officeart/2005/8/layout/hierarchy2"/>
    <dgm:cxn modelId="{79D72892-F9BA-4D0A-A35B-2135C7761116}" type="presParOf" srcId="{8DA3CA1A-0B62-4B74-9135-8FB09D7FD61B}" destId="{8814CAF2-D565-4C82-AFFF-9CFFCB02AE5A}" srcOrd="1" destOrd="0" presId="urn:microsoft.com/office/officeart/2005/8/layout/hierarchy2"/>
    <dgm:cxn modelId="{2C739661-1435-4EC1-9F83-BCBB4438B38C}" type="presParOf" srcId="{8814CAF2-D565-4C82-AFFF-9CFFCB02AE5A}" destId="{7C2AA728-637E-4CD7-87E7-346EEF4CEACF}" srcOrd="0" destOrd="0" presId="urn:microsoft.com/office/officeart/2005/8/layout/hierarchy2"/>
    <dgm:cxn modelId="{CD690BAD-5D64-4654-911B-D3681B87B640}" type="presParOf" srcId="{7C2AA728-637E-4CD7-87E7-346EEF4CEACF}" destId="{214BF5AA-45EC-4F81-BDEA-9855B4ACFCEF}" srcOrd="0" destOrd="0" presId="urn:microsoft.com/office/officeart/2005/8/layout/hierarchy2"/>
    <dgm:cxn modelId="{52B101B1-FCB9-4116-8392-E929B702BE6F}" type="presParOf" srcId="{8814CAF2-D565-4C82-AFFF-9CFFCB02AE5A}" destId="{E361D344-99FE-41B6-8424-9C1994FB3D26}" srcOrd="1" destOrd="0" presId="urn:microsoft.com/office/officeart/2005/8/layout/hierarchy2"/>
    <dgm:cxn modelId="{5A860444-E664-4D1A-B9B6-B7A764BF8362}" type="presParOf" srcId="{E361D344-99FE-41B6-8424-9C1994FB3D26}" destId="{9159F5F2-2AB2-48F7-B467-7C55F8E05DE0}" srcOrd="0" destOrd="0" presId="urn:microsoft.com/office/officeart/2005/8/layout/hierarchy2"/>
    <dgm:cxn modelId="{DCAAD2C9-E8CF-4AD2-BF80-D1C8B1DB0DE8}" type="presParOf" srcId="{E361D344-99FE-41B6-8424-9C1994FB3D26}" destId="{54A57D64-8E5F-4945-9A3D-A8A698D51B6D}" srcOrd="1" destOrd="0" presId="urn:microsoft.com/office/officeart/2005/8/layout/hierarchy2"/>
    <dgm:cxn modelId="{29AFBD45-29C3-4087-A738-FB7D2BC6EB9D}" type="presParOf" srcId="{8814CAF2-D565-4C82-AFFF-9CFFCB02AE5A}" destId="{B2D013CB-AA18-4101-8B7C-D5DE66BE57C3}" srcOrd="2" destOrd="0" presId="urn:microsoft.com/office/officeart/2005/8/layout/hierarchy2"/>
    <dgm:cxn modelId="{EA91DD65-AFEA-4C02-82BE-5B6249A97A18}" type="presParOf" srcId="{B2D013CB-AA18-4101-8B7C-D5DE66BE57C3}" destId="{26D419FD-A87E-449F-95B6-60E10F3D53EB}" srcOrd="0" destOrd="0" presId="urn:microsoft.com/office/officeart/2005/8/layout/hierarchy2"/>
    <dgm:cxn modelId="{7C9BDF81-3514-4378-BC0F-6A643793A4B9}" type="presParOf" srcId="{8814CAF2-D565-4C82-AFFF-9CFFCB02AE5A}" destId="{1BB5E236-EEF5-444E-AA2F-E96341B89655}" srcOrd="3" destOrd="0" presId="urn:microsoft.com/office/officeart/2005/8/layout/hierarchy2"/>
    <dgm:cxn modelId="{42BF5E10-0596-41B8-B167-9008262DD78E}" type="presParOf" srcId="{1BB5E236-EEF5-444E-AA2F-E96341B89655}" destId="{F669CA78-7D53-4C91-80D8-0B3C8E23E48A}" srcOrd="0" destOrd="0" presId="urn:microsoft.com/office/officeart/2005/8/layout/hierarchy2"/>
    <dgm:cxn modelId="{DEC807EC-16B9-4796-A2AA-E073FEC0445F}" type="presParOf" srcId="{1BB5E236-EEF5-444E-AA2F-E96341B89655}" destId="{7BC0CA28-9B21-4FA3-9E1D-68479C7CF380}" srcOrd="1" destOrd="0" presId="urn:microsoft.com/office/officeart/2005/8/layout/hierarchy2"/>
    <dgm:cxn modelId="{37E509A3-6B25-4076-8E89-0622B554F5E2}" type="presParOf" srcId="{8814CAF2-D565-4C82-AFFF-9CFFCB02AE5A}" destId="{E553891F-A910-4F02-AF06-AE8C5B588CDF}" srcOrd="4" destOrd="0" presId="urn:microsoft.com/office/officeart/2005/8/layout/hierarchy2"/>
    <dgm:cxn modelId="{5E6794F3-6913-42DD-8B5A-26F7EE940462}" type="presParOf" srcId="{E553891F-A910-4F02-AF06-AE8C5B588CDF}" destId="{154FD650-FDBE-43A8-BA26-10E976DA2A47}" srcOrd="0" destOrd="0" presId="urn:microsoft.com/office/officeart/2005/8/layout/hierarchy2"/>
    <dgm:cxn modelId="{54ADDB2E-AEBF-47B1-826B-480CE0E09E41}" type="presParOf" srcId="{8814CAF2-D565-4C82-AFFF-9CFFCB02AE5A}" destId="{98286ECD-1A01-4544-8FBD-0CCCC676CB15}" srcOrd="5" destOrd="0" presId="urn:microsoft.com/office/officeart/2005/8/layout/hierarchy2"/>
    <dgm:cxn modelId="{8CB91831-E4CA-4819-B1CC-558BB9B564C4}" type="presParOf" srcId="{98286ECD-1A01-4544-8FBD-0CCCC676CB15}" destId="{6406021A-35F0-4369-B377-B535F29E4BBA}" srcOrd="0" destOrd="0" presId="urn:microsoft.com/office/officeart/2005/8/layout/hierarchy2"/>
    <dgm:cxn modelId="{6BD48105-A363-4A70-AA48-D06C15C86E4C}" type="presParOf" srcId="{98286ECD-1A01-4544-8FBD-0CCCC676CB15}" destId="{8CCDEA1C-B41A-4C2F-B84F-EB8B4E2A24DB}" srcOrd="1" destOrd="0" presId="urn:microsoft.com/office/officeart/2005/8/layout/hierarchy2"/>
    <dgm:cxn modelId="{27C68D20-6E80-46EE-8949-461171D6B94E}" type="presParOf" srcId="{8814CAF2-D565-4C82-AFFF-9CFFCB02AE5A}" destId="{93485D50-6096-4619-83AC-7FD4EF956249}" srcOrd="6" destOrd="0" presId="urn:microsoft.com/office/officeart/2005/8/layout/hierarchy2"/>
    <dgm:cxn modelId="{9E412F0F-D2E6-4F6B-95DB-325DB11CDCFE}" type="presParOf" srcId="{93485D50-6096-4619-83AC-7FD4EF956249}" destId="{6F1A3B2B-96E6-4E38-B72F-6AEBCA0F498D}" srcOrd="0" destOrd="0" presId="urn:microsoft.com/office/officeart/2005/8/layout/hierarchy2"/>
    <dgm:cxn modelId="{E9C2E4E0-046E-41D3-9B03-3104620387AB}" type="presParOf" srcId="{8814CAF2-D565-4C82-AFFF-9CFFCB02AE5A}" destId="{216799E1-6067-4112-82FB-8CB32EB84B6D}" srcOrd="7" destOrd="0" presId="urn:microsoft.com/office/officeart/2005/8/layout/hierarchy2"/>
    <dgm:cxn modelId="{E17A22A1-44DB-4B2F-986B-B8FCF8EB6D3F}" type="presParOf" srcId="{216799E1-6067-4112-82FB-8CB32EB84B6D}" destId="{B8235F4D-1BCE-4DBD-ADE8-0EA4C305FADB}" srcOrd="0" destOrd="0" presId="urn:microsoft.com/office/officeart/2005/8/layout/hierarchy2"/>
    <dgm:cxn modelId="{5323A9B1-C7F5-4A67-BD31-17E97B5EE1BA}" type="presParOf" srcId="{216799E1-6067-4112-82FB-8CB32EB84B6D}" destId="{53DE10C4-F1C7-4C3F-AB31-27FFB23475A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1C08F9-F557-45EE-826C-A85A08E0F821}" type="doc">
      <dgm:prSet loTypeId="urn:microsoft.com/office/officeart/2005/8/layout/hierarchy2" loCatId="hierarchy" qsTypeId="urn:microsoft.com/office/officeart/2005/8/quickstyle/3d2" qsCatId="3D" csTypeId="urn:microsoft.com/office/officeart/2005/8/colors/colorful4" csCatId="colorful" phldr="1"/>
      <dgm:spPr/>
      <dgm:t>
        <a:bodyPr/>
        <a:lstStyle/>
        <a:p>
          <a:endParaRPr lang="en-US"/>
        </a:p>
      </dgm:t>
    </dgm:pt>
    <dgm:pt modelId="{25DE16B1-D4D0-4D5E-AFB9-67559893D6A8}">
      <dgm:prSet phldrT="[Text]"/>
      <dgm:spPr/>
      <dgm:t>
        <a:bodyPr/>
        <a:lstStyle/>
        <a:p>
          <a:r>
            <a:rPr lang="en-US" dirty="0"/>
            <a:t>Main Data</a:t>
          </a:r>
        </a:p>
        <a:p>
          <a:r>
            <a:rPr lang="en-US" dirty="0"/>
            <a:t>M x N</a:t>
          </a:r>
        </a:p>
      </dgm:t>
    </dgm:pt>
    <dgm:pt modelId="{773ABF43-CAA2-492F-B12B-0C243BAE9390}" type="parTrans" cxnId="{76B1C1E2-B268-48BE-99A9-76224744DD55}">
      <dgm:prSet/>
      <dgm:spPr/>
      <dgm:t>
        <a:bodyPr/>
        <a:lstStyle/>
        <a:p>
          <a:endParaRPr lang="en-US"/>
        </a:p>
      </dgm:t>
    </dgm:pt>
    <dgm:pt modelId="{FA5B9FF4-FC66-46F0-9FDC-C4294F76D7C6}" type="sibTrans" cxnId="{76B1C1E2-B268-48BE-99A9-76224744DD55}">
      <dgm:prSet/>
      <dgm:spPr/>
      <dgm:t>
        <a:bodyPr/>
        <a:lstStyle/>
        <a:p>
          <a:endParaRPr lang="en-US"/>
        </a:p>
      </dgm:t>
    </dgm:pt>
    <dgm:pt modelId="{2083CDAD-5976-4EB9-892F-B62029E539B4}">
      <dgm:prSet phldrT="[Text]"/>
      <dgm:spPr/>
      <dgm:t>
        <a:bodyPr/>
        <a:lstStyle/>
        <a:p>
          <a:r>
            <a:rPr lang="en-US" dirty="0"/>
            <a:t>DT1:</a:t>
          </a:r>
        </a:p>
        <a:p>
          <a:r>
            <a:rPr lang="en-US" dirty="0"/>
            <a:t>m1 x n1 </a:t>
          </a:r>
        </a:p>
      </dgm:t>
    </dgm:pt>
    <dgm:pt modelId="{7F177BA9-FA52-48EC-9CA5-4902C03226BC}" type="parTrans" cxnId="{F359A462-A1EC-434E-92DD-DD692FEBE61C}">
      <dgm:prSet/>
      <dgm:spPr/>
      <dgm:t>
        <a:bodyPr/>
        <a:lstStyle/>
        <a:p>
          <a:endParaRPr lang="en-US"/>
        </a:p>
      </dgm:t>
    </dgm:pt>
    <dgm:pt modelId="{AAD7CD53-54C8-4349-9B55-3F7C833A2359}" type="sibTrans" cxnId="{F359A462-A1EC-434E-92DD-DD692FEBE61C}">
      <dgm:prSet/>
      <dgm:spPr/>
      <dgm:t>
        <a:bodyPr/>
        <a:lstStyle/>
        <a:p>
          <a:endParaRPr lang="en-US"/>
        </a:p>
      </dgm:t>
    </dgm:pt>
    <dgm:pt modelId="{74883948-9BAC-42E1-BE90-15924B452292}">
      <dgm:prSet phldrT="[Text]"/>
      <dgm:spPr/>
      <dgm:t>
        <a:bodyPr/>
        <a:lstStyle/>
        <a:p>
          <a:r>
            <a:rPr lang="en-US" dirty="0"/>
            <a:t>DT2:</a:t>
          </a:r>
        </a:p>
        <a:p>
          <a:r>
            <a:rPr lang="en-US" dirty="0"/>
            <a:t>m2 x n2</a:t>
          </a:r>
        </a:p>
      </dgm:t>
    </dgm:pt>
    <dgm:pt modelId="{AAD756F1-97B9-4565-9C8A-2A18BF085ABA}" type="parTrans" cxnId="{B7034722-479F-4640-9564-43743956A0AE}">
      <dgm:prSet/>
      <dgm:spPr/>
      <dgm:t>
        <a:bodyPr/>
        <a:lstStyle/>
        <a:p>
          <a:endParaRPr lang="en-US"/>
        </a:p>
      </dgm:t>
    </dgm:pt>
    <dgm:pt modelId="{E9852D72-9B6B-4AFE-AE3D-4542026538C4}" type="sibTrans" cxnId="{B7034722-479F-4640-9564-43743956A0AE}">
      <dgm:prSet/>
      <dgm:spPr/>
      <dgm:t>
        <a:bodyPr/>
        <a:lstStyle/>
        <a:p>
          <a:endParaRPr lang="en-US"/>
        </a:p>
      </dgm:t>
    </dgm:pt>
    <dgm:pt modelId="{0AA0CE6A-E8B7-4805-B69E-416DA5338995}">
      <dgm:prSet phldrT="[Text]"/>
      <dgm:spPr/>
      <dgm:t>
        <a:bodyPr/>
        <a:lstStyle/>
        <a:p>
          <a:r>
            <a:rPr lang="en-US" dirty="0"/>
            <a:t>DT3:</a:t>
          </a:r>
        </a:p>
        <a:p>
          <a:r>
            <a:rPr lang="en-US" dirty="0"/>
            <a:t>m3 x n3</a:t>
          </a:r>
        </a:p>
      </dgm:t>
    </dgm:pt>
    <dgm:pt modelId="{87B439C0-7EC8-4704-930E-D56F5AFACF52}" type="parTrans" cxnId="{561C5B92-0A86-49C3-936A-8CDE43C7E3FA}">
      <dgm:prSet/>
      <dgm:spPr/>
      <dgm:t>
        <a:bodyPr/>
        <a:lstStyle/>
        <a:p>
          <a:endParaRPr lang="en-US"/>
        </a:p>
      </dgm:t>
    </dgm:pt>
    <dgm:pt modelId="{1EDAC023-F311-4FA6-8FCF-1CDB43D52D48}" type="sibTrans" cxnId="{561C5B92-0A86-49C3-936A-8CDE43C7E3FA}">
      <dgm:prSet/>
      <dgm:spPr/>
      <dgm:t>
        <a:bodyPr/>
        <a:lstStyle/>
        <a:p>
          <a:endParaRPr lang="en-US"/>
        </a:p>
      </dgm:t>
    </dgm:pt>
    <dgm:pt modelId="{15FD5E94-5BFD-49A2-8A6F-57C9E4D53652}">
      <dgm:prSet phldrT="[Text]"/>
      <dgm:spPr/>
      <dgm:t>
        <a:bodyPr/>
        <a:lstStyle/>
        <a:p>
          <a:r>
            <a:rPr lang="en-US" dirty="0"/>
            <a:t>DT4:</a:t>
          </a:r>
        </a:p>
        <a:p>
          <a:r>
            <a:rPr lang="en-US" dirty="0"/>
            <a:t>m4 x n4</a:t>
          </a:r>
        </a:p>
      </dgm:t>
    </dgm:pt>
    <dgm:pt modelId="{729D7E52-8320-4C61-A5CB-7128EE1B88AB}" type="parTrans" cxnId="{51A8B264-7BEE-4197-A612-6267B4A2B6AE}">
      <dgm:prSet/>
      <dgm:spPr/>
      <dgm:t>
        <a:bodyPr/>
        <a:lstStyle/>
        <a:p>
          <a:endParaRPr lang="en-US"/>
        </a:p>
      </dgm:t>
    </dgm:pt>
    <dgm:pt modelId="{63B58EC2-CF4E-46D3-963B-9D514A008433}" type="sibTrans" cxnId="{51A8B264-7BEE-4197-A612-6267B4A2B6AE}">
      <dgm:prSet/>
      <dgm:spPr/>
      <dgm:t>
        <a:bodyPr/>
        <a:lstStyle/>
        <a:p>
          <a:endParaRPr lang="en-US"/>
        </a:p>
      </dgm:t>
    </dgm:pt>
    <dgm:pt modelId="{F9E5443A-76CC-4B3D-A71E-125859E3D05D}">
      <dgm:prSet/>
      <dgm:spPr/>
      <dgm:t>
        <a:bodyPr/>
        <a:lstStyle/>
        <a:p>
          <a:endParaRPr lang="en-US"/>
        </a:p>
      </dgm:t>
    </dgm:pt>
    <dgm:pt modelId="{FA10F59F-6E49-4C23-ACB6-093A77470840}" type="parTrans" cxnId="{169D8A89-634C-44C2-BF1D-3C5A45C7A212}">
      <dgm:prSet/>
      <dgm:spPr/>
      <dgm:t>
        <a:bodyPr/>
        <a:lstStyle/>
        <a:p>
          <a:endParaRPr lang="en-US"/>
        </a:p>
      </dgm:t>
    </dgm:pt>
    <dgm:pt modelId="{711CFED8-FBE3-4A7C-9EFA-7E8AB8A03747}" type="sibTrans" cxnId="{169D8A89-634C-44C2-BF1D-3C5A45C7A212}">
      <dgm:prSet/>
      <dgm:spPr/>
      <dgm:t>
        <a:bodyPr/>
        <a:lstStyle/>
        <a:p>
          <a:endParaRPr lang="en-US"/>
        </a:p>
      </dgm:t>
    </dgm:pt>
    <dgm:pt modelId="{C8B49DFF-77A5-4CDB-8675-3D395D11395A}">
      <dgm:prSet/>
      <dgm:spPr/>
      <dgm:t>
        <a:bodyPr/>
        <a:lstStyle/>
        <a:p>
          <a:endParaRPr lang="en-US"/>
        </a:p>
      </dgm:t>
    </dgm:pt>
    <dgm:pt modelId="{1C077B6E-E0B1-4A15-BBFC-2B0B6A1A9EF5}" type="parTrans" cxnId="{C3D7E920-357D-4E0E-ADB6-29E2071BFCAD}">
      <dgm:prSet/>
      <dgm:spPr/>
      <dgm:t>
        <a:bodyPr/>
        <a:lstStyle/>
        <a:p>
          <a:endParaRPr lang="en-US"/>
        </a:p>
      </dgm:t>
    </dgm:pt>
    <dgm:pt modelId="{55705373-6641-4FC9-9C64-EA3EF01BDBD2}" type="sibTrans" cxnId="{C3D7E920-357D-4E0E-ADB6-29E2071BFCAD}">
      <dgm:prSet/>
      <dgm:spPr/>
      <dgm:t>
        <a:bodyPr/>
        <a:lstStyle/>
        <a:p>
          <a:endParaRPr lang="en-US"/>
        </a:p>
      </dgm:t>
    </dgm:pt>
    <dgm:pt modelId="{65C7FB6C-F617-4190-B898-C928FA7D663B}">
      <dgm:prSet/>
      <dgm:spPr/>
      <dgm:t>
        <a:bodyPr/>
        <a:lstStyle/>
        <a:p>
          <a:endParaRPr lang="en-US"/>
        </a:p>
      </dgm:t>
    </dgm:pt>
    <dgm:pt modelId="{E38E5B75-2875-4749-A5E1-4DE63EEADD9A}" type="parTrans" cxnId="{E29357DB-CADD-49D8-898E-70C3DA789357}">
      <dgm:prSet/>
      <dgm:spPr/>
      <dgm:t>
        <a:bodyPr/>
        <a:lstStyle/>
        <a:p>
          <a:endParaRPr lang="en-US"/>
        </a:p>
      </dgm:t>
    </dgm:pt>
    <dgm:pt modelId="{44E4240D-EFA4-4318-8988-A0B132F2719A}" type="sibTrans" cxnId="{E29357DB-CADD-49D8-898E-70C3DA789357}">
      <dgm:prSet/>
      <dgm:spPr/>
      <dgm:t>
        <a:bodyPr/>
        <a:lstStyle/>
        <a:p>
          <a:endParaRPr lang="en-US"/>
        </a:p>
      </dgm:t>
    </dgm:pt>
    <dgm:pt modelId="{622A60DA-7CA6-4B8C-8DAB-B7D79F8BBD6D}">
      <dgm:prSet/>
      <dgm:spPr/>
      <dgm:t>
        <a:bodyPr/>
        <a:lstStyle/>
        <a:p>
          <a:endParaRPr lang="en-US"/>
        </a:p>
      </dgm:t>
    </dgm:pt>
    <dgm:pt modelId="{E17A6420-F034-4D94-81EA-BB91579672D3}" type="parTrans" cxnId="{C4FF1349-F361-498D-A2C1-35848C28F296}">
      <dgm:prSet/>
      <dgm:spPr/>
      <dgm:t>
        <a:bodyPr/>
        <a:lstStyle/>
        <a:p>
          <a:endParaRPr lang="en-US"/>
        </a:p>
      </dgm:t>
    </dgm:pt>
    <dgm:pt modelId="{F188AD7B-5555-48BB-A954-5A49C8C8807A}" type="sibTrans" cxnId="{C4FF1349-F361-498D-A2C1-35848C28F296}">
      <dgm:prSet/>
      <dgm:spPr/>
      <dgm:t>
        <a:bodyPr/>
        <a:lstStyle/>
        <a:p>
          <a:endParaRPr lang="en-US"/>
        </a:p>
      </dgm:t>
    </dgm:pt>
    <dgm:pt modelId="{24135F76-C6A1-4106-8F44-3C9A4B72967D}" type="pres">
      <dgm:prSet presAssocID="{011C08F9-F557-45EE-826C-A85A08E0F821}" presName="diagram" presStyleCnt="0">
        <dgm:presLayoutVars>
          <dgm:chPref val="1"/>
          <dgm:dir/>
          <dgm:animOne val="branch"/>
          <dgm:animLvl val="lvl"/>
          <dgm:resizeHandles val="exact"/>
        </dgm:presLayoutVars>
      </dgm:prSet>
      <dgm:spPr/>
    </dgm:pt>
    <dgm:pt modelId="{8DA3CA1A-0B62-4B74-9135-8FB09D7FD61B}" type="pres">
      <dgm:prSet presAssocID="{25DE16B1-D4D0-4D5E-AFB9-67559893D6A8}" presName="root1" presStyleCnt="0"/>
      <dgm:spPr/>
    </dgm:pt>
    <dgm:pt modelId="{C7E0DF5A-352E-4E2A-A596-91286D6BBC58}" type="pres">
      <dgm:prSet presAssocID="{25DE16B1-D4D0-4D5E-AFB9-67559893D6A8}" presName="LevelOneTextNode" presStyleLbl="node0" presStyleIdx="0" presStyleCnt="1" custScaleY="159490">
        <dgm:presLayoutVars>
          <dgm:chPref val="3"/>
        </dgm:presLayoutVars>
      </dgm:prSet>
      <dgm:spPr/>
    </dgm:pt>
    <dgm:pt modelId="{8814CAF2-D565-4C82-AFFF-9CFFCB02AE5A}" type="pres">
      <dgm:prSet presAssocID="{25DE16B1-D4D0-4D5E-AFB9-67559893D6A8}" presName="level2hierChild" presStyleCnt="0"/>
      <dgm:spPr/>
    </dgm:pt>
    <dgm:pt modelId="{7C2AA728-637E-4CD7-87E7-346EEF4CEACF}" type="pres">
      <dgm:prSet presAssocID="{7F177BA9-FA52-48EC-9CA5-4902C03226BC}" presName="conn2-1" presStyleLbl="parChTrans1D2" presStyleIdx="0" presStyleCnt="4"/>
      <dgm:spPr/>
    </dgm:pt>
    <dgm:pt modelId="{214BF5AA-45EC-4F81-BDEA-9855B4ACFCEF}" type="pres">
      <dgm:prSet presAssocID="{7F177BA9-FA52-48EC-9CA5-4902C03226BC}" presName="connTx" presStyleLbl="parChTrans1D2" presStyleIdx="0" presStyleCnt="4"/>
      <dgm:spPr/>
    </dgm:pt>
    <dgm:pt modelId="{E361D344-99FE-41B6-8424-9C1994FB3D26}" type="pres">
      <dgm:prSet presAssocID="{2083CDAD-5976-4EB9-892F-B62029E539B4}" presName="root2" presStyleCnt="0"/>
      <dgm:spPr/>
    </dgm:pt>
    <dgm:pt modelId="{9159F5F2-2AB2-48F7-B467-7C55F8E05DE0}" type="pres">
      <dgm:prSet presAssocID="{2083CDAD-5976-4EB9-892F-B62029E539B4}" presName="LevelTwoTextNode" presStyleLbl="node2" presStyleIdx="0" presStyleCnt="4">
        <dgm:presLayoutVars>
          <dgm:chPref val="3"/>
        </dgm:presLayoutVars>
      </dgm:prSet>
      <dgm:spPr/>
    </dgm:pt>
    <dgm:pt modelId="{54A57D64-8E5F-4945-9A3D-A8A698D51B6D}" type="pres">
      <dgm:prSet presAssocID="{2083CDAD-5976-4EB9-892F-B62029E539B4}" presName="level3hierChild" presStyleCnt="0"/>
      <dgm:spPr/>
    </dgm:pt>
    <dgm:pt modelId="{121C3814-28A3-4D06-B41E-71EEFA5B45F9}" type="pres">
      <dgm:prSet presAssocID="{FA10F59F-6E49-4C23-ACB6-093A77470840}" presName="conn2-1" presStyleLbl="parChTrans1D3" presStyleIdx="0" presStyleCnt="4"/>
      <dgm:spPr/>
    </dgm:pt>
    <dgm:pt modelId="{A3019C89-075A-4134-808F-DCF6D8EF18D3}" type="pres">
      <dgm:prSet presAssocID="{FA10F59F-6E49-4C23-ACB6-093A77470840}" presName="connTx" presStyleLbl="parChTrans1D3" presStyleIdx="0" presStyleCnt="4"/>
      <dgm:spPr/>
    </dgm:pt>
    <dgm:pt modelId="{90745644-A1D0-465E-AAD7-73FEDDCCF83A}" type="pres">
      <dgm:prSet presAssocID="{F9E5443A-76CC-4B3D-A71E-125859E3D05D}" presName="root2" presStyleCnt="0"/>
      <dgm:spPr/>
    </dgm:pt>
    <dgm:pt modelId="{4DF28975-A4F1-4826-8017-14685437114D}" type="pres">
      <dgm:prSet presAssocID="{F9E5443A-76CC-4B3D-A71E-125859E3D05D}" presName="LevelTwoTextNode" presStyleLbl="node3" presStyleIdx="0" presStyleCnt="4">
        <dgm:presLayoutVars>
          <dgm:chPref val="3"/>
        </dgm:presLayoutVars>
      </dgm:prSet>
      <dgm:spPr/>
    </dgm:pt>
    <dgm:pt modelId="{1E191A09-439C-49C3-8A11-A9FA0069982B}" type="pres">
      <dgm:prSet presAssocID="{F9E5443A-76CC-4B3D-A71E-125859E3D05D}" presName="level3hierChild" presStyleCnt="0"/>
      <dgm:spPr/>
    </dgm:pt>
    <dgm:pt modelId="{B2D013CB-AA18-4101-8B7C-D5DE66BE57C3}" type="pres">
      <dgm:prSet presAssocID="{AAD756F1-97B9-4565-9C8A-2A18BF085ABA}" presName="conn2-1" presStyleLbl="parChTrans1D2" presStyleIdx="1" presStyleCnt="4"/>
      <dgm:spPr/>
    </dgm:pt>
    <dgm:pt modelId="{26D419FD-A87E-449F-95B6-60E10F3D53EB}" type="pres">
      <dgm:prSet presAssocID="{AAD756F1-97B9-4565-9C8A-2A18BF085ABA}" presName="connTx" presStyleLbl="parChTrans1D2" presStyleIdx="1" presStyleCnt="4"/>
      <dgm:spPr/>
    </dgm:pt>
    <dgm:pt modelId="{1BB5E236-EEF5-444E-AA2F-E96341B89655}" type="pres">
      <dgm:prSet presAssocID="{74883948-9BAC-42E1-BE90-15924B452292}" presName="root2" presStyleCnt="0"/>
      <dgm:spPr/>
    </dgm:pt>
    <dgm:pt modelId="{F669CA78-7D53-4C91-80D8-0B3C8E23E48A}" type="pres">
      <dgm:prSet presAssocID="{74883948-9BAC-42E1-BE90-15924B452292}" presName="LevelTwoTextNode" presStyleLbl="node2" presStyleIdx="1" presStyleCnt="4">
        <dgm:presLayoutVars>
          <dgm:chPref val="3"/>
        </dgm:presLayoutVars>
      </dgm:prSet>
      <dgm:spPr/>
    </dgm:pt>
    <dgm:pt modelId="{7BC0CA28-9B21-4FA3-9E1D-68479C7CF380}" type="pres">
      <dgm:prSet presAssocID="{74883948-9BAC-42E1-BE90-15924B452292}" presName="level3hierChild" presStyleCnt="0"/>
      <dgm:spPr/>
    </dgm:pt>
    <dgm:pt modelId="{8F60684A-0A9E-4B3B-9180-BBFF7AA0788C}" type="pres">
      <dgm:prSet presAssocID="{1C077B6E-E0B1-4A15-BBFC-2B0B6A1A9EF5}" presName="conn2-1" presStyleLbl="parChTrans1D3" presStyleIdx="1" presStyleCnt="4"/>
      <dgm:spPr/>
    </dgm:pt>
    <dgm:pt modelId="{133C1689-7987-40A4-8AB2-A90A2FD05F46}" type="pres">
      <dgm:prSet presAssocID="{1C077B6E-E0B1-4A15-BBFC-2B0B6A1A9EF5}" presName="connTx" presStyleLbl="parChTrans1D3" presStyleIdx="1" presStyleCnt="4"/>
      <dgm:spPr/>
    </dgm:pt>
    <dgm:pt modelId="{285E6693-9927-4849-9D61-D0E525E87CE0}" type="pres">
      <dgm:prSet presAssocID="{C8B49DFF-77A5-4CDB-8675-3D395D11395A}" presName="root2" presStyleCnt="0"/>
      <dgm:spPr/>
    </dgm:pt>
    <dgm:pt modelId="{94378AA4-EE28-43A5-910F-B52A38FCA64E}" type="pres">
      <dgm:prSet presAssocID="{C8B49DFF-77A5-4CDB-8675-3D395D11395A}" presName="LevelTwoTextNode" presStyleLbl="node3" presStyleIdx="1" presStyleCnt="4">
        <dgm:presLayoutVars>
          <dgm:chPref val="3"/>
        </dgm:presLayoutVars>
      </dgm:prSet>
      <dgm:spPr/>
    </dgm:pt>
    <dgm:pt modelId="{43B9F9FD-1F91-4787-9A7A-70B9B1A5FC33}" type="pres">
      <dgm:prSet presAssocID="{C8B49DFF-77A5-4CDB-8675-3D395D11395A}" presName="level3hierChild" presStyleCnt="0"/>
      <dgm:spPr/>
    </dgm:pt>
    <dgm:pt modelId="{E553891F-A910-4F02-AF06-AE8C5B588CDF}" type="pres">
      <dgm:prSet presAssocID="{87B439C0-7EC8-4704-930E-D56F5AFACF52}" presName="conn2-1" presStyleLbl="parChTrans1D2" presStyleIdx="2" presStyleCnt="4"/>
      <dgm:spPr/>
    </dgm:pt>
    <dgm:pt modelId="{154FD650-FDBE-43A8-BA26-10E976DA2A47}" type="pres">
      <dgm:prSet presAssocID="{87B439C0-7EC8-4704-930E-D56F5AFACF52}" presName="connTx" presStyleLbl="parChTrans1D2" presStyleIdx="2" presStyleCnt="4"/>
      <dgm:spPr/>
    </dgm:pt>
    <dgm:pt modelId="{98286ECD-1A01-4544-8FBD-0CCCC676CB15}" type="pres">
      <dgm:prSet presAssocID="{0AA0CE6A-E8B7-4805-B69E-416DA5338995}" presName="root2" presStyleCnt="0"/>
      <dgm:spPr/>
    </dgm:pt>
    <dgm:pt modelId="{6406021A-35F0-4369-B377-B535F29E4BBA}" type="pres">
      <dgm:prSet presAssocID="{0AA0CE6A-E8B7-4805-B69E-416DA5338995}" presName="LevelTwoTextNode" presStyleLbl="node2" presStyleIdx="2" presStyleCnt="4">
        <dgm:presLayoutVars>
          <dgm:chPref val="3"/>
        </dgm:presLayoutVars>
      </dgm:prSet>
      <dgm:spPr/>
    </dgm:pt>
    <dgm:pt modelId="{8CCDEA1C-B41A-4C2F-B84F-EB8B4E2A24DB}" type="pres">
      <dgm:prSet presAssocID="{0AA0CE6A-E8B7-4805-B69E-416DA5338995}" presName="level3hierChild" presStyleCnt="0"/>
      <dgm:spPr/>
    </dgm:pt>
    <dgm:pt modelId="{5024E20A-EE7F-4EF1-A265-1B6610BBA8AB}" type="pres">
      <dgm:prSet presAssocID="{E38E5B75-2875-4749-A5E1-4DE63EEADD9A}" presName="conn2-1" presStyleLbl="parChTrans1D3" presStyleIdx="2" presStyleCnt="4"/>
      <dgm:spPr/>
    </dgm:pt>
    <dgm:pt modelId="{5298E748-4C33-4605-8124-74B52E0991A0}" type="pres">
      <dgm:prSet presAssocID="{E38E5B75-2875-4749-A5E1-4DE63EEADD9A}" presName="connTx" presStyleLbl="parChTrans1D3" presStyleIdx="2" presStyleCnt="4"/>
      <dgm:spPr/>
    </dgm:pt>
    <dgm:pt modelId="{2CD77B85-CDCC-4088-96BB-636B23123477}" type="pres">
      <dgm:prSet presAssocID="{65C7FB6C-F617-4190-B898-C928FA7D663B}" presName="root2" presStyleCnt="0"/>
      <dgm:spPr/>
    </dgm:pt>
    <dgm:pt modelId="{EED96D46-71B8-4B55-A4A8-CFA8382A39AE}" type="pres">
      <dgm:prSet presAssocID="{65C7FB6C-F617-4190-B898-C928FA7D663B}" presName="LevelTwoTextNode" presStyleLbl="node3" presStyleIdx="2" presStyleCnt="4">
        <dgm:presLayoutVars>
          <dgm:chPref val="3"/>
        </dgm:presLayoutVars>
      </dgm:prSet>
      <dgm:spPr/>
    </dgm:pt>
    <dgm:pt modelId="{C8296C05-49F1-4BE1-B1DD-00C0CE47D1ED}" type="pres">
      <dgm:prSet presAssocID="{65C7FB6C-F617-4190-B898-C928FA7D663B}" presName="level3hierChild" presStyleCnt="0"/>
      <dgm:spPr/>
    </dgm:pt>
    <dgm:pt modelId="{93485D50-6096-4619-83AC-7FD4EF956249}" type="pres">
      <dgm:prSet presAssocID="{729D7E52-8320-4C61-A5CB-7128EE1B88AB}" presName="conn2-1" presStyleLbl="parChTrans1D2" presStyleIdx="3" presStyleCnt="4"/>
      <dgm:spPr/>
    </dgm:pt>
    <dgm:pt modelId="{6F1A3B2B-96E6-4E38-B72F-6AEBCA0F498D}" type="pres">
      <dgm:prSet presAssocID="{729D7E52-8320-4C61-A5CB-7128EE1B88AB}" presName="connTx" presStyleLbl="parChTrans1D2" presStyleIdx="3" presStyleCnt="4"/>
      <dgm:spPr/>
    </dgm:pt>
    <dgm:pt modelId="{216799E1-6067-4112-82FB-8CB32EB84B6D}" type="pres">
      <dgm:prSet presAssocID="{15FD5E94-5BFD-49A2-8A6F-57C9E4D53652}" presName="root2" presStyleCnt="0"/>
      <dgm:spPr/>
    </dgm:pt>
    <dgm:pt modelId="{B8235F4D-1BCE-4DBD-ADE8-0EA4C305FADB}" type="pres">
      <dgm:prSet presAssocID="{15FD5E94-5BFD-49A2-8A6F-57C9E4D53652}" presName="LevelTwoTextNode" presStyleLbl="node2" presStyleIdx="3" presStyleCnt="4">
        <dgm:presLayoutVars>
          <dgm:chPref val="3"/>
        </dgm:presLayoutVars>
      </dgm:prSet>
      <dgm:spPr/>
    </dgm:pt>
    <dgm:pt modelId="{53DE10C4-F1C7-4C3F-AB31-27FFB23475A4}" type="pres">
      <dgm:prSet presAssocID="{15FD5E94-5BFD-49A2-8A6F-57C9E4D53652}" presName="level3hierChild" presStyleCnt="0"/>
      <dgm:spPr/>
    </dgm:pt>
    <dgm:pt modelId="{397CC3D4-CAAB-4695-9BFA-0D0041CC30D9}" type="pres">
      <dgm:prSet presAssocID="{E17A6420-F034-4D94-81EA-BB91579672D3}" presName="conn2-1" presStyleLbl="parChTrans1D3" presStyleIdx="3" presStyleCnt="4"/>
      <dgm:spPr/>
    </dgm:pt>
    <dgm:pt modelId="{0DF70C0B-30E5-4FF9-BFC3-5DE21E370604}" type="pres">
      <dgm:prSet presAssocID="{E17A6420-F034-4D94-81EA-BB91579672D3}" presName="connTx" presStyleLbl="parChTrans1D3" presStyleIdx="3" presStyleCnt="4"/>
      <dgm:spPr/>
    </dgm:pt>
    <dgm:pt modelId="{2C64724E-DB4C-452A-BC89-30C877B13E7B}" type="pres">
      <dgm:prSet presAssocID="{622A60DA-7CA6-4B8C-8DAB-B7D79F8BBD6D}" presName="root2" presStyleCnt="0"/>
      <dgm:spPr/>
    </dgm:pt>
    <dgm:pt modelId="{47CE0D34-9C64-4B4C-9F26-457B6D968EF9}" type="pres">
      <dgm:prSet presAssocID="{622A60DA-7CA6-4B8C-8DAB-B7D79F8BBD6D}" presName="LevelTwoTextNode" presStyleLbl="node3" presStyleIdx="3" presStyleCnt="4">
        <dgm:presLayoutVars>
          <dgm:chPref val="3"/>
        </dgm:presLayoutVars>
      </dgm:prSet>
      <dgm:spPr/>
    </dgm:pt>
    <dgm:pt modelId="{D2069A7C-2F3C-4502-9308-3EF589092140}" type="pres">
      <dgm:prSet presAssocID="{622A60DA-7CA6-4B8C-8DAB-B7D79F8BBD6D}" presName="level3hierChild" presStyleCnt="0"/>
      <dgm:spPr/>
    </dgm:pt>
  </dgm:ptLst>
  <dgm:cxnLst>
    <dgm:cxn modelId="{99069202-38C0-4A13-8D7C-44864FAF2348}" type="presOf" srcId="{65C7FB6C-F617-4190-B898-C928FA7D663B}" destId="{EED96D46-71B8-4B55-A4A8-CFA8382A39AE}" srcOrd="0" destOrd="0" presId="urn:microsoft.com/office/officeart/2005/8/layout/hierarchy2"/>
    <dgm:cxn modelId="{A4853820-07EC-4324-A6E1-1721C077F46B}" type="presOf" srcId="{0AA0CE6A-E8B7-4805-B69E-416DA5338995}" destId="{6406021A-35F0-4369-B377-B535F29E4BBA}" srcOrd="0" destOrd="0" presId="urn:microsoft.com/office/officeart/2005/8/layout/hierarchy2"/>
    <dgm:cxn modelId="{C3D7E920-357D-4E0E-ADB6-29E2071BFCAD}" srcId="{74883948-9BAC-42E1-BE90-15924B452292}" destId="{C8B49DFF-77A5-4CDB-8675-3D395D11395A}" srcOrd="0" destOrd="0" parTransId="{1C077B6E-E0B1-4A15-BBFC-2B0B6A1A9EF5}" sibTransId="{55705373-6641-4FC9-9C64-EA3EF01BDBD2}"/>
    <dgm:cxn modelId="{B7034722-479F-4640-9564-43743956A0AE}" srcId="{25DE16B1-D4D0-4D5E-AFB9-67559893D6A8}" destId="{74883948-9BAC-42E1-BE90-15924B452292}" srcOrd="1" destOrd="0" parTransId="{AAD756F1-97B9-4565-9C8A-2A18BF085ABA}" sibTransId="{E9852D72-9B6B-4AFE-AE3D-4542026538C4}"/>
    <dgm:cxn modelId="{0B136C2B-AB42-40F1-B3D6-3814F6D03912}" type="presOf" srcId="{2083CDAD-5976-4EB9-892F-B62029E539B4}" destId="{9159F5F2-2AB2-48F7-B467-7C55F8E05DE0}" srcOrd="0" destOrd="0" presId="urn:microsoft.com/office/officeart/2005/8/layout/hierarchy2"/>
    <dgm:cxn modelId="{A928905B-2D6F-4E3B-8100-B6C2DEB8A64E}" type="presOf" srcId="{011C08F9-F557-45EE-826C-A85A08E0F821}" destId="{24135F76-C6A1-4106-8F44-3C9A4B72967D}" srcOrd="0" destOrd="0" presId="urn:microsoft.com/office/officeart/2005/8/layout/hierarchy2"/>
    <dgm:cxn modelId="{F359A462-A1EC-434E-92DD-DD692FEBE61C}" srcId="{25DE16B1-D4D0-4D5E-AFB9-67559893D6A8}" destId="{2083CDAD-5976-4EB9-892F-B62029E539B4}" srcOrd="0" destOrd="0" parTransId="{7F177BA9-FA52-48EC-9CA5-4902C03226BC}" sibTransId="{AAD7CD53-54C8-4349-9B55-3F7C833A2359}"/>
    <dgm:cxn modelId="{51A8B264-7BEE-4197-A612-6267B4A2B6AE}" srcId="{25DE16B1-D4D0-4D5E-AFB9-67559893D6A8}" destId="{15FD5E94-5BFD-49A2-8A6F-57C9E4D53652}" srcOrd="3" destOrd="0" parTransId="{729D7E52-8320-4C61-A5CB-7128EE1B88AB}" sibTransId="{63B58EC2-CF4E-46D3-963B-9D514A008433}"/>
    <dgm:cxn modelId="{FB91E148-12F5-4ABE-821B-4D9340B43DF8}" type="presOf" srcId="{7F177BA9-FA52-48EC-9CA5-4902C03226BC}" destId="{7C2AA728-637E-4CD7-87E7-346EEF4CEACF}" srcOrd="0" destOrd="0" presId="urn:microsoft.com/office/officeart/2005/8/layout/hierarchy2"/>
    <dgm:cxn modelId="{C4FF1349-F361-498D-A2C1-35848C28F296}" srcId="{15FD5E94-5BFD-49A2-8A6F-57C9E4D53652}" destId="{622A60DA-7CA6-4B8C-8DAB-B7D79F8BBD6D}" srcOrd="0" destOrd="0" parTransId="{E17A6420-F034-4D94-81EA-BB91579672D3}" sibTransId="{F188AD7B-5555-48BB-A954-5A49C8C8807A}"/>
    <dgm:cxn modelId="{07F0994A-A6D6-46E4-8F88-89BE620E8090}" type="presOf" srcId="{C8B49DFF-77A5-4CDB-8675-3D395D11395A}" destId="{94378AA4-EE28-43A5-910F-B52A38FCA64E}" srcOrd="0" destOrd="0" presId="urn:microsoft.com/office/officeart/2005/8/layout/hierarchy2"/>
    <dgm:cxn modelId="{ACC3064B-7345-4995-9AAA-CB05A9342C03}" type="presOf" srcId="{87B439C0-7EC8-4704-930E-D56F5AFACF52}" destId="{154FD650-FDBE-43A8-BA26-10E976DA2A47}" srcOrd="1" destOrd="0" presId="urn:microsoft.com/office/officeart/2005/8/layout/hierarchy2"/>
    <dgm:cxn modelId="{D20AC34C-C4D7-4CA6-B530-009037A801A1}" type="presOf" srcId="{AAD756F1-97B9-4565-9C8A-2A18BF085ABA}" destId="{26D419FD-A87E-449F-95B6-60E10F3D53EB}" srcOrd="1" destOrd="0" presId="urn:microsoft.com/office/officeart/2005/8/layout/hierarchy2"/>
    <dgm:cxn modelId="{CAC3F473-1657-462F-91CF-73D21BC35127}" type="presOf" srcId="{E17A6420-F034-4D94-81EA-BB91579672D3}" destId="{0DF70C0B-30E5-4FF9-BFC3-5DE21E370604}" srcOrd="1" destOrd="0" presId="urn:microsoft.com/office/officeart/2005/8/layout/hierarchy2"/>
    <dgm:cxn modelId="{97E03775-089A-4C35-A8D8-C9284231E39F}" type="presOf" srcId="{7F177BA9-FA52-48EC-9CA5-4902C03226BC}" destId="{214BF5AA-45EC-4F81-BDEA-9855B4ACFCEF}" srcOrd="1" destOrd="0" presId="urn:microsoft.com/office/officeart/2005/8/layout/hierarchy2"/>
    <dgm:cxn modelId="{1DE5E156-0084-4C3C-B3A3-4683F066DD35}" type="presOf" srcId="{622A60DA-7CA6-4B8C-8DAB-B7D79F8BBD6D}" destId="{47CE0D34-9C64-4B4C-9F26-457B6D968EF9}" srcOrd="0" destOrd="0" presId="urn:microsoft.com/office/officeart/2005/8/layout/hierarchy2"/>
    <dgm:cxn modelId="{37040977-93FE-4823-B317-70A78E382F5F}" type="presOf" srcId="{E17A6420-F034-4D94-81EA-BB91579672D3}" destId="{397CC3D4-CAAB-4695-9BFA-0D0041CC30D9}" srcOrd="0" destOrd="0" presId="urn:microsoft.com/office/officeart/2005/8/layout/hierarchy2"/>
    <dgm:cxn modelId="{DC1FC677-A016-41E2-901E-F2D3547E736F}" type="presOf" srcId="{729D7E52-8320-4C61-A5CB-7128EE1B88AB}" destId="{6F1A3B2B-96E6-4E38-B72F-6AEBCA0F498D}" srcOrd="1" destOrd="0" presId="urn:microsoft.com/office/officeart/2005/8/layout/hierarchy2"/>
    <dgm:cxn modelId="{D3F6A285-5475-4CB8-8ACE-E17416F096A0}" type="presOf" srcId="{25DE16B1-D4D0-4D5E-AFB9-67559893D6A8}" destId="{C7E0DF5A-352E-4E2A-A596-91286D6BBC58}" srcOrd="0" destOrd="0" presId="urn:microsoft.com/office/officeart/2005/8/layout/hierarchy2"/>
    <dgm:cxn modelId="{169D8A89-634C-44C2-BF1D-3C5A45C7A212}" srcId="{2083CDAD-5976-4EB9-892F-B62029E539B4}" destId="{F9E5443A-76CC-4B3D-A71E-125859E3D05D}" srcOrd="0" destOrd="0" parTransId="{FA10F59F-6E49-4C23-ACB6-093A77470840}" sibTransId="{711CFED8-FBE3-4A7C-9EFA-7E8AB8A03747}"/>
    <dgm:cxn modelId="{5705A18A-0A6E-4DC9-AC06-603852992ABD}" type="presOf" srcId="{F9E5443A-76CC-4B3D-A71E-125859E3D05D}" destId="{4DF28975-A4F1-4826-8017-14685437114D}" srcOrd="0" destOrd="0" presId="urn:microsoft.com/office/officeart/2005/8/layout/hierarchy2"/>
    <dgm:cxn modelId="{A676F58E-E868-4B9C-849A-820397C8F36D}" type="presOf" srcId="{87B439C0-7EC8-4704-930E-D56F5AFACF52}" destId="{E553891F-A910-4F02-AF06-AE8C5B588CDF}" srcOrd="0" destOrd="0" presId="urn:microsoft.com/office/officeart/2005/8/layout/hierarchy2"/>
    <dgm:cxn modelId="{561C5B92-0A86-49C3-936A-8CDE43C7E3FA}" srcId="{25DE16B1-D4D0-4D5E-AFB9-67559893D6A8}" destId="{0AA0CE6A-E8B7-4805-B69E-416DA5338995}" srcOrd="2" destOrd="0" parTransId="{87B439C0-7EC8-4704-930E-D56F5AFACF52}" sibTransId="{1EDAC023-F311-4FA6-8FCF-1CDB43D52D48}"/>
    <dgm:cxn modelId="{55033199-C867-4737-AB93-1D9DF968BCC1}" type="presOf" srcId="{AAD756F1-97B9-4565-9C8A-2A18BF085ABA}" destId="{B2D013CB-AA18-4101-8B7C-D5DE66BE57C3}" srcOrd="0" destOrd="0" presId="urn:microsoft.com/office/officeart/2005/8/layout/hierarchy2"/>
    <dgm:cxn modelId="{09669B9D-81D1-4736-994A-A5A70672B33C}" type="presOf" srcId="{1C077B6E-E0B1-4A15-BBFC-2B0B6A1A9EF5}" destId="{133C1689-7987-40A4-8AB2-A90A2FD05F46}" srcOrd="1" destOrd="0" presId="urn:microsoft.com/office/officeart/2005/8/layout/hierarchy2"/>
    <dgm:cxn modelId="{0CEA0CA0-5B56-420D-812E-37A22E2AEEA2}" type="presOf" srcId="{1C077B6E-E0B1-4A15-BBFC-2B0B6A1A9EF5}" destId="{8F60684A-0A9E-4B3B-9180-BBFF7AA0788C}" srcOrd="0" destOrd="0" presId="urn:microsoft.com/office/officeart/2005/8/layout/hierarchy2"/>
    <dgm:cxn modelId="{67984EB1-E03F-49FA-BC3E-D4A6241678CC}" type="presOf" srcId="{15FD5E94-5BFD-49A2-8A6F-57C9E4D53652}" destId="{B8235F4D-1BCE-4DBD-ADE8-0EA4C305FADB}" srcOrd="0" destOrd="0" presId="urn:microsoft.com/office/officeart/2005/8/layout/hierarchy2"/>
    <dgm:cxn modelId="{834810C9-7908-42D1-8845-2C8A82983DDE}" type="presOf" srcId="{FA10F59F-6E49-4C23-ACB6-093A77470840}" destId="{121C3814-28A3-4D06-B41E-71EEFA5B45F9}" srcOrd="0" destOrd="0" presId="urn:microsoft.com/office/officeart/2005/8/layout/hierarchy2"/>
    <dgm:cxn modelId="{C1A380DA-3F77-4C81-A256-C0AC8C74AA8A}" type="presOf" srcId="{729D7E52-8320-4C61-A5CB-7128EE1B88AB}" destId="{93485D50-6096-4619-83AC-7FD4EF956249}" srcOrd="0" destOrd="0" presId="urn:microsoft.com/office/officeart/2005/8/layout/hierarchy2"/>
    <dgm:cxn modelId="{E29357DB-CADD-49D8-898E-70C3DA789357}" srcId="{0AA0CE6A-E8B7-4805-B69E-416DA5338995}" destId="{65C7FB6C-F617-4190-B898-C928FA7D663B}" srcOrd="0" destOrd="0" parTransId="{E38E5B75-2875-4749-A5E1-4DE63EEADD9A}" sibTransId="{44E4240D-EFA4-4318-8988-A0B132F2719A}"/>
    <dgm:cxn modelId="{76B1C1E2-B268-48BE-99A9-76224744DD55}" srcId="{011C08F9-F557-45EE-826C-A85A08E0F821}" destId="{25DE16B1-D4D0-4D5E-AFB9-67559893D6A8}" srcOrd="0" destOrd="0" parTransId="{773ABF43-CAA2-492F-B12B-0C243BAE9390}" sibTransId="{FA5B9FF4-FC66-46F0-9FDC-C4294F76D7C6}"/>
    <dgm:cxn modelId="{97444BF6-C0EA-4530-905B-81E8821F6325}" type="presOf" srcId="{74883948-9BAC-42E1-BE90-15924B452292}" destId="{F669CA78-7D53-4C91-80D8-0B3C8E23E48A}" srcOrd="0" destOrd="0" presId="urn:microsoft.com/office/officeart/2005/8/layout/hierarchy2"/>
    <dgm:cxn modelId="{FACA1AFA-7BE7-4F77-812A-01DE3F889655}" type="presOf" srcId="{E38E5B75-2875-4749-A5E1-4DE63EEADD9A}" destId="{5298E748-4C33-4605-8124-74B52E0991A0}" srcOrd="1" destOrd="0" presId="urn:microsoft.com/office/officeart/2005/8/layout/hierarchy2"/>
    <dgm:cxn modelId="{648D7CFC-2B47-4B20-8390-1351F579E889}" type="presOf" srcId="{FA10F59F-6E49-4C23-ACB6-093A77470840}" destId="{A3019C89-075A-4134-808F-DCF6D8EF18D3}" srcOrd="1" destOrd="0" presId="urn:microsoft.com/office/officeart/2005/8/layout/hierarchy2"/>
    <dgm:cxn modelId="{486309FE-8D28-4283-B51A-530656BA4955}" type="presOf" srcId="{E38E5B75-2875-4749-A5E1-4DE63EEADD9A}" destId="{5024E20A-EE7F-4EF1-A265-1B6610BBA8AB}" srcOrd="0" destOrd="0" presId="urn:microsoft.com/office/officeart/2005/8/layout/hierarchy2"/>
    <dgm:cxn modelId="{93CDE5DC-3B6B-45D8-84B2-735FF0BE5A03}" type="presParOf" srcId="{24135F76-C6A1-4106-8F44-3C9A4B72967D}" destId="{8DA3CA1A-0B62-4B74-9135-8FB09D7FD61B}" srcOrd="0" destOrd="0" presId="urn:microsoft.com/office/officeart/2005/8/layout/hierarchy2"/>
    <dgm:cxn modelId="{41B59DD1-8FE4-4156-8075-9F15E865DBB1}" type="presParOf" srcId="{8DA3CA1A-0B62-4B74-9135-8FB09D7FD61B}" destId="{C7E0DF5A-352E-4E2A-A596-91286D6BBC58}" srcOrd="0" destOrd="0" presId="urn:microsoft.com/office/officeart/2005/8/layout/hierarchy2"/>
    <dgm:cxn modelId="{79D72892-F9BA-4D0A-A35B-2135C7761116}" type="presParOf" srcId="{8DA3CA1A-0B62-4B74-9135-8FB09D7FD61B}" destId="{8814CAF2-D565-4C82-AFFF-9CFFCB02AE5A}" srcOrd="1" destOrd="0" presId="urn:microsoft.com/office/officeart/2005/8/layout/hierarchy2"/>
    <dgm:cxn modelId="{2C739661-1435-4EC1-9F83-BCBB4438B38C}" type="presParOf" srcId="{8814CAF2-D565-4C82-AFFF-9CFFCB02AE5A}" destId="{7C2AA728-637E-4CD7-87E7-346EEF4CEACF}" srcOrd="0" destOrd="0" presId="urn:microsoft.com/office/officeart/2005/8/layout/hierarchy2"/>
    <dgm:cxn modelId="{CD690BAD-5D64-4654-911B-D3681B87B640}" type="presParOf" srcId="{7C2AA728-637E-4CD7-87E7-346EEF4CEACF}" destId="{214BF5AA-45EC-4F81-BDEA-9855B4ACFCEF}" srcOrd="0" destOrd="0" presId="urn:microsoft.com/office/officeart/2005/8/layout/hierarchy2"/>
    <dgm:cxn modelId="{52B101B1-FCB9-4116-8392-E929B702BE6F}" type="presParOf" srcId="{8814CAF2-D565-4C82-AFFF-9CFFCB02AE5A}" destId="{E361D344-99FE-41B6-8424-9C1994FB3D26}" srcOrd="1" destOrd="0" presId="urn:microsoft.com/office/officeart/2005/8/layout/hierarchy2"/>
    <dgm:cxn modelId="{5A860444-E664-4D1A-B9B6-B7A764BF8362}" type="presParOf" srcId="{E361D344-99FE-41B6-8424-9C1994FB3D26}" destId="{9159F5F2-2AB2-48F7-B467-7C55F8E05DE0}" srcOrd="0" destOrd="0" presId="urn:microsoft.com/office/officeart/2005/8/layout/hierarchy2"/>
    <dgm:cxn modelId="{DCAAD2C9-E8CF-4AD2-BF80-D1C8B1DB0DE8}" type="presParOf" srcId="{E361D344-99FE-41B6-8424-9C1994FB3D26}" destId="{54A57D64-8E5F-4945-9A3D-A8A698D51B6D}" srcOrd="1" destOrd="0" presId="urn:microsoft.com/office/officeart/2005/8/layout/hierarchy2"/>
    <dgm:cxn modelId="{DD4B6C3E-9F62-465D-9C87-1F896BFB8FC2}" type="presParOf" srcId="{54A57D64-8E5F-4945-9A3D-A8A698D51B6D}" destId="{121C3814-28A3-4D06-B41E-71EEFA5B45F9}" srcOrd="0" destOrd="0" presId="urn:microsoft.com/office/officeart/2005/8/layout/hierarchy2"/>
    <dgm:cxn modelId="{5AC858E0-7BF8-49D6-AAE9-8E2AD746577E}" type="presParOf" srcId="{121C3814-28A3-4D06-B41E-71EEFA5B45F9}" destId="{A3019C89-075A-4134-808F-DCF6D8EF18D3}" srcOrd="0" destOrd="0" presId="urn:microsoft.com/office/officeart/2005/8/layout/hierarchy2"/>
    <dgm:cxn modelId="{3AACDDE5-4126-4699-A926-2AD2F5C77947}" type="presParOf" srcId="{54A57D64-8E5F-4945-9A3D-A8A698D51B6D}" destId="{90745644-A1D0-465E-AAD7-73FEDDCCF83A}" srcOrd="1" destOrd="0" presId="urn:microsoft.com/office/officeart/2005/8/layout/hierarchy2"/>
    <dgm:cxn modelId="{34277D3A-96A8-4DEE-9D7D-66916576B3F2}" type="presParOf" srcId="{90745644-A1D0-465E-AAD7-73FEDDCCF83A}" destId="{4DF28975-A4F1-4826-8017-14685437114D}" srcOrd="0" destOrd="0" presId="urn:microsoft.com/office/officeart/2005/8/layout/hierarchy2"/>
    <dgm:cxn modelId="{A143D55B-5432-4DBF-B125-8C4955D3CC29}" type="presParOf" srcId="{90745644-A1D0-465E-AAD7-73FEDDCCF83A}" destId="{1E191A09-439C-49C3-8A11-A9FA0069982B}" srcOrd="1" destOrd="0" presId="urn:microsoft.com/office/officeart/2005/8/layout/hierarchy2"/>
    <dgm:cxn modelId="{29AFBD45-29C3-4087-A738-FB7D2BC6EB9D}" type="presParOf" srcId="{8814CAF2-D565-4C82-AFFF-9CFFCB02AE5A}" destId="{B2D013CB-AA18-4101-8B7C-D5DE66BE57C3}" srcOrd="2" destOrd="0" presId="urn:microsoft.com/office/officeart/2005/8/layout/hierarchy2"/>
    <dgm:cxn modelId="{EA91DD65-AFEA-4C02-82BE-5B6249A97A18}" type="presParOf" srcId="{B2D013CB-AA18-4101-8B7C-D5DE66BE57C3}" destId="{26D419FD-A87E-449F-95B6-60E10F3D53EB}" srcOrd="0" destOrd="0" presId="urn:microsoft.com/office/officeart/2005/8/layout/hierarchy2"/>
    <dgm:cxn modelId="{7C9BDF81-3514-4378-BC0F-6A643793A4B9}" type="presParOf" srcId="{8814CAF2-D565-4C82-AFFF-9CFFCB02AE5A}" destId="{1BB5E236-EEF5-444E-AA2F-E96341B89655}" srcOrd="3" destOrd="0" presId="urn:microsoft.com/office/officeart/2005/8/layout/hierarchy2"/>
    <dgm:cxn modelId="{42BF5E10-0596-41B8-B167-9008262DD78E}" type="presParOf" srcId="{1BB5E236-EEF5-444E-AA2F-E96341B89655}" destId="{F669CA78-7D53-4C91-80D8-0B3C8E23E48A}" srcOrd="0" destOrd="0" presId="urn:microsoft.com/office/officeart/2005/8/layout/hierarchy2"/>
    <dgm:cxn modelId="{DEC807EC-16B9-4796-A2AA-E073FEC0445F}" type="presParOf" srcId="{1BB5E236-EEF5-444E-AA2F-E96341B89655}" destId="{7BC0CA28-9B21-4FA3-9E1D-68479C7CF380}" srcOrd="1" destOrd="0" presId="urn:microsoft.com/office/officeart/2005/8/layout/hierarchy2"/>
    <dgm:cxn modelId="{8A257EA8-CF45-40D9-B403-AFB0ED313E09}" type="presParOf" srcId="{7BC0CA28-9B21-4FA3-9E1D-68479C7CF380}" destId="{8F60684A-0A9E-4B3B-9180-BBFF7AA0788C}" srcOrd="0" destOrd="0" presId="urn:microsoft.com/office/officeart/2005/8/layout/hierarchy2"/>
    <dgm:cxn modelId="{FA3463A6-E911-4BB6-8202-0D2655E85EFD}" type="presParOf" srcId="{8F60684A-0A9E-4B3B-9180-BBFF7AA0788C}" destId="{133C1689-7987-40A4-8AB2-A90A2FD05F46}" srcOrd="0" destOrd="0" presId="urn:microsoft.com/office/officeart/2005/8/layout/hierarchy2"/>
    <dgm:cxn modelId="{61B7A79A-5186-45E3-97CE-855FD3F0CE87}" type="presParOf" srcId="{7BC0CA28-9B21-4FA3-9E1D-68479C7CF380}" destId="{285E6693-9927-4849-9D61-D0E525E87CE0}" srcOrd="1" destOrd="0" presId="urn:microsoft.com/office/officeart/2005/8/layout/hierarchy2"/>
    <dgm:cxn modelId="{FADDB062-F8CD-4144-AA23-9C566ACF0BC8}" type="presParOf" srcId="{285E6693-9927-4849-9D61-D0E525E87CE0}" destId="{94378AA4-EE28-43A5-910F-B52A38FCA64E}" srcOrd="0" destOrd="0" presId="urn:microsoft.com/office/officeart/2005/8/layout/hierarchy2"/>
    <dgm:cxn modelId="{47311D6A-D0E4-4285-B32D-CC0B0AE34349}" type="presParOf" srcId="{285E6693-9927-4849-9D61-D0E525E87CE0}" destId="{43B9F9FD-1F91-4787-9A7A-70B9B1A5FC33}" srcOrd="1" destOrd="0" presId="urn:microsoft.com/office/officeart/2005/8/layout/hierarchy2"/>
    <dgm:cxn modelId="{37E509A3-6B25-4076-8E89-0622B554F5E2}" type="presParOf" srcId="{8814CAF2-D565-4C82-AFFF-9CFFCB02AE5A}" destId="{E553891F-A910-4F02-AF06-AE8C5B588CDF}" srcOrd="4" destOrd="0" presId="urn:microsoft.com/office/officeart/2005/8/layout/hierarchy2"/>
    <dgm:cxn modelId="{5E6794F3-6913-42DD-8B5A-26F7EE940462}" type="presParOf" srcId="{E553891F-A910-4F02-AF06-AE8C5B588CDF}" destId="{154FD650-FDBE-43A8-BA26-10E976DA2A47}" srcOrd="0" destOrd="0" presId="urn:microsoft.com/office/officeart/2005/8/layout/hierarchy2"/>
    <dgm:cxn modelId="{54ADDB2E-AEBF-47B1-826B-480CE0E09E41}" type="presParOf" srcId="{8814CAF2-D565-4C82-AFFF-9CFFCB02AE5A}" destId="{98286ECD-1A01-4544-8FBD-0CCCC676CB15}" srcOrd="5" destOrd="0" presId="urn:microsoft.com/office/officeart/2005/8/layout/hierarchy2"/>
    <dgm:cxn modelId="{8CB91831-E4CA-4819-B1CC-558BB9B564C4}" type="presParOf" srcId="{98286ECD-1A01-4544-8FBD-0CCCC676CB15}" destId="{6406021A-35F0-4369-B377-B535F29E4BBA}" srcOrd="0" destOrd="0" presId="urn:microsoft.com/office/officeart/2005/8/layout/hierarchy2"/>
    <dgm:cxn modelId="{6BD48105-A363-4A70-AA48-D06C15C86E4C}" type="presParOf" srcId="{98286ECD-1A01-4544-8FBD-0CCCC676CB15}" destId="{8CCDEA1C-B41A-4C2F-B84F-EB8B4E2A24DB}" srcOrd="1" destOrd="0" presId="urn:microsoft.com/office/officeart/2005/8/layout/hierarchy2"/>
    <dgm:cxn modelId="{37B4C658-ED6C-4407-B437-893354C5CF91}" type="presParOf" srcId="{8CCDEA1C-B41A-4C2F-B84F-EB8B4E2A24DB}" destId="{5024E20A-EE7F-4EF1-A265-1B6610BBA8AB}" srcOrd="0" destOrd="0" presId="urn:microsoft.com/office/officeart/2005/8/layout/hierarchy2"/>
    <dgm:cxn modelId="{A645D70D-0504-43CB-9DD3-F253F6746765}" type="presParOf" srcId="{5024E20A-EE7F-4EF1-A265-1B6610BBA8AB}" destId="{5298E748-4C33-4605-8124-74B52E0991A0}" srcOrd="0" destOrd="0" presId="urn:microsoft.com/office/officeart/2005/8/layout/hierarchy2"/>
    <dgm:cxn modelId="{CB32A554-E3EF-406E-9106-22E353D3A81B}" type="presParOf" srcId="{8CCDEA1C-B41A-4C2F-B84F-EB8B4E2A24DB}" destId="{2CD77B85-CDCC-4088-96BB-636B23123477}" srcOrd="1" destOrd="0" presId="urn:microsoft.com/office/officeart/2005/8/layout/hierarchy2"/>
    <dgm:cxn modelId="{EFA3685A-E4D8-49C3-9E0D-450BE6DF4318}" type="presParOf" srcId="{2CD77B85-CDCC-4088-96BB-636B23123477}" destId="{EED96D46-71B8-4B55-A4A8-CFA8382A39AE}" srcOrd="0" destOrd="0" presId="urn:microsoft.com/office/officeart/2005/8/layout/hierarchy2"/>
    <dgm:cxn modelId="{AF3B7B1C-7401-451B-A5AD-852718E51726}" type="presParOf" srcId="{2CD77B85-CDCC-4088-96BB-636B23123477}" destId="{C8296C05-49F1-4BE1-B1DD-00C0CE47D1ED}" srcOrd="1" destOrd="0" presId="urn:microsoft.com/office/officeart/2005/8/layout/hierarchy2"/>
    <dgm:cxn modelId="{27C68D20-6E80-46EE-8949-461171D6B94E}" type="presParOf" srcId="{8814CAF2-D565-4C82-AFFF-9CFFCB02AE5A}" destId="{93485D50-6096-4619-83AC-7FD4EF956249}" srcOrd="6" destOrd="0" presId="urn:microsoft.com/office/officeart/2005/8/layout/hierarchy2"/>
    <dgm:cxn modelId="{9E412F0F-D2E6-4F6B-95DB-325DB11CDCFE}" type="presParOf" srcId="{93485D50-6096-4619-83AC-7FD4EF956249}" destId="{6F1A3B2B-96E6-4E38-B72F-6AEBCA0F498D}" srcOrd="0" destOrd="0" presId="urn:microsoft.com/office/officeart/2005/8/layout/hierarchy2"/>
    <dgm:cxn modelId="{E9C2E4E0-046E-41D3-9B03-3104620387AB}" type="presParOf" srcId="{8814CAF2-D565-4C82-AFFF-9CFFCB02AE5A}" destId="{216799E1-6067-4112-82FB-8CB32EB84B6D}" srcOrd="7" destOrd="0" presId="urn:microsoft.com/office/officeart/2005/8/layout/hierarchy2"/>
    <dgm:cxn modelId="{E17A22A1-44DB-4B2F-986B-B8FCF8EB6D3F}" type="presParOf" srcId="{216799E1-6067-4112-82FB-8CB32EB84B6D}" destId="{B8235F4D-1BCE-4DBD-ADE8-0EA4C305FADB}" srcOrd="0" destOrd="0" presId="urn:microsoft.com/office/officeart/2005/8/layout/hierarchy2"/>
    <dgm:cxn modelId="{5323A9B1-C7F5-4A67-BD31-17E97B5EE1BA}" type="presParOf" srcId="{216799E1-6067-4112-82FB-8CB32EB84B6D}" destId="{53DE10C4-F1C7-4C3F-AB31-27FFB23475A4}" srcOrd="1" destOrd="0" presId="urn:microsoft.com/office/officeart/2005/8/layout/hierarchy2"/>
    <dgm:cxn modelId="{B15E1DC4-F7CE-402F-819C-7B281ED373A2}" type="presParOf" srcId="{53DE10C4-F1C7-4C3F-AB31-27FFB23475A4}" destId="{397CC3D4-CAAB-4695-9BFA-0D0041CC30D9}" srcOrd="0" destOrd="0" presId="urn:microsoft.com/office/officeart/2005/8/layout/hierarchy2"/>
    <dgm:cxn modelId="{1FAA148A-B118-42FF-B9D8-03CD4BD7610E}" type="presParOf" srcId="{397CC3D4-CAAB-4695-9BFA-0D0041CC30D9}" destId="{0DF70C0B-30E5-4FF9-BFC3-5DE21E370604}" srcOrd="0" destOrd="0" presId="urn:microsoft.com/office/officeart/2005/8/layout/hierarchy2"/>
    <dgm:cxn modelId="{3AC7041D-FC57-4F9F-A1CB-386263AB7389}" type="presParOf" srcId="{53DE10C4-F1C7-4C3F-AB31-27FFB23475A4}" destId="{2C64724E-DB4C-452A-BC89-30C877B13E7B}" srcOrd="1" destOrd="0" presId="urn:microsoft.com/office/officeart/2005/8/layout/hierarchy2"/>
    <dgm:cxn modelId="{76CCF975-F3ED-47FC-BAA6-BEB9DFAE679F}" type="presParOf" srcId="{2C64724E-DB4C-452A-BC89-30C877B13E7B}" destId="{47CE0D34-9C64-4B4C-9F26-457B6D968EF9}" srcOrd="0" destOrd="0" presId="urn:microsoft.com/office/officeart/2005/8/layout/hierarchy2"/>
    <dgm:cxn modelId="{9A962CAC-36A3-4CF6-8A55-BA84D61F8738}" type="presParOf" srcId="{2C64724E-DB4C-452A-BC89-30C877B13E7B}" destId="{D2069A7C-2F3C-4502-9308-3EF58909214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914B57-B592-4881-945D-A37A77A5E570}" type="doc">
      <dgm:prSet loTypeId="urn:microsoft.com/office/officeart/2005/8/layout/StepDownProcess" loCatId="process" qsTypeId="urn:microsoft.com/office/officeart/2005/8/quickstyle/3d3" qsCatId="3D" csTypeId="urn:microsoft.com/office/officeart/2005/8/colors/accent0_3" csCatId="mainScheme" phldr="1"/>
      <dgm:spPr/>
      <dgm:t>
        <a:bodyPr/>
        <a:lstStyle/>
        <a:p>
          <a:endParaRPr lang="en-US"/>
        </a:p>
      </dgm:t>
    </dgm:pt>
    <dgm:pt modelId="{4E9B7DF4-B207-4CBC-8046-DDDF2EA5DF9F}">
      <dgm:prSet phldrT="[Text]"/>
      <dgm:spPr/>
      <dgm:t>
        <a:bodyPr/>
        <a:lstStyle/>
        <a:p>
          <a:r>
            <a:rPr lang="en-US" dirty="0"/>
            <a:t>DT1</a:t>
          </a:r>
        </a:p>
      </dgm:t>
    </dgm:pt>
    <dgm:pt modelId="{D31E627C-1179-4F5E-AD49-B275869270BD}" type="parTrans" cxnId="{9E07F43C-8D87-4DF7-9DC1-82E14A085425}">
      <dgm:prSet/>
      <dgm:spPr/>
      <dgm:t>
        <a:bodyPr/>
        <a:lstStyle/>
        <a:p>
          <a:endParaRPr lang="en-US"/>
        </a:p>
      </dgm:t>
    </dgm:pt>
    <dgm:pt modelId="{7EF3F0FA-F337-4D3E-AB5D-7B3DBCA62970}" type="sibTrans" cxnId="{9E07F43C-8D87-4DF7-9DC1-82E14A085425}">
      <dgm:prSet/>
      <dgm:spPr/>
      <dgm:t>
        <a:bodyPr/>
        <a:lstStyle/>
        <a:p>
          <a:endParaRPr lang="en-US"/>
        </a:p>
      </dgm:t>
    </dgm:pt>
    <dgm:pt modelId="{030685B8-49F7-4306-B195-8E6DE1B9A274}">
      <dgm:prSet phldrT="[Text]"/>
      <dgm:spPr/>
      <dgm:t>
        <a:bodyPr/>
        <a:lstStyle/>
        <a:p>
          <a:r>
            <a:rPr lang="en-US" dirty="0"/>
            <a:t>DT2</a:t>
          </a:r>
        </a:p>
      </dgm:t>
    </dgm:pt>
    <dgm:pt modelId="{B77966C6-8400-45DB-BC1B-597D66C4C399}" type="parTrans" cxnId="{CBF1F6B7-99E4-46A8-99F1-143540A18068}">
      <dgm:prSet/>
      <dgm:spPr/>
      <dgm:t>
        <a:bodyPr/>
        <a:lstStyle/>
        <a:p>
          <a:endParaRPr lang="en-US"/>
        </a:p>
      </dgm:t>
    </dgm:pt>
    <dgm:pt modelId="{E3066ED2-F1B8-4253-899D-1324EE98FC7F}" type="sibTrans" cxnId="{CBF1F6B7-99E4-46A8-99F1-143540A18068}">
      <dgm:prSet/>
      <dgm:spPr/>
      <dgm:t>
        <a:bodyPr/>
        <a:lstStyle/>
        <a:p>
          <a:endParaRPr lang="en-US"/>
        </a:p>
      </dgm:t>
    </dgm:pt>
    <dgm:pt modelId="{BAFB7F24-1D15-4CD7-9A8B-05ABBC39BDD8}">
      <dgm:prSet phldrT="[Text]"/>
      <dgm:spPr/>
      <dgm:t>
        <a:bodyPr/>
        <a:lstStyle/>
        <a:p>
          <a:r>
            <a:rPr lang="en-US" dirty="0"/>
            <a:t>DT3</a:t>
          </a:r>
        </a:p>
      </dgm:t>
    </dgm:pt>
    <dgm:pt modelId="{492F8B06-B2BA-4E0F-BCF0-530BAF595AA1}" type="parTrans" cxnId="{B4394C85-89D5-4F98-8BEA-AEBDC9EA4814}">
      <dgm:prSet/>
      <dgm:spPr/>
      <dgm:t>
        <a:bodyPr/>
        <a:lstStyle/>
        <a:p>
          <a:endParaRPr lang="en-US"/>
        </a:p>
      </dgm:t>
    </dgm:pt>
    <dgm:pt modelId="{C367BC97-DD0C-4D60-98C1-228C86464033}" type="sibTrans" cxnId="{B4394C85-89D5-4F98-8BEA-AEBDC9EA4814}">
      <dgm:prSet/>
      <dgm:spPr/>
      <dgm:t>
        <a:bodyPr/>
        <a:lstStyle/>
        <a:p>
          <a:endParaRPr lang="en-US"/>
        </a:p>
      </dgm:t>
    </dgm:pt>
    <dgm:pt modelId="{767760D4-55A5-42A1-B475-FB67B650BF3F}" type="pres">
      <dgm:prSet presAssocID="{7B914B57-B592-4881-945D-A37A77A5E570}" presName="rootnode" presStyleCnt="0">
        <dgm:presLayoutVars>
          <dgm:chMax/>
          <dgm:chPref/>
          <dgm:dir/>
          <dgm:animLvl val="lvl"/>
        </dgm:presLayoutVars>
      </dgm:prSet>
      <dgm:spPr/>
    </dgm:pt>
    <dgm:pt modelId="{1DACD279-9423-44EF-B7CA-7D15862A7BB4}" type="pres">
      <dgm:prSet presAssocID="{4E9B7DF4-B207-4CBC-8046-DDDF2EA5DF9F}" presName="composite" presStyleCnt="0"/>
      <dgm:spPr/>
    </dgm:pt>
    <dgm:pt modelId="{BD3EEA26-A776-4107-BA11-EBA134920CEE}" type="pres">
      <dgm:prSet presAssocID="{4E9B7DF4-B207-4CBC-8046-DDDF2EA5DF9F}" presName="bentUpArrow1" presStyleLbl="alignImgPlace1" presStyleIdx="0" presStyleCnt="2"/>
      <dgm:spPr/>
    </dgm:pt>
    <dgm:pt modelId="{45943163-0CCE-4C99-83FC-9F3A249822E3}" type="pres">
      <dgm:prSet presAssocID="{4E9B7DF4-B207-4CBC-8046-DDDF2EA5DF9F}" presName="ParentText" presStyleLbl="node1" presStyleIdx="0" presStyleCnt="3">
        <dgm:presLayoutVars>
          <dgm:chMax val="1"/>
          <dgm:chPref val="1"/>
          <dgm:bulletEnabled val="1"/>
        </dgm:presLayoutVars>
      </dgm:prSet>
      <dgm:spPr/>
    </dgm:pt>
    <dgm:pt modelId="{5C274CAD-79E4-464E-8BAA-C36381CA022E}" type="pres">
      <dgm:prSet presAssocID="{4E9B7DF4-B207-4CBC-8046-DDDF2EA5DF9F}" presName="ChildText" presStyleLbl="revTx" presStyleIdx="0" presStyleCnt="2">
        <dgm:presLayoutVars>
          <dgm:chMax val="0"/>
          <dgm:chPref val="0"/>
          <dgm:bulletEnabled val="1"/>
        </dgm:presLayoutVars>
      </dgm:prSet>
      <dgm:spPr/>
    </dgm:pt>
    <dgm:pt modelId="{348CADC8-C42D-4845-9866-E93BDB4D3D3E}" type="pres">
      <dgm:prSet presAssocID="{7EF3F0FA-F337-4D3E-AB5D-7B3DBCA62970}" presName="sibTrans" presStyleCnt="0"/>
      <dgm:spPr/>
    </dgm:pt>
    <dgm:pt modelId="{7CA444AE-4904-4A5A-8E69-596CA4640FA6}" type="pres">
      <dgm:prSet presAssocID="{030685B8-49F7-4306-B195-8E6DE1B9A274}" presName="composite" presStyleCnt="0"/>
      <dgm:spPr/>
    </dgm:pt>
    <dgm:pt modelId="{F0B1077E-91D5-4F92-85C2-68B67D195F02}" type="pres">
      <dgm:prSet presAssocID="{030685B8-49F7-4306-B195-8E6DE1B9A274}" presName="bentUpArrow1" presStyleLbl="alignImgPlace1" presStyleIdx="1" presStyleCnt="2"/>
      <dgm:spPr/>
    </dgm:pt>
    <dgm:pt modelId="{A4B6AB82-0ED5-4A7B-A7E1-1E7F931A016E}" type="pres">
      <dgm:prSet presAssocID="{030685B8-49F7-4306-B195-8E6DE1B9A274}" presName="ParentText" presStyleLbl="node1" presStyleIdx="1" presStyleCnt="3">
        <dgm:presLayoutVars>
          <dgm:chMax val="1"/>
          <dgm:chPref val="1"/>
          <dgm:bulletEnabled val="1"/>
        </dgm:presLayoutVars>
      </dgm:prSet>
      <dgm:spPr/>
    </dgm:pt>
    <dgm:pt modelId="{507A23B2-D154-4820-B467-C2A7ED3E51F3}" type="pres">
      <dgm:prSet presAssocID="{030685B8-49F7-4306-B195-8E6DE1B9A274}" presName="ChildText" presStyleLbl="revTx" presStyleIdx="1" presStyleCnt="2">
        <dgm:presLayoutVars>
          <dgm:chMax val="0"/>
          <dgm:chPref val="0"/>
          <dgm:bulletEnabled val="1"/>
        </dgm:presLayoutVars>
      </dgm:prSet>
      <dgm:spPr/>
    </dgm:pt>
    <dgm:pt modelId="{80D3984A-9CC5-49BE-B381-541D2B866D88}" type="pres">
      <dgm:prSet presAssocID="{E3066ED2-F1B8-4253-899D-1324EE98FC7F}" presName="sibTrans" presStyleCnt="0"/>
      <dgm:spPr/>
    </dgm:pt>
    <dgm:pt modelId="{469E0AAE-7F07-4D6A-A511-084B7C999B25}" type="pres">
      <dgm:prSet presAssocID="{BAFB7F24-1D15-4CD7-9A8B-05ABBC39BDD8}" presName="composite" presStyleCnt="0"/>
      <dgm:spPr/>
    </dgm:pt>
    <dgm:pt modelId="{7DCA0624-EC30-47D7-83B4-F5DA9977149F}" type="pres">
      <dgm:prSet presAssocID="{BAFB7F24-1D15-4CD7-9A8B-05ABBC39BDD8}" presName="ParentText" presStyleLbl="node1" presStyleIdx="2" presStyleCnt="3">
        <dgm:presLayoutVars>
          <dgm:chMax val="1"/>
          <dgm:chPref val="1"/>
          <dgm:bulletEnabled val="1"/>
        </dgm:presLayoutVars>
      </dgm:prSet>
      <dgm:spPr/>
    </dgm:pt>
  </dgm:ptLst>
  <dgm:cxnLst>
    <dgm:cxn modelId="{D68B0406-5255-4218-A0D0-D125E29EE93E}" type="presOf" srcId="{7B914B57-B592-4881-945D-A37A77A5E570}" destId="{767760D4-55A5-42A1-B475-FB67B650BF3F}" srcOrd="0" destOrd="0" presId="urn:microsoft.com/office/officeart/2005/8/layout/StepDownProcess"/>
    <dgm:cxn modelId="{9E07F43C-8D87-4DF7-9DC1-82E14A085425}" srcId="{7B914B57-B592-4881-945D-A37A77A5E570}" destId="{4E9B7DF4-B207-4CBC-8046-DDDF2EA5DF9F}" srcOrd="0" destOrd="0" parTransId="{D31E627C-1179-4F5E-AD49-B275869270BD}" sibTransId="{7EF3F0FA-F337-4D3E-AB5D-7B3DBCA62970}"/>
    <dgm:cxn modelId="{B4394C85-89D5-4F98-8BEA-AEBDC9EA4814}" srcId="{7B914B57-B592-4881-945D-A37A77A5E570}" destId="{BAFB7F24-1D15-4CD7-9A8B-05ABBC39BDD8}" srcOrd="2" destOrd="0" parTransId="{492F8B06-B2BA-4E0F-BCF0-530BAF595AA1}" sibTransId="{C367BC97-DD0C-4D60-98C1-228C86464033}"/>
    <dgm:cxn modelId="{3310769D-9CD0-4FEC-9A2F-B0AD4390CC3D}" type="presOf" srcId="{030685B8-49F7-4306-B195-8E6DE1B9A274}" destId="{A4B6AB82-0ED5-4A7B-A7E1-1E7F931A016E}" srcOrd="0" destOrd="0" presId="urn:microsoft.com/office/officeart/2005/8/layout/StepDownProcess"/>
    <dgm:cxn modelId="{CBF1F6B7-99E4-46A8-99F1-143540A18068}" srcId="{7B914B57-B592-4881-945D-A37A77A5E570}" destId="{030685B8-49F7-4306-B195-8E6DE1B9A274}" srcOrd="1" destOrd="0" parTransId="{B77966C6-8400-45DB-BC1B-597D66C4C399}" sibTransId="{E3066ED2-F1B8-4253-899D-1324EE98FC7F}"/>
    <dgm:cxn modelId="{F850E4DF-1A85-459C-A052-BD5AD9F9C8ED}" type="presOf" srcId="{4E9B7DF4-B207-4CBC-8046-DDDF2EA5DF9F}" destId="{45943163-0CCE-4C99-83FC-9F3A249822E3}" srcOrd="0" destOrd="0" presId="urn:microsoft.com/office/officeart/2005/8/layout/StepDownProcess"/>
    <dgm:cxn modelId="{F237A8E2-6C3B-4061-9C97-08E5CC2A8EF4}" type="presOf" srcId="{BAFB7F24-1D15-4CD7-9A8B-05ABBC39BDD8}" destId="{7DCA0624-EC30-47D7-83B4-F5DA9977149F}" srcOrd="0" destOrd="0" presId="urn:microsoft.com/office/officeart/2005/8/layout/StepDownProcess"/>
    <dgm:cxn modelId="{8A8F20CD-17AC-4865-BBDA-04FFEB2E8527}" type="presParOf" srcId="{767760D4-55A5-42A1-B475-FB67B650BF3F}" destId="{1DACD279-9423-44EF-B7CA-7D15862A7BB4}" srcOrd="0" destOrd="0" presId="urn:microsoft.com/office/officeart/2005/8/layout/StepDownProcess"/>
    <dgm:cxn modelId="{EA319810-A437-4E27-9E46-A0F56193803E}" type="presParOf" srcId="{1DACD279-9423-44EF-B7CA-7D15862A7BB4}" destId="{BD3EEA26-A776-4107-BA11-EBA134920CEE}" srcOrd="0" destOrd="0" presId="urn:microsoft.com/office/officeart/2005/8/layout/StepDownProcess"/>
    <dgm:cxn modelId="{58F560BE-EBC3-41BF-AD0D-4DEDC52B1903}" type="presParOf" srcId="{1DACD279-9423-44EF-B7CA-7D15862A7BB4}" destId="{45943163-0CCE-4C99-83FC-9F3A249822E3}" srcOrd="1" destOrd="0" presId="urn:microsoft.com/office/officeart/2005/8/layout/StepDownProcess"/>
    <dgm:cxn modelId="{F4210C0E-983B-4D79-BD66-96F4C57F0F74}" type="presParOf" srcId="{1DACD279-9423-44EF-B7CA-7D15862A7BB4}" destId="{5C274CAD-79E4-464E-8BAA-C36381CA022E}" srcOrd="2" destOrd="0" presId="urn:microsoft.com/office/officeart/2005/8/layout/StepDownProcess"/>
    <dgm:cxn modelId="{3A5CBE69-43C9-4574-A105-60A43A6F41C1}" type="presParOf" srcId="{767760D4-55A5-42A1-B475-FB67B650BF3F}" destId="{348CADC8-C42D-4845-9866-E93BDB4D3D3E}" srcOrd="1" destOrd="0" presId="urn:microsoft.com/office/officeart/2005/8/layout/StepDownProcess"/>
    <dgm:cxn modelId="{C238F8E5-44A9-4EE3-807C-EC51830DAEBD}" type="presParOf" srcId="{767760D4-55A5-42A1-B475-FB67B650BF3F}" destId="{7CA444AE-4904-4A5A-8E69-596CA4640FA6}" srcOrd="2" destOrd="0" presId="urn:microsoft.com/office/officeart/2005/8/layout/StepDownProcess"/>
    <dgm:cxn modelId="{7298395B-1A2B-4765-9FEE-ED1F7E0BBF02}" type="presParOf" srcId="{7CA444AE-4904-4A5A-8E69-596CA4640FA6}" destId="{F0B1077E-91D5-4F92-85C2-68B67D195F02}" srcOrd="0" destOrd="0" presId="urn:microsoft.com/office/officeart/2005/8/layout/StepDownProcess"/>
    <dgm:cxn modelId="{EE598304-68D4-42A9-B5FE-78FD52DD0DE6}" type="presParOf" srcId="{7CA444AE-4904-4A5A-8E69-596CA4640FA6}" destId="{A4B6AB82-0ED5-4A7B-A7E1-1E7F931A016E}" srcOrd="1" destOrd="0" presId="urn:microsoft.com/office/officeart/2005/8/layout/StepDownProcess"/>
    <dgm:cxn modelId="{0A49D689-2FB9-428A-AA9A-1CE7BA121F59}" type="presParOf" srcId="{7CA444AE-4904-4A5A-8E69-596CA4640FA6}" destId="{507A23B2-D154-4820-B467-C2A7ED3E51F3}" srcOrd="2" destOrd="0" presId="urn:microsoft.com/office/officeart/2005/8/layout/StepDownProcess"/>
    <dgm:cxn modelId="{12329F82-BF1A-491A-8626-AE689BA667EC}" type="presParOf" srcId="{767760D4-55A5-42A1-B475-FB67B650BF3F}" destId="{80D3984A-9CC5-49BE-B381-541D2B866D88}" srcOrd="3" destOrd="0" presId="urn:microsoft.com/office/officeart/2005/8/layout/StepDownProcess"/>
    <dgm:cxn modelId="{246048EF-9829-4C18-A8C5-C1CB4DE264C3}" type="presParOf" srcId="{767760D4-55A5-42A1-B475-FB67B650BF3F}" destId="{469E0AAE-7F07-4D6A-A511-084B7C999B25}" srcOrd="4" destOrd="0" presId="urn:microsoft.com/office/officeart/2005/8/layout/StepDownProcess"/>
    <dgm:cxn modelId="{926F42AF-3E90-4C20-BF38-C559C4A94758}" type="presParOf" srcId="{469E0AAE-7F07-4D6A-A511-084B7C999B25}" destId="{7DCA0624-EC30-47D7-83B4-F5DA9977149F}"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1C08F9-F557-45EE-826C-A85A08E0F821}"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25DE16B1-D4D0-4D5E-AFB9-67559893D6A8}">
      <dgm:prSet phldrT="[Text]"/>
      <dgm:spPr/>
      <dgm:t>
        <a:bodyPr/>
        <a:lstStyle/>
        <a:p>
          <a:r>
            <a:rPr lang="en-US" dirty="0"/>
            <a:t>Main Data</a:t>
          </a:r>
        </a:p>
        <a:p>
          <a:r>
            <a:rPr lang="en-US" dirty="0"/>
            <a:t>500 x 16</a:t>
          </a:r>
        </a:p>
      </dgm:t>
    </dgm:pt>
    <dgm:pt modelId="{773ABF43-CAA2-492F-B12B-0C243BAE9390}" type="parTrans" cxnId="{76B1C1E2-B268-48BE-99A9-76224744DD55}">
      <dgm:prSet/>
      <dgm:spPr/>
      <dgm:t>
        <a:bodyPr/>
        <a:lstStyle/>
        <a:p>
          <a:endParaRPr lang="en-US"/>
        </a:p>
      </dgm:t>
    </dgm:pt>
    <dgm:pt modelId="{FA5B9FF4-FC66-46F0-9FDC-C4294F76D7C6}" type="sibTrans" cxnId="{76B1C1E2-B268-48BE-99A9-76224744DD55}">
      <dgm:prSet/>
      <dgm:spPr/>
      <dgm:t>
        <a:bodyPr/>
        <a:lstStyle/>
        <a:p>
          <a:endParaRPr lang="en-US"/>
        </a:p>
      </dgm:t>
    </dgm:pt>
    <dgm:pt modelId="{2083CDAD-5976-4EB9-892F-B62029E539B4}">
      <dgm:prSet phldrT="[Text]"/>
      <dgm:spPr/>
      <dgm:t>
        <a:bodyPr/>
        <a:lstStyle/>
        <a:p>
          <a:r>
            <a:rPr lang="en-US" dirty="0"/>
            <a:t>DT1:</a:t>
          </a:r>
        </a:p>
        <a:p>
          <a:r>
            <a:rPr lang="en-US" dirty="0"/>
            <a:t>300 x 8 </a:t>
          </a:r>
        </a:p>
      </dgm:t>
    </dgm:pt>
    <dgm:pt modelId="{7F177BA9-FA52-48EC-9CA5-4902C03226BC}" type="parTrans" cxnId="{F359A462-A1EC-434E-92DD-DD692FEBE61C}">
      <dgm:prSet/>
      <dgm:spPr/>
      <dgm:t>
        <a:bodyPr/>
        <a:lstStyle/>
        <a:p>
          <a:endParaRPr lang="en-US"/>
        </a:p>
      </dgm:t>
    </dgm:pt>
    <dgm:pt modelId="{AAD7CD53-54C8-4349-9B55-3F7C833A2359}" type="sibTrans" cxnId="{F359A462-A1EC-434E-92DD-DD692FEBE61C}">
      <dgm:prSet/>
      <dgm:spPr/>
      <dgm:t>
        <a:bodyPr/>
        <a:lstStyle/>
        <a:p>
          <a:endParaRPr lang="en-US"/>
        </a:p>
      </dgm:t>
    </dgm:pt>
    <dgm:pt modelId="{74883948-9BAC-42E1-BE90-15924B452292}">
      <dgm:prSet phldrT="[Text]"/>
      <dgm:spPr/>
      <dgm:t>
        <a:bodyPr/>
        <a:lstStyle/>
        <a:p>
          <a:r>
            <a:rPr lang="en-US" dirty="0"/>
            <a:t>DT2</a:t>
          </a:r>
        </a:p>
      </dgm:t>
    </dgm:pt>
    <dgm:pt modelId="{AAD756F1-97B9-4565-9C8A-2A18BF085ABA}" type="parTrans" cxnId="{B7034722-479F-4640-9564-43743956A0AE}">
      <dgm:prSet/>
      <dgm:spPr/>
      <dgm:t>
        <a:bodyPr/>
        <a:lstStyle/>
        <a:p>
          <a:endParaRPr lang="en-US"/>
        </a:p>
      </dgm:t>
    </dgm:pt>
    <dgm:pt modelId="{E9852D72-9B6B-4AFE-AE3D-4542026538C4}" type="sibTrans" cxnId="{B7034722-479F-4640-9564-43743956A0AE}">
      <dgm:prSet/>
      <dgm:spPr/>
      <dgm:t>
        <a:bodyPr/>
        <a:lstStyle/>
        <a:p>
          <a:endParaRPr lang="en-US"/>
        </a:p>
      </dgm:t>
    </dgm:pt>
    <dgm:pt modelId="{0AA0CE6A-E8B7-4805-B69E-416DA5338995}">
      <dgm:prSet phldrT="[Text]"/>
      <dgm:spPr/>
      <dgm:t>
        <a:bodyPr/>
        <a:lstStyle/>
        <a:p>
          <a:r>
            <a:rPr lang="en-US" dirty="0"/>
            <a:t>DT3</a:t>
          </a:r>
        </a:p>
      </dgm:t>
    </dgm:pt>
    <dgm:pt modelId="{87B439C0-7EC8-4704-930E-D56F5AFACF52}" type="parTrans" cxnId="{561C5B92-0A86-49C3-936A-8CDE43C7E3FA}">
      <dgm:prSet/>
      <dgm:spPr/>
      <dgm:t>
        <a:bodyPr/>
        <a:lstStyle/>
        <a:p>
          <a:endParaRPr lang="en-US"/>
        </a:p>
      </dgm:t>
    </dgm:pt>
    <dgm:pt modelId="{1EDAC023-F311-4FA6-8FCF-1CDB43D52D48}" type="sibTrans" cxnId="{561C5B92-0A86-49C3-936A-8CDE43C7E3FA}">
      <dgm:prSet/>
      <dgm:spPr/>
      <dgm:t>
        <a:bodyPr/>
        <a:lstStyle/>
        <a:p>
          <a:endParaRPr lang="en-US"/>
        </a:p>
      </dgm:t>
    </dgm:pt>
    <dgm:pt modelId="{15FD5E94-5BFD-49A2-8A6F-57C9E4D53652}">
      <dgm:prSet phldrT="[Text]"/>
      <dgm:spPr/>
      <dgm:t>
        <a:bodyPr/>
        <a:lstStyle/>
        <a:p>
          <a:r>
            <a:rPr lang="en-US" dirty="0"/>
            <a:t>DT4</a:t>
          </a:r>
        </a:p>
      </dgm:t>
    </dgm:pt>
    <dgm:pt modelId="{729D7E52-8320-4C61-A5CB-7128EE1B88AB}" type="parTrans" cxnId="{51A8B264-7BEE-4197-A612-6267B4A2B6AE}">
      <dgm:prSet/>
      <dgm:spPr/>
      <dgm:t>
        <a:bodyPr/>
        <a:lstStyle/>
        <a:p>
          <a:endParaRPr lang="en-US"/>
        </a:p>
      </dgm:t>
    </dgm:pt>
    <dgm:pt modelId="{63B58EC2-CF4E-46D3-963B-9D514A008433}" type="sibTrans" cxnId="{51A8B264-7BEE-4197-A612-6267B4A2B6AE}">
      <dgm:prSet/>
      <dgm:spPr/>
      <dgm:t>
        <a:bodyPr/>
        <a:lstStyle/>
        <a:p>
          <a:endParaRPr lang="en-US"/>
        </a:p>
      </dgm:t>
    </dgm:pt>
    <dgm:pt modelId="{0A7BDBC2-A43B-4A10-A76B-63BB6039C906}">
      <dgm:prSet/>
      <dgm:spPr/>
      <dgm:t>
        <a:bodyPr/>
        <a:lstStyle/>
        <a:p>
          <a:endParaRPr lang="en-US"/>
        </a:p>
      </dgm:t>
    </dgm:pt>
    <dgm:pt modelId="{3759FAB7-2AE2-4ACA-A1F7-2F5C0F75A0C0}" type="parTrans" cxnId="{47B34124-81C7-4787-A0BF-3F49507A24E2}">
      <dgm:prSet/>
      <dgm:spPr/>
      <dgm:t>
        <a:bodyPr/>
        <a:lstStyle/>
        <a:p>
          <a:endParaRPr lang="en-US"/>
        </a:p>
      </dgm:t>
    </dgm:pt>
    <dgm:pt modelId="{BACC6C65-3997-4469-93C4-325B0B23EFC6}" type="sibTrans" cxnId="{47B34124-81C7-4787-A0BF-3F49507A24E2}">
      <dgm:prSet/>
      <dgm:spPr/>
      <dgm:t>
        <a:bodyPr/>
        <a:lstStyle/>
        <a:p>
          <a:endParaRPr lang="en-US"/>
        </a:p>
      </dgm:t>
    </dgm:pt>
    <dgm:pt modelId="{24135F76-C6A1-4106-8F44-3C9A4B72967D}" type="pres">
      <dgm:prSet presAssocID="{011C08F9-F557-45EE-826C-A85A08E0F821}" presName="diagram" presStyleCnt="0">
        <dgm:presLayoutVars>
          <dgm:chPref val="1"/>
          <dgm:dir/>
          <dgm:animOne val="branch"/>
          <dgm:animLvl val="lvl"/>
          <dgm:resizeHandles val="exact"/>
        </dgm:presLayoutVars>
      </dgm:prSet>
      <dgm:spPr/>
    </dgm:pt>
    <dgm:pt modelId="{8DA3CA1A-0B62-4B74-9135-8FB09D7FD61B}" type="pres">
      <dgm:prSet presAssocID="{25DE16B1-D4D0-4D5E-AFB9-67559893D6A8}" presName="root1" presStyleCnt="0"/>
      <dgm:spPr/>
    </dgm:pt>
    <dgm:pt modelId="{C7E0DF5A-352E-4E2A-A596-91286D6BBC58}" type="pres">
      <dgm:prSet presAssocID="{25DE16B1-D4D0-4D5E-AFB9-67559893D6A8}" presName="LevelOneTextNode" presStyleLbl="node0" presStyleIdx="0" presStyleCnt="1" custScaleY="159490">
        <dgm:presLayoutVars>
          <dgm:chPref val="3"/>
        </dgm:presLayoutVars>
      </dgm:prSet>
      <dgm:spPr/>
    </dgm:pt>
    <dgm:pt modelId="{8814CAF2-D565-4C82-AFFF-9CFFCB02AE5A}" type="pres">
      <dgm:prSet presAssocID="{25DE16B1-D4D0-4D5E-AFB9-67559893D6A8}" presName="level2hierChild" presStyleCnt="0"/>
      <dgm:spPr/>
    </dgm:pt>
    <dgm:pt modelId="{7C2AA728-637E-4CD7-87E7-346EEF4CEACF}" type="pres">
      <dgm:prSet presAssocID="{7F177BA9-FA52-48EC-9CA5-4902C03226BC}" presName="conn2-1" presStyleLbl="parChTrans1D2" presStyleIdx="0" presStyleCnt="4"/>
      <dgm:spPr/>
    </dgm:pt>
    <dgm:pt modelId="{214BF5AA-45EC-4F81-BDEA-9855B4ACFCEF}" type="pres">
      <dgm:prSet presAssocID="{7F177BA9-FA52-48EC-9CA5-4902C03226BC}" presName="connTx" presStyleLbl="parChTrans1D2" presStyleIdx="0" presStyleCnt="4"/>
      <dgm:spPr/>
    </dgm:pt>
    <dgm:pt modelId="{E361D344-99FE-41B6-8424-9C1994FB3D26}" type="pres">
      <dgm:prSet presAssocID="{2083CDAD-5976-4EB9-892F-B62029E539B4}" presName="root2" presStyleCnt="0"/>
      <dgm:spPr/>
    </dgm:pt>
    <dgm:pt modelId="{9159F5F2-2AB2-48F7-B467-7C55F8E05DE0}" type="pres">
      <dgm:prSet presAssocID="{2083CDAD-5976-4EB9-892F-B62029E539B4}" presName="LevelTwoTextNode" presStyleLbl="node2" presStyleIdx="0" presStyleCnt="4">
        <dgm:presLayoutVars>
          <dgm:chPref val="3"/>
        </dgm:presLayoutVars>
      </dgm:prSet>
      <dgm:spPr/>
    </dgm:pt>
    <dgm:pt modelId="{54A57D64-8E5F-4945-9A3D-A8A698D51B6D}" type="pres">
      <dgm:prSet presAssocID="{2083CDAD-5976-4EB9-892F-B62029E539B4}" presName="level3hierChild" presStyleCnt="0"/>
      <dgm:spPr/>
    </dgm:pt>
    <dgm:pt modelId="{EFB16099-4BBD-4029-82D8-C22D0E21741B}" type="pres">
      <dgm:prSet presAssocID="{3759FAB7-2AE2-4ACA-A1F7-2F5C0F75A0C0}" presName="conn2-1" presStyleLbl="parChTrans1D3" presStyleIdx="0" presStyleCnt="1"/>
      <dgm:spPr/>
    </dgm:pt>
    <dgm:pt modelId="{1EB1C028-D1F9-48E3-8B78-4A7383983AC6}" type="pres">
      <dgm:prSet presAssocID="{3759FAB7-2AE2-4ACA-A1F7-2F5C0F75A0C0}" presName="connTx" presStyleLbl="parChTrans1D3" presStyleIdx="0" presStyleCnt="1"/>
      <dgm:spPr/>
    </dgm:pt>
    <dgm:pt modelId="{7F3E5EC6-C531-4A10-BB11-818184D13BF5}" type="pres">
      <dgm:prSet presAssocID="{0A7BDBC2-A43B-4A10-A76B-63BB6039C906}" presName="root2" presStyleCnt="0"/>
      <dgm:spPr/>
    </dgm:pt>
    <dgm:pt modelId="{43829FAC-9CD6-4BE7-9DA3-2164356D9987}" type="pres">
      <dgm:prSet presAssocID="{0A7BDBC2-A43B-4A10-A76B-63BB6039C906}" presName="LevelTwoTextNode" presStyleLbl="node3" presStyleIdx="0" presStyleCnt="1">
        <dgm:presLayoutVars>
          <dgm:chPref val="3"/>
        </dgm:presLayoutVars>
      </dgm:prSet>
      <dgm:spPr/>
    </dgm:pt>
    <dgm:pt modelId="{D1264E39-36EB-40E9-B838-8C8B629D2DF5}" type="pres">
      <dgm:prSet presAssocID="{0A7BDBC2-A43B-4A10-A76B-63BB6039C906}" presName="level3hierChild" presStyleCnt="0"/>
      <dgm:spPr/>
    </dgm:pt>
    <dgm:pt modelId="{B2D013CB-AA18-4101-8B7C-D5DE66BE57C3}" type="pres">
      <dgm:prSet presAssocID="{AAD756F1-97B9-4565-9C8A-2A18BF085ABA}" presName="conn2-1" presStyleLbl="parChTrans1D2" presStyleIdx="1" presStyleCnt="4"/>
      <dgm:spPr/>
    </dgm:pt>
    <dgm:pt modelId="{26D419FD-A87E-449F-95B6-60E10F3D53EB}" type="pres">
      <dgm:prSet presAssocID="{AAD756F1-97B9-4565-9C8A-2A18BF085ABA}" presName="connTx" presStyleLbl="parChTrans1D2" presStyleIdx="1" presStyleCnt="4"/>
      <dgm:spPr/>
    </dgm:pt>
    <dgm:pt modelId="{1BB5E236-EEF5-444E-AA2F-E96341B89655}" type="pres">
      <dgm:prSet presAssocID="{74883948-9BAC-42E1-BE90-15924B452292}" presName="root2" presStyleCnt="0"/>
      <dgm:spPr/>
    </dgm:pt>
    <dgm:pt modelId="{F669CA78-7D53-4C91-80D8-0B3C8E23E48A}" type="pres">
      <dgm:prSet presAssocID="{74883948-9BAC-42E1-BE90-15924B452292}" presName="LevelTwoTextNode" presStyleLbl="node2" presStyleIdx="1" presStyleCnt="4">
        <dgm:presLayoutVars>
          <dgm:chPref val="3"/>
        </dgm:presLayoutVars>
      </dgm:prSet>
      <dgm:spPr/>
    </dgm:pt>
    <dgm:pt modelId="{7BC0CA28-9B21-4FA3-9E1D-68479C7CF380}" type="pres">
      <dgm:prSet presAssocID="{74883948-9BAC-42E1-BE90-15924B452292}" presName="level3hierChild" presStyleCnt="0"/>
      <dgm:spPr/>
    </dgm:pt>
    <dgm:pt modelId="{E553891F-A910-4F02-AF06-AE8C5B588CDF}" type="pres">
      <dgm:prSet presAssocID="{87B439C0-7EC8-4704-930E-D56F5AFACF52}" presName="conn2-1" presStyleLbl="parChTrans1D2" presStyleIdx="2" presStyleCnt="4"/>
      <dgm:spPr/>
    </dgm:pt>
    <dgm:pt modelId="{154FD650-FDBE-43A8-BA26-10E976DA2A47}" type="pres">
      <dgm:prSet presAssocID="{87B439C0-7EC8-4704-930E-D56F5AFACF52}" presName="connTx" presStyleLbl="parChTrans1D2" presStyleIdx="2" presStyleCnt="4"/>
      <dgm:spPr/>
    </dgm:pt>
    <dgm:pt modelId="{98286ECD-1A01-4544-8FBD-0CCCC676CB15}" type="pres">
      <dgm:prSet presAssocID="{0AA0CE6A-E8B7-4805-B69E-416DA5338995}" presName="root2" presStyleCnt="0"/>
      <dgm:spPr/>
    </dgm:pt>
    <dgm:pt modelId="{6406021A-35F0-4369-B377-B535F29E4BBA}" type="pres">
      <dgm:prSet presAssocID="{0AA0CE6A-E8B7-4805-B69E-416DA5338995}" presName="LevelTwoTextNode" presStyleLbl="node2" presStyleIdx="2" presStyleCnt="4">
        <dgm:presLayoutVars>
          <dgm:chPref val="3"/>
        </dgm:presLayoutVars>
      </dgm:prSet>
      <dgm:spPr/>
    </dgm:pt>
    <dgm:pt modelId="{8CCDEA1C-B41A-4C2F-B84F-EB8B4E2A24DB}" type="pres">
      <dgm:prSet presAssocID="{0AA0CE6A-E8B7-4805-B69E-416DA5338995}" presName="level3hierChild" presStyleCnt="0"/>
      <dgm:spPr/>
    </dgm:pt>
    <dgm:pt modelId="{93485D50-6096-4619-83AC-7FD4EF956249}" type="pres">
      <dgm:prSet presAssocID="{729D7E52-8320-4C61-A5CB-7128EE1B88AB}" presName="conn2-1" presStyleLbl="parChTrans1D2" presStyleIdx="3" presStyleCnt="4"/>
      <dgm:spPr/>
    </dgm:pt>
    <dgm:pt modelId="{6F1A3B2B-96E6-4E38-B72F-6AEBCA0F498D}" type="pres">
      <dgm:prSet presAssocID="{729D7E52-8320-4C61-A5CB-7128EE1B88AB}" presName="connTx" presStyleLbl="parChTrans1D2" presStyleIdx="3" presStyleCnt="4"/>
      <dgm:spPr/>
    </dgm:pt>
    <dgm:pt modelId="{216799E1-6067-4112-82FB-8CB32EB84B6D}" type="pres">
      <dgm:prSet presAssocID="{15FD5E94-5BFD-49A2-8A6F-57C9E4D53652}" presName="root2" presStyleCnt="0"/>
      <dgm:spPr/>
    </dgm:pt>
    <dgm:pt modelId="{B8235F4D-1BCE-4DBD-ADE8-0EA4C305FADB}" type="pres">
      <dgm:prSet presAssocID="{15FD5E94-5BFD-49A2-8A6F-57C9E4D53652}" presName="LevelTwoTextNode" presStyleLbl="node2" presStyleIdx="3" presStyleCnt="4">
        <dgm:presLayoutVars>
          <dgm:chPref val="3"/>
        </dgm:presLayoutVars>
      </dgm:prSet>
      <dgm:spPr/>
    </dgm:pt>
    <dgm:pt modelId="{53DE10C4-F1C7-4C3F-AB31-27FFB23475A4}" type="pres">
      <dgm:prSet presAssocID="{15FD5E94-5BFD-49A2-8A6F-57C9E4D53652}" presName="level3hierChild" presStyleCnt="0"/>
      <dgm:spPr/>
    </dgm:pt>
  </dgm:ptLst>
  <dgm:cxnLst>
    <dgm:cxn modelId="{A4853820-07EC-4324-A6E1-1721C077F46B}" type="presOf" srcId="{0AA0CE6A-E8B7-4805-B69E-416DA5338995}" destId="{6406021A-35F0-4369-B377-B535F29E4BBA}" srcOrd="0" destOrd="0" presId="urn:microsoft.com/office/officeart/2005/8/layout/hierarchy2"/>
    <dgm:cxn modelId="{B7034722-479F-4640-9564-43743956A0AE}" srcId="{25DE16B1-D4D0-4D5E-AFB9-67559893D6A8}" destId="{74883948-9BAC-42E1-BE90-15924B452292}" srcOrd="1" destOrd="0" parTransId="{AAD756F1-97B9-4565-9C8A-2A18BF085ABA}" sibTransId="{E9852D72-9B6B-4AFE-AE3D-4542026538C4}"/>
    <dgm:cxn modelId="{47B34124-81C7-4787-A0BF-3F49507A24E2}" srcId="{2083CDAD-5976-4EB9-892F-B62029E539B4}" destId="{0A7BDBC2-A43B-4A10-A76B-63BB6039C906}" srcOrd="0" destOrd="0" parTransId="{3759FAB7-2AE2-4ACA-A1F7-2F5C0F75A0C0}" sibTransId="{BACC6C65-3997-4469-93C4-325B0B23EFC6}"/>
    <dgm:cxn modelId="{0B136C2B-AB42-40F1-B3D6-3814F6D03912}" type="presOf" srcId="{2083CDAD-5976-4EB9-892F-B62029E539B4}" destId="{9159F5F2-2AB2-48F7-B467-7C55F8E05DE0}" srcOrd="0" destOrd="0" presId="urn:microsoft.com/office/officeart/2005/8/layout/hierarchy2"/>
    <dgm:cxn modelId="{A928905B-2D6F-4E3B-8100-B6C2DEB8A64E}" type="presOf" srcId="{011C08F9-F557-45EE-826C-A85A08E0F821}" destId="{24135F76-C6A1-4106-8F44-3C9A4B72967D}" srcOrd="0" destOrd="0" presId="urn:microsoft.com/office/officeart/2005/8/layout/hierarchy2"/>
    <dgm:cxn modelId="{F359A462-A1EC-434E-92DD-DD692FEBE61C}" srcId="{25DE16B1-D4D0-4D5E-AFB9-67559893D6A8}" destId="{2083CDAD-5976-4EB9-892F-B62029E539B4}" srcOrd="0" destOrd="0" parTransId="{7F177BA9-FA52-48EC-9CA5-4902C03226BC}" sibTransId="{AAD7CD53-54C8-4349-9B55-3F7C833A2359}"/>
    <dgm:cxn modelId="{51A8B264-7BEE-4197-A612-6267B4A2B6AE}" srcId="{25DE16B1-D4D0-4D5E-AFB9-67559893D6A8}" destId="{15FD5E94-5BFD-49A2-8A6F-57C9E4D53652}" srcOrd="3" destOrd="0" parTransId="{729D7E52-8320-4C61-A5CB-7128EE1B88AB}" sibTransId="{63B58EC2-CF4E-46D3-963B-9D514A008433}"/>
    <dgm:cxn modelId="{FB91E148-12F5-4ABE-821B-4D9340B43DF8}" type="presOf" srcId="{7F177BA9-FA52-48EC-9CA5-4902C03226BC}" destId="{7C2AA728-637E-4CD7-87E7-346EEF4CEACF}" srcOrd="0" destOrd="0" presId="urn:microsoft.com/office/officeart/2005/8/layout/hierarchy2"/>
    <dgm:cxn modelId="{ACC3064B-7345-4995-9AAA-CB05A9342C03}" type="presOf" srcId="{87B439C0-7EC8-4704-930E-D56F5AFACF52}" destId="{154FD650-FDBE-43A8-BA26-10E976DA2A47}" srcOrd="1" destOrd="0" presId="urn:microsoft.com/office/officeart/2005/8/layout/hierarchy2"/>
    <dgm:cxn modelId="{D20AC34C-C4D7-4CA6-B530-009037A801A1}" type="presOf" srcId="{AAD756F1-97B9-4565-9C8A-2A18BF085ABA}" destId="{26D419FD-A87E-449F-95B6-60E10F3D53EB}" srcOrd="1" destOrd="0" presId="urn:microsoft.com/office/officeart/2005/8/layout/hierarchy2"/>
    <dgm:cxn modelId="{97E03775-089A-4C35-A8D8-C9284231E39F}" type="presOf" srcId="{7F177BA9-FA52-48EC-9CA5-4902C03226BC}" destId="{214BF5AA-45EC-4F81-BDEA-9855B4ACFCEF}" srcOrd="1" destOrd="0" presId="urn:microsoft.com/office/officeart/2005/8/layout/hierarchy2"/>
    <dgm:cxn modelId="{DC1FC677-A016-41E2-901E-F2D3547E736F}" type="presOf" srcId="{729D7E52-8320-4C61-A5CB-7128EE1B88AB}" destId="{6F1A3B2B-96E6-4E38-B72F-6AEBCA0F498D}" srcOrd="1" destOrd="0" presId="urn:microsoft.com/office/officeart/2005/8/layout/hierarchy2"/>
    <dgm:cxn modelId="{D3F6A285-5475-4CB8-8ACE-E17416F096A0}" type="presOf" srcId="{25DE16B1-D4D0-4D5E-AFB9-67559893D6A8}" destId="{C7E0DF5A-352E-4E2A-A596-91286D6BBC58}" srcOrd="0" destOrd="0" presId="urn:microsoft.com/office/officeart/2005/8/layout/hierarchy2"/>
    <dgm:cxn modelId="{19DACA88-1EC4-4D93-ADEC-5034F9A44C6D}" type="presOf" srcId="{0A7BDBC2-A43B-4A10-A76B-63BB6039C906}" destId="{43829FAC-9CD6-4BE7-9DA3-2164356D9987}" srcOrd="0" destOrd="0" presId="urn:microsoft.com/office/officeart/2005/8/layout/hierarchy2"/>
    <dgm:cxn modelId="{A676F58E-E868-4B9C-849A-820397C8F36D}" type="presOf" srcId="{87B439C0-7EC8-4704-930E-D56F5AFACF52}" destId="{E553891F-A910-4F02-AF06-AE8C5B588CDF}" srcOrd="0" destOrd="0" presId="urn:microsoft.com/office/officeart/2005/8/layout/hierarchy2"/>
    <dgm:cxn modelId="{561C5B92-0A86-49C3-936A-8CDE43C7E3FA}" srcId="{25DE16B1-D4D0-4D5E-AFB9-67559893D6A8}" destId="{0AA0CE6A-E8B7-4805-B69E-416DA5338995}" srcOrd="2" destOrd="0" parTransId="{87B439C0-7EC8-4704-930E-D56F5AFACF52}" sibTransId="{1EDAC023-F311-4FA6-8FCF-1CDB43D52D48}"/>
    <dgm:cxn modelId="{10B23193-9F2C-4995-8825-BA040CCF783D}" type="presOf" srcId="{3759FAB7-2AE2-4ACA-A1F7-2F5C0F75A0C0}" destId="{EFB16099-4BBD-4029-82D8-C22D0E21741B}" srcOrd="0" destOrd="0" presId="urn:microsoft.com/office/officeart/2005/8/layout/hierarchy2"/>
    <dgm:cxn modelId="{55033199-C867-4737-AB93-1D9DF968BCC1}" type="presOf" srcId="{AAD756F1-97B9-4565-9C8A-2A18BF085ABA}" destId="{B2D013CB-AA18-4101-8B7C-D5DE66BE57C3}" srcOrd="0" destOrd="0" presId="urn:microsoft.com/office/officeart/2005/8/layout/hierarchy2"/>
    <dgm:cxn modelId="{67984EB1-E03F-49FA-BC3E-D4A6241678CC}" type="presOf" srcId="{15FD5E94-5BFD-49A2-8A6F-57C9E4D53652}" destId="{B8235F4D-1BCE-4DBD-ADE8-0EA4C305FADB}" srcOrd="0" destOrd="0" presId="urn:microsoft.com/office/officeart/2005/8/layout/hierarchy2"/>
    <dgm:cxn modelId="{EDD2B9C1-5DCB-44ED-BCBC-7017EC7739D1}" type="presOf" srcId="{3759FAB7-2AE2-4ACA-A1F7-2F5C0F75A0C0}" destId="{1EB1C028-D1F9-48E3-8B78-4A7383983AC6}" srcOrd="1" destOrd="0" presId="urn:microsoft.com/office/officeart/2005/8/layout/hierarchy2"/>
    <dgm:cxn modelId="{C1A380DA-3F77-4C81-A256-C0AC8C74AA8A}" type="presOf" srcId="{729D7E52-8320-4C61-A5CB-7128EE1B88AB}" destId="{93485D50-6096-4619-83AC-7FD4EF956249}" srcOrd="0" destOrd="0" presId="urn:microsoft.com/office/officeart/2005/8/layout/hierarchy2"/>
    <dgm:cxn modelId="{76B1C1E2-B268-48BE-99A9-76224744DD55}" srcId="{011C08F9-F557-45EE-826C-A85A08E0F821}" destId="{25DE16B1-D4D0-4D5E-AFB9-67559893D6A8}" srcOrd="0" destOrd="0" parTransId="{773ABF43-CAA2-492F-B12B-0C243BAE9390}" sibTransId="{FA5B9FF4-FC66-46F0-9FDC-C4294F76D7C6}"/>
    <dgm:cxn modelId="{97444BF6-C0EA-4530-905B-81E8821F6325}" type="presOf" srcId="{74883948-9BAC-42E1-BE90-15924B452292}" destId="{F669CA78-7D53-4C91-80D8-0B3C8E23E48A}" srcOrd="0" destOrd="0" presId="urn:microsoft.com/office/officeart/2005/8/layout/hierarchy2"/>
    <dgm:cxn modelId="{93CDE5DC-3B6B-45D8-84B2-735FF0BE5A03}" type="presParOf" srcId="{24135F76-C6A1-4106-8F44-3C9A4B72967D}" destId="{8DA3CA1A-0B62-4B74-9135-8FB09D7FD61B}" srcOrd="0" destOrd="0" presId="urn:microsoft.com/office/officeart/2005/8/layout/hierarchy2"/>
    <dgm:cxn modelId="{41B59DD1-8FE4-4156-8075-9F15E865DBB1}" type="presParOf" srcId="{8DA3CA1A-0B62-4B74-9135-8FB09D7FD61B}" destId="{C7E0DF5A-352E-4E2A-A596-91286D6BBC58}" srcOrd="0" destOrd="0" presId="urn:microsoft.com/office/officeart/2005/8/layout/hierarchy2"/>
    <dgm:cxn modelId="{79D72892-F9BA-4D0A-A35B-2135C7761116}" type="presParOf" srcId="{8DA3CA1A-0B62-4B74-9135-8FB09D7FD61B}" destId="{8814CAF2-D565-4C82-AFFF-9CFFCB02AE5A}" srcOrd="1" destOrd="0" presId="urn:microsoft.com/office/officeart/2005/8/layout/hierarchy2"/>
    <dgm:cxn modelId="{2C739661-1435-4EC1-9F83-BCBB4438B38C}" type="presParOf" srcId="{8814CAF2-D565-4C82-AFFF-9CFFCB02AE5A}" destId="{7C2AA728-637E-4CD7-87E7-346EEF4CEACF}" srcOrd="0" destOrd="0" presId="urn:microsoft.com/office/officeart/2005/8/layout/hierarchy2"/>
    <dgm:cxn modelId="{CD690BAD-5D64-4654-911B-D3681B87B640}" type="presParOf" srcId="{7C2AA728-637E-4CD7-87E7-346EEF4CEACF}" destId="{214BF5AA-45EC-4F81-BDEA-9855B4ACFCEF}" srcOrd="0" destOrd="0" presId="urn:microsoft.com/office/officeart/2005/8/layout/hierarchy2"/>
    <dgm:cxn modelId="{52B101B1-FCB9-4116-8392-E929B702BE6F}" type="presParOf" srcId="{8814CAF2-D565-4C82-AFFF-9CFFCB02AE5A}" destId="{E361D344-99FE-41B6-8424-9C1994FB3D26}" srcOrd="1" destOrd="0" presId="urn:microsoft.com/office/officeart/2005/8/layout/hierarchy2"/>
    <dgm:cxn modelId="{5A860444-E664-4D1A-B9B6-B7A764BF8362}" type="presParOf" srcId="{E361D344-99FE-41B6-8424-9C1994FB3D26}" destId="{9159F5F2-2AB2-48F7-B467-7C55F8E05DE0}" srcOrd="0" destOrd="0" presId="urn:microsoft.com/office/officeart/2005/8/layout/hierarchy2"/>
    <dgm:cxn modelId="{DCAAD2C9-E8CF-4AD2-BF80-D1C8B1DB0DE8}" type="presParOf" srcId="{E361D344-99FE-41B6-8424-9C1994FB3D26}" destId="{54A57D64-8E5F-4945-9A3D-A8A698D51B6D}" srcOrd="1" destOrd="0" presId="urn:microsoft.com/office/officeart/2005/8/layout/hierarchy2"/>
    <dgm:cxn modelId="{DA83EDC4-4AC5-432E-A727-3523A490FF7A}" type="presParOf" srcId="{54A57D64-8E5F-4945-9A3D-A8A698D51B6D}" destId="{EFB16099-4BBD-4029-82D8-C22D0E21741B}" srcOrd="0" destOrd="0" presId="urn:microsoft.com/office/officeart/2005/8/layout/hierarchy2"/>
    <dgm:cxn modelId="{F5F8237B-DF07-4991-A657-83BAE566FD2D}" type="presParOf" srcId="{EFB16099-4BBD-4029-82D8-C22D0E21741B}" destId="{1EB1C028-D1F9-48E3-8B78-4A7383983AC6}" srcOrd="0" destOrd="0" presId="urn:microsoft.com/office/officeart/2005/8/layout/hierarchy2"/>
    <dgm:cxn modelId="{E9671945-86AB-4A8A-84CE-3101F6E7858A}" type="presParOf" srcId="{54A57D64-8E5F-4945-9A3D-A8A698D51B6D}" destId="{7F3E5EC6-C531-4A10-BB11-818184D13BF5}" srcOrd="1" destOrd="0" presId="urn:microsoft.com/office/officeart/2005/8/layout/hierarchy2"/>
    <dgm:cxn modelId="{A23361D7-74F1-4144-919D-68A231AE2929}" type="presParOf" srcId="{7F3E5EC6-C531-4A10-BB11-818184D13BF5}" destId="{43829FAC-9CD6-4BE7-9DA3-2164356D9987}" srcOrd="0" destOrd="0" presId="urn:microsoft.com/office/officeart/2005/8/layout/hierarchy2"/>
    <dgm:cxn modelId="{22E52EC0-AB80-468C-B37E-2751A507699F}" type="presParOf" srcId="{7F3E5EC6-C531-4A10-BB11-818184D13BF5}" destId="{D1264E39-36EB-40E9-B838-8C8B629D2DF5}" srcOrd="1" destOrd="0" presId="urn:microsoft.com/office/officeart/2005/8/layout/hierarchy2"/>
    <dgm:cxn modelId="{29AFBD45-29C3-4087-A738-FB7D2BC6EB9D}" type="presParOf" srcId="{8814CAF2-D565-4C82-AFFF-9CFFCB02AE5A}" destId="{B2D013CB-AA18-4101-8B7C-D5DE66BE57C3}" srcOrd="2" destOrd="0" presId="urn:microsoft.com/office/officeart/2005/8/layout/hierarchy2"/>
    <dgm:cxn modelId="{EA91DD65-AFEA-4C02-82BE-5B6249A97A18}" type="presParOf" srcId="{B2D013CB-AA18-4101-8B7C-D5DE66BE57C3}" destId="{26D419FD-A87E-449F-95B6-60E10F3D53EB}" srcOrd="0" destOrd="0" presId="urn:microsoft.com/office/officeart/2005/8/layout/hierarchy2"/>
    <dgm:cxn modelId="{7C9BDF81-3514-4378-BC0F-6A643793A4B9}" type="presParOf" srcId="{8814CAF2-D565-4C82-AFFF-9CFFCB02AE5A}" destId="{1BB5E236-EEF5-444E-AA2F-E96341B89655}" srcOrd="3" destOrd="0" presId="urn:microsoft.com/office/officeart/2005/8/layout/hierarchy2"/>
    <dgm:cxn modelId="{42BF5E10-0596-41B8-B167-9008262DD78E}" type="presParOf" srcId="{1BB5E236-EEF5-444E-AA2F-E96341B89655}" destId="{F669CA78-7D53-4C91-80D8-0B3C8E23E48A}" srcOrd="0" destOrd="0" presId="urn:microsoft.com/office/officeart/2005/8/layout/hierarchy2"/>
    <dgm:cxn modelId="{DEC807EC-16B9-4796-A2AA-E073FEC0445F}" type="presParOf" srcId="{1BB5E236-EEF5-444E-AA2F-E96341B89655}" destId="{7BC0CA28-9B21-4FA3-9E1D-68479C7CF380}" srcOrd="1" destOrd="0" presId="urn:microsoft.com/office/officeart/2005/8/layout/hierarchy2"/>
    <dgm:cxn modelId="{37E509A3-6B25-4076-8E89-0622B554F5E2}" type="presParOf" srcId="{8814CAF2-D565-4C82-AFFF-9CFFCB02AE5A}" destId="{E553891F-A910-4F02-AF06-AE8C5B588CDF}" srcOrd="4" destOrd="0" presId="urn:microsoft.com/office/officeart/2005/8/layout/hierarchy2"/>
    <dgm:cxn modelId="{5E6794F3-6913-42DD-8B5A-26F7EE940462}" type="presParOf" srcId="{E553891F-A910-4F02-AF06-AE8C5B588CDF}" destId="{154FD650-FDBE-43A8-BA26-10E976DA2A47}" srcOrd="0" destOrd="0" presId="urn:microsoft.com/office/officeart/2005/8/layout/hierarchy2"/>
    <dgm:cxn modelId="{54ADDB2E-AEBF-47B1-826B-480CE0E09E41}" type="presParOf" srcId="{8814CAF2-D565-4C82-AFFF-9CFFCB02AE5A}" destId="{98286ECD-1A01-4544-8FBD-0CCCC676CB15}" srcOrd="5" destOrd="0" presId="urn:microsoft.com/office/officeart/2005/8/layout/hierarchy2"/>
    <dgm:cxn modelId="{8CB91831-E4CA-4819-B1CC-558BB9B564C4}" type="presParOf" srcId="{98286ECD-1A01-4544-8FBD-0CCCC676CB15}" destId="{6406021A-35F0-4369-B377-B535F29E4BBA}" srcOrd="0" destOrd="0" presId="urn:microsoft.com/office/officeart/2005/8/layout/hierarchy2"/>
    <dgm:cxn modelId="{6BD48105-A363-4A70-AA48-D06C15C86E4C}" type="presParOf" srcId="{98286ECD-1A01-4544-8FBD-0CCCC676CB15}" destId="{8CCDEA1C-B41A-4C2F-B84F-EB8B4E2A24DB}" srcOrd="1" destOrd="0" presId="urn:microsoft.com/office/officeart/2005/8/layout/hierarchy2"/>
    <dgm:cxn modelId="{27C68D20-6E80-46EE-8949-461171D6B94E}" type="presParOf" srcId="{8814CAF2-D565-4C82-AFFF-9CFFCB02AE5A}" destId="{93485D50-6096-4619-83AC-7FD4EF956249}" srcOrd="6" destOrd="0" presId="urn:microsoft.com/office/officeart/2005/8/layout/hierarchy2"/>
    <dgm:cxn modelId="{9E412F0F-D2E6-4F6B-95DB-325DB11CDCFE}" type="presParOf" srcId="{93485D50-6096-4619-83AC-7FD4EF956249}" destId="{6F1A3B2B-96E6-4E38-B72F-6AEBCA0F498D}" srcOrd="0" destOrd="0" presId="urn:microsoft.com/office/officeart/2005/8/layout/hierarchy2"/>
    <dgm:cxn modelId="{E9C2E4E0-046E-41D3-9B03-3104620387AB}" type="presParOf" srcId="{8814CAF2-D565-4C82-AFFF-9CFFCB02AE5A}" destId="{216799E1-6067-4112-82FB-8CB32EB84B6D}" srcOrd="7" destOrd="0" presId="urn:microsoft.com/office/officeart/2005/8/layout/hierarchy2"/>
    <dgm:cxn modelId="{E17A22A1-44DB-4B2F-986B-B8FCF8EB6D3F}" type="presParOf" srcId="{216799E1-6067-4112-82FB-8CB32EB84B6D}" destId="{B8235F4D-1BCE-4DBD-ADE8-0EA4C305FADB}" srcOrd="0" destOrd="0" presId="urn:microsoft.com/office/officeart/2005/8/layout/hierarchy2"/>
    <dgm:cxn modelId="{5323A9B1-C7F5-4A67-BD31-17E97B5EE1BA}" type="presParOf" srcId="{216799E1-6067-4112-82FB-8CB32EB84B6D}" destId="{53DE10C4-F1C7-4C3F-AB31-27FFB23475A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BFB60-27CF-462B-BF98-23539921A3A6}">
      <dsp:nvSpPr>
        <dsp:cNvPr id="0" name=""/>
        <dsp:cNvSpPr/>
      </dsp:nvSpPr>
      <dsp:spPr>
        <a:xfrm>
          <a:off x="2629763" y="988681"/>
          <a:ext cx="1194420" cy="414592"/>
        </a:xfrm>
        <a:custGeom>
          <a:avLst/>
          <a:gdLst/>
          <a:ahLst/>
          <a:cxnLst/>
          <a:rect l="0" t="0" r="0" b="0"/>
          <a:pathLst>
            <a:path>
              <a:moveTo>
                <a:pt x="0" y="0"/>
              </a:moveTo>
              <a:lnTo>
                <a:pt x="0" y="207296"/>
              </a:lnTo>
              <a:lnTo>
                <a:pt x="1194420" y="207296"/>
              </a:lnTo>
              <a:lnTo>
                <a:pt x="1194420" y="41459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9F2310-366C-4B8B-9F3B-EE1046CAF91E}">
      <dsp:nvSpPr>
        <dsp:cNvPr id="0" name=""/>
        <dsp:cNvSpPr/>
      </dsp:nvSpPr>
      <dsp:spPr>
        <a:xfrm>
          <a:off x="1435342" y="988681"/>
          <a:ext cx="1194420" cy="414592"/>
        </a:xfrm>
        <a:custGeom>
          <a:avLst/>
          <a:gdLst/>
          <a:ahLst/>
          <a:cxnLst/>
          <a:rect l="0" t="0" r="0" b="0"/>
          <a:pathLst>
            <a:path>
              <a:moveTo>
                <a:pt x="1194420" y="0"/>
              </a:moveTo>
              <a:lnTo>
                <a:pt x="1194420" y="207296"/>
              </a:lnTo>
              <a:lnTo>
                <a:pt x="0" y="207296"/>
              </a:lnTo>
              <a:lnTo>
                <a:pt x="0" y="41459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38BFF1-F11D-45CD-9B45-D1CB5D95AB02}">
      <dsp:nvSpPr>
        <dsp:cNvPr id="0" name=""/>
        <dsp:cNvSpPr/>
      </dsp:nvSpPr>
      <dsp:spPr>
        <a:xfrm>
          <a:off x="1642638" y="1557"/>
          <a:ext cx="1974248" cy="98712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Ensemble</a:t>
          </a:r>
        </a:p>
      </dsp:txBody>
      <dsp:txXfrm>
        <a:off x="1642638" y="1557"/>
        <a:ext cx="1974248" cy="987124"/>
      </dsp:txXfrm>
    </dsp:sp>
    <dsp:sp modelId="{41CE85BB-5E24-40A6-89E2-DC1551C2AF04}">
      <dsp:nvSpPr>
        <dsp:cNvPr id="0" name=""/>
        <dsp:cNvSpPr/>
      </dsp:nvSpPr>
      <dsp:spPr>
        <a:xfrm>
          <a:off x="448218" y="1403274"/>
          <a:ext cx="1974248" cy="98712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Bagging/ Bootstrap (Parallel)</a:t>
          </a:r>
        </a:p>
      </dsp:txBody>
      <dsp:txXfrm>
        <a:off x="448218" y="1403274"/>
        <a:ext cx="1974248" cy="987124"/>
      </dsp:txXfrm>
    </dsp:sp>
    <dsp:sp modelId="{628AE05A-8794-45C5-B271-9C49393C9F98}">
      <dsp:nvSpPr>
        <dsp:cNvPr id="0" name=""/>
        <dsp:cNvSpPr/>
      </dsp:nvSpPr>
      <dsp:spPr>
        <a:xfrm>
          <a:off x="2837059" y="1403274"/>
          <a:ext cx="1974248" cy="98712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Boosting (sequential)</a:t>
          </a:r>
        </a:p>
      </dsp:txBody>
      <dsp:txXfrm>
        <a:off x="2837059" y="1403274"/>
        <a:ext cx="1974248" cy="9871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0DF5A-352E-4E2A-A596-91286D6BBC58}">
      <dsp:nvSpPr>
        <dsp:cNvPr id="0" name=""/>
        <dsp:cNvSpPr/>
      </dsp:nvSpPr>
      <dsp:spPr>
        <a:xfrm>
          <a:off x="1114373" y="1136341"/>
          <a:ext cx="1590805" cy="12685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Main Data</a:t>
          </a:r>
        </a:p>
        <a:p>
          <a:pPr marL="0" lvl="0" indent="0" algn="ctr" defTabSz="933450">
            <a:lnSpc>
              <a:spcPct val="90000"/>
            </a:lnSpc>
            <a:spcBef>
              <a:spcPct val="0"/>
            </a:spcBef>
            <a:spcAft>
              <a:spcPct val="35000"/>
            </a:spcAft>
            <a:buNone/>
          </a:pPr>
          <a:r>
            <a:rPr lang="en-US" sz="2100" kern="1200" dirty="0"/>
            <a:t>M x N</a:t>
          </a:r>
        </a:p>
      </dsp:txBody>
      <dsp:txXfrm>
        <a:off x="1151529" y="1173497"/>
        <a:ext cx="1516493" cy="1194275"/>
      </dsp:txXfrm>
    </dsp:sp>
    <dsp:sp modelId="{7C2AA728-637E-4CD7-87E7-346EEF4CEACF}">
      <dsp:nvSpPr>
        <dsp:cNvPr id="0" name=""/>
        <dsp:cNvSpPr/>
      </dsp:nvSpPr>
      <dsp:spPr>
        <a:xfrm rot="17692822">
          <a:off x="2267118" y="1064385"/>
          <a:ext cx="1512442" cy="40429"/>
        </a:xfrm>
        <a:custGeom>
          <a:avLst/>
          <a:gdLst/>
          <a:ahLst/>
          <a:cxnLst/>
          <a:rect l="0" t="0" r="0" b="0"/>
          <a:pathLst>
            <a:path>
              <a:moveTo>
                <a:pt x="0" y="20214"/>
              </a:moveTo>
              <a:lnTo>
                <a:pt x="1512442"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85528" y="1046789"/>
        <a:ext cx="75622" cy="75622"/>
      </dsp:txXfrm>
    </dsp:sp>
    <dsp:sp modelId="{9159F5F2-2AB2-48F7-B467-7C55F8E05DE0}">
      <dsp:nvSpPr>
        <dsp:cNvPr id="0" name=""/>
        <dsp:cNvSpPr/>
      </dsp:nvSpPr>
      <dsp:spPr>
        <a:xfrm>
          <a:off x="3341501" y="864"/>
          <a:ext cx="1590805" cy="79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DT1:</a:t>
          </a:r>
        </a:p>
        <a:p>
          <a:pPr marL="0" lvl="0" indent="0" algn="ctr" defTabSz="933450">
            <a:lnSpc>
              <a:spcPct val="90000"/>
            </a:lnSpc>
            <a:spcBef>
              <a:spcPct val="0"/>
            </a:spcBef>
            <a:spcAft>
              <a:spcPct val="35000"/>
            </a:spcAft>
            <a:buNone/>
          </a:pPr>
          <a:r>
            <a:rPr lang="en-US" sz="2100" kern="1200" dirty="0"/>
            <a:t>m1 x n1 </a:t>
          </a:r>
        </a:p>
      </dsp:txBody>
      <dsp:txXfrm>
        <a:off x="3364798" y="24161"/>
        <a:ext cx="1544211" cy="748808"/>
      </dsp:txXfrm>
    </dsp:sp>
    <dsp:sp modelId="{B2D013CB-AA18-4101-8B7C-D5DE66BE57C3}">
      <dsp:nvSpPr>
        <dsp:cNvPr id="0" name=""/>
        <dsp:cNvSpPr/>
      </dsp:nvSpPr>
      <dsp:spPr>
        <a:xfrm rot="19457599">
          <a:off x="2631523" y="1521742"/>
          <a:ext cx="783633" cy="40429"/>
        </a:xfrm>
        <a:custGeom>
          <a:avLst/>
          <a:gdLst/>
          <a:ahLst/>
          <a:cxnLst/>
          <a:rect l="0" t="0" r="0" b="0"/>
          <a:pathLst>
            <a:path>
              <a:moveTo>
                <a:pt x="0" y="20214"/>
              </a:moveTo>
              <a:lnTo>
                <a:pt x="783633"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03749" y="1522366"/>
        <a:ext cx="39181" cy="39181"/>
      </dsp:txXfrm>
    </dsp:sp>
    <dsp:sp modelId="{F669CA78-7D53-4C91-80D8-0B3C8E23E48A}">
      <dsp:nvSpPr>
        <dsp:cNvPr id="0" name=""/>
        <dsp:cNvSpPr/>
      </dsp:nvSpPr>
      <dsp:spPr>
        <a:xfrm>
          <a:off x="3341501" y="915577"/>
          <a:ext cx="1590805" cy="79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DT2:</a:t>
          </a:r>
        </a:p>
        <a:p>
          <a:pPr marL="0" lvl="0" indent="0" algn="ctr" defTabSz="933450">
            <a:lnSpc>
              <a:spcPct val="90000"/>
            </a:lnSpc>
            <a:spcBef>
              <a:spcPct val="0"/>
            </a:spcBef>
            <a:spcAft>
              <a:spcPct val="35000"/>
            </a:spcAft>
            <a:buNone/>
          </a:pPr>
          <a:r>
            <a:rPr lang="en-US" sz="2100" kern="1200" dirty="0"/>
            <a:t>m2 x n2</a:t>
          </a:r>
        </a:p>
      </dsp:txBody>
      <dsp:txXfrm>
        <a:off x="3364798" y="938874"/>
        <a:ext cx="1544211" cy="748808"/>
      </dsp:txXfrm>
    </dsp:sp>
    <dsp:sp modelId="{E553891F-A910-4F02-AF06-AE8C5B588CDF}">
      <dsp:nvSpPr>
        <dsp:cNvPr id="0" name=""/>
        <dsp:cNvSpPr/>
      </dsp:nvSpPr>
      <dsp:spPr>
        <a:xfrm rot="2142401">
          <a:off x="2631523" y="1979098"/>
          <a:ext cx="783633" cy="40429"/>
        </a:xfrm>
        <a:custGeom>
          <a:avLst/>
          <a:gdLst/>
          <a:ahLst/>
          <a:cxnLst/>
          <a:rect l="0" t="0" r="0" b="0"/>
          <a:pathLst>
            <a:path>
              <a:moveTo>
                <a:pt x="0" y="20214"/>
              </a:moveTo>
              <a:lnTo>
                <a:pt x="783633"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03749" y="1979722"/>
        <a:ext cx="39181" cy="39181"/>
      </dsp:txXfrm>
    </dsp:sp>
    <dsp:sp modelId="{6406021A-35F0-4369-B377-B535F29E4BBA}">
      <dsp:nvSpPr>
        <dsp:cNvPr id="0" name=""/>
        <dsp:cNvSpPr/>
      </dsp:nvSpPr>
      <dsp:spPr>
        <a:xfrm>
          <a:off x="3341501" y="1830290"/>
          <a:ext cx="1590805" cy="79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DT3:</a:t>
          </a:r>
        </a:p>
        <a:p>
          <a:pPr marL="0" lvl="0" indent="0" algn="ctr" defTabSz="933450">
            <a:lnSpc>
              <a:spcPct val="90000"/>
            </a:lnSpc>
            <a:spcBef>
              <a:spcPct val="0"/>
            </a:spcBef>
            <a:spcAft>
              <a:spcPct val="35000"/>
            </a:spcAft>
            <a:buNone/>
          </a:pPr>
          <a:r>
            <a:rPr lang="en-US" sz="2100" kern="1200" dirty="0"/>
            <a:t>m3 x n3</a:t>
          </a:r>
        </a:p>
      </dsp:txBody>
      <dsp:txXfrm>
        <a:off x="3364798" y="1853587"/>
        <a:ext cx="1544211" cy="748808"/>
      </dsp:txXfrm>
    </dsp:sp>
    <dsp:sp modelId="{93485D50-6096-4619-83AC-7FD4EF956249}">
      <dsp:nvSpPr>
        <dsp:cNvPr id="0" name=""/>
        <dsp:cNvSpPr/>
      </dsp:nvSpPr>
      <dsp:spPr>
        <a:xfrm rot="3907178">
          <a:off x="2267118" y="2436455"/>
          <a:ext cx="1512442" cy="40429"/>
        </a:xfrm>
        <a:custGeom>
          <a:avLst/>
          <a:gdLst/>
          <a:ahLst/>
          <a:cxnLst/>
          <a:rect l="0" t="0" r="0" b="0"/>
          <a:pathLst>
            <a:path>
              <a:moveTo>
                <a:pt x="0" y="20214"/>
              </a:moveTo>
              <a:lnTo>
                <a:pt x="1512442"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85528" y="2418859"/>
        <a:ext cx="75622" cy="75622"/>
      </dsp:txXfrm>
    </dsp:sp>
    <dsp:sp modelId="{B8235F4D-1BCE-4DBD-ADE8-0EA4C305FADB}">
      <dsp:nvSpPr>
        <dsp:cNvPr id="0" name=""/>
        <dsp:cNvSpPr/>
      </dsp:nvSpPr>
      <dsp:spPr>
        <a:xfrm>
          <a:off x="3341501" y="2745003"/>
          <a:ext cx="1590805" cy="79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DT4:</a:t>
          </a:r>
        </a:p>
        <a:p>
          <a:pPr marL="0" lvl="0" indent="0" algn="ctr" defTabSz="933450">
            <a:lnSpc>
              <a:spcPct val="90000"/>
            </a:lnSpc>
            <a:spcBef>
              <a:spcPct val="0"/>
            </a:spcBef>
            <a:spcAft>
              <a:spcPct val="35000"/>
            </a:spcAft>
            <a:buNone/>
          </a:pPr>
          <a:r>
            <a:rPr lang="en-US" sz="2100" kern="1200" dirty="0"/>
            <a:t>m4 x n4</a:t>
          </a:r>
        </a:p>
      </dsp:txBody>
      <dsp:txXfrm>
        <a:off x="3364798" y="2768300"/>
        <a:ext cx="1544211" cy="7488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0DF5A-352E-4E2A-A596-91286D6BBC58}">
      <dsp:nvSpPr>
        <dsp:cNvPr id="0" name=""/>
        <dsp:cNvSpPr/>
      </dsp:nvSpPr>
      <dsp:spPr>
        <a:xfrm>
          <a:off x="1437697" y="854613"/>
          <a:ext cx="1196404" cy="954072"/>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Main Data</a:t>
          </a:r>
        </a:p>
        <a:p>
          <a:pPr marL="0" lvl="0" indent="0" algn="ctr" defTabSz="711200">
            <a:lnSpc>
              <a:spcPct val="90000"/>
            </a:lnSpc>
            <a:spcBef>
              <a:spcPct val="0"/>
            </a:spcBef>
            <a:spcAft>
              <a:spcPct val="35000"/>
            </a:spcAft>
            <a:buNone/>
          </a:pPr>
          <a:r>
            <a:rPr lang="en-US" sz="1600" kern="1200" dirty="0"/>
            <a:t>M x N</a:t>
          </a:r>
        </a:p>
      </dsp:txBody>
      <dsp:txXfrm>
        <a:off x="1465641" y="882557"/>
        <a:ext cx="1140516" cy="898184"/>
      </dsp:txXfrm>
    </dsp:sp>
    <dsp:sp modelId="{7C2AA728-637E-4CD7-87E7-346EEF4CEACF}">
      <dsp:nvSpPr>
        <dsp:cNvPr id="0" name=""/>
        <dsp:cNvSpPr/>
      </dsp:nvSpPr>
      <dsp:spPr>
        <a:xfrm rot="17692822">
          <a:off x="2304648" y="795485"/>
          <a:ext cx="1137469" cy="40429"/>
        </a:xfrm>
        <a:custGeom>
          <a:avLst/>
          <a:gdLst/>
          <a:ahLst/>
          <a:cxnLst/>
          <a:rect l="0" t="0" r="0" b="0"/>
          <a:pathLst>
            <a:path>
              <a:moveTo>
                <a:pt x="0" y="20214"/>
              </a:moveTo>
              <a:lnTo>
                <a:pt x="1137469" y="20214"/>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4946" y="787263"/>
        <a:ext cx="56873" cy="56873"/>
      </dsp:txXfrm>
    </dsp:sp>
    <dsp:sp modelId="{9159F5F2-2AB2-48F7-B467-7C55F8E05DE0}">
      <dsp:nvSpPr>
        <dsp:cNvPr id="0" name=""/>
        <dsp:cNvSpPr/>
      </dsp:nvSpPr>
      <dsp:spPr>
        <a:xfrm>
          <a:off x="3112663" y="650"/>
          <a:ext cx="1196404" cy="59820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DT1:</a:t>
          </a:r>
        </a:p>
        <a:p>
          <a:pPr marL="0" lvl="0" indent="0" algn="ctr" defTabSz="711200">
            <a:lnSpc>
              <a:spcPct val="90000"/>
            </a:lnSpc>
            <a:spcBef>
              <a:spcPct val="0"/>
            </a:spcBef>
            <a:spcAft>
              <a:spcPct val="35000"/>
            </a:spcAft>
            <a:buNone/>
          </a:pPr>
          <a:r>
            <a:rPr lang="en-US" sz="1600" kern="1200" dirty="0"/>
            <a:t>m1 x n1 </a:t>
          </a:r>
        </a:p>
      </dsp:txBody>
      <dsp:txXfrm>
        <a:off x="3130184" y="18171"/>
        <a:ext cx="1161362" cy="563160"/>
      </dsp:txXfrm>
    </dsp:sp>
    <dsp:sp modelId="{121C3814-28A3-4D06-B41E-71EEFA5B45F9}">
      <dsp:nvSpPr>
        <dsp:cNvPr id="0" name=""/>
        <dsp:cNvSpPr/>
      </dsp:nvSpPr>
      <dsp:spPr>
        <a:xfrm>
          <a:off x="4309068" y="279536"/>
          <a:ext cx="478561" cy="40429"/>
        </a:xfrm>
        <a:custGeom>
          <a:avLst/>
          <a:gdLst/>
          <a:ahLst/>
          <a:cxnLst/>
          <a:rect l="0" t="0" r="0" b="0"/>
          <a:pathLst>
            <a:path>
              <a:moveTo>
                <a:pt x="0" y="20214"/>
              </a:moveTo>
              <a:lnTo>
                <a:pt x="478561" y="20214"/>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36384" y="287787"/>
        <a:ext cx="23928" cy="23928"/>
      </dsp:txXfrm>
    </dsp:sp>
    <dsp:sp modelId="{4DF28975-A4F1-4826-8017-14685437114D}">
      <dsp:nvSpPr>
        <dsp:cNvPr id="0" name=""/>
        <dsp:cNvSpPr/>
      </dsp:nvSpPr>
      <dsp:spPr>
        <a:xfrm>
          <a:off x="4787629" y="650"/>
          <a:ext cx="1196404" cy="598202"/>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805150" y="18171"/>
        <a:ext cx="1161362" cy="563160"/>
      </dsp:txXfrm>
    </dsp:sp>
    <dsp:sp modelId="{B2D013CB-AA18-4101-8B7C-D5DE66BE57C3}">
      <dsp:nvSpPr>
        <dsp:cNvPr id="0" name=""/>
        <dsp:cNvSpPr/>
      </dsp:nvSpPr>
      <dsp:spPr>
        <a:xfrm rot="19457599">
          <a:off x="2578707" y="1139452"/>
          <a:ext cx="589350" cy="40429"/>
        </a:xfrm>
        <a:custGeom>
          <a:avLst/>
          <a:gdLst/>
          <a:ahLst/>
          <a:cxnLst/>
          <a:rect l="0" t="0" r="0" b="0"/>
          <a:pathLst>
            <a:path>
              <a:moveTo>
                <a:pt x="0" y="20214"/>
              </a:moveTo>
              <a:lnTo>
                <a:pt x="589350" y="20214"/>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8649" y="1144933"/>
        <a:ext cx="29467" cy="29467"/>
      </dsp:txXfrm>
    </dsp:sp>
    <dsp:sp modelId="{F669CA78-7D53-4C91-80D8-0B3C8E23E48A}">
      <dsp:nvSpPr>
        <dsp:cNvPr id="0" name=""/>
        <dsp:cNvSpPr/>
      </dsp:nvSpPr>
      <dsp:spPr>
        <a:xfrm>
          <a:off x="3112663" y="688582"/>
          <a:ext cx="1196404" cy="59820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DT2:</a:t>
          </a:r>
        </a:p>
        <a:p>
          <a:pPr marL="0" lvl="0" indent="0" algn="ctr" defTabSz="711200">
            <a:lnSpc>
              <a:spcPct val="90000"/>
            </a:lnSpc>
            <a:spcBef>
              <a:spcPct val="0"/>
            </a:spcBef>
            <a:spcAft>
              <a:spcPct val="35000"/>
            </a:spcAft>
            <a:buNone/>
          </a:pPr>
          <a:r>
            <a:rPr lang="en-US" sz="1600" kern="1200" dirty="0"/>
            <a:t>m2 x n2</a:t>
          </a:r>
        </a:p>
      </dsp:txBody>
      <dsp:txXfrm>
        <a:off x="3130184" y="706103"/>
        <a:ext cx="1161362" cy="563160"/>
      </dsp:txXfrm>
    </dsp:sp>
    <dsp:sp modelId="{8F60684A-0A9E-4B3B-9180-BBFF7AA0788C}">
      <dsp:nvSpPr>
        <dsp:cNvPr id="0" name=""/>
        <dsp:cNvSpPr/>
      </dsp:nvSpPr>
      <dsp:spPr>
        <a:xfrm>
          <a:off x="4309068" y="967468"/>
          <a:ext cx="478561" cy="40429"/>
        </a:xfrm>
        <a:custGeom>
          <a:avLst/>
          <a:gdLst/>
          <a:ahLst/>
          <a:cxnLst/>
          <a:rect l="0" t="0" r="0" b="0"/>
          <a:pathLst>
            <a:path>
              <a:moveTo>
                <a:pt x="0" y="20214"/>
              </a:moveTo>
              <a:lnTo>
                <a:pt x="478561" y="20214"/>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36384" y="975719"/>
        <a:ext cx="23928" cy="23928"/>
      </dsp:txXfrm>
    </dsp:sp>
    <dsp:sp modelId="{94378AA4-EE28-43A5-910F-B52A38FCA64E}">
      <dsp:nvSpPr>
        <dsp:cNvPr id="0" name=""/>
        <dsp:cNvSpPr/>
      </dsp:nvSpPr>
      <dsp:spPr>
        <a:xfrm>
          <a:off x="4787629" y="688582"/>
          <a:ext cx="1196404" cy="598202"/>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805150" y="706103"/>
        <a:ext cx="1161362" cy="563160"/>
      </dsp:txXfrm>
    </dsp:sp>
    <dsp:sp modelId="{E553891F-A910-4F02-AF06-AE8C5B588CDF}">
      <dsp:nvSpPr>
        <dsp:cNvPr id="0" name=""/>
        <dsp:cNvSpPr/>
      </dsp:nvSpPr>
      <dsp:spPr>
        <a:xfrm rot="2142401">
          <a:off x="2578707" y="1483418"/>
          <a:ext cx="589350" cy="40429"/>
        </a:xfrm>
        <a:custGeom>
          <a:avLst/>
          <a:gdLst/>
          <a:ahLst/>
          <a:cxnLst/>
          <a:rect l="0" t="0" r="0" b="0"/>
          <a:pathLst>
            <a:path>
              <a:moveTo>
                <a:pt x="0" y="20214"/>
              </a:moveTo>
              <a:lnTo>
                <a:pt x="589350" y="20214"/>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8649" y="1488899"/>
        <a:ext cx="29467" cy="29467"/>
      </dsp:txXfrm>
    </dsp:sp>
    <dsp:sp modelId="{6406021A-35F0-4369-B377-B535F29E4BBA}">
      <dsp:nvSpPr>
        <dsp:cNvPr id="0" name=""/>
        <dsp:cNvSpPr/>
      </dsp:nvSpPr>
      <dsp:spPr>
        <a:xfrm>
          <a:off x="3112663" y="1376515"/>
          <a:ext cx="1196404" cy="59820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DT3:</a:t>
          </a:r>
        </a:p>
        <a:p>
          <a:pPr marL="0" lvl="0" indent="0" algn="ctr" defTabSz="711200">
            <a:lnSpc>
              <a:spcPct val="90000"/>
            </a:lnSpc>
            <a:spcBef>
              <a:spcPct val="0"/>
            </a:spcBef>
            <a:spcAft>
              <a:spcPct val="35000"/>
            </a:spcAft>
            <a:buNone/>
          </a:pPr>
          <a:r>
            <a:rPr lang="en-US" sz="1600" kern="1200" dirty="0"/>
            <a:t>m3 x n3</a:t>
          </a:r>
        </a:p>
      </dsp:txBody>
      <dsp:txXfrm>
        <a:off x="3130184" y="1394036"/>
        <a:ext cx="1161362" cy="563160"/>
      </dsp:txXfrm>
    </dsp:sp>
    <dsp:sp modelId="{5024E20A-EE7F-4EF1-A265-1B6610BBA8AB}">
      <dsp:nvSpPr>
        <dsp:cNvPr id="0" name=""/>
        <dsp:cNvSpPr/>
      </dsp:nvSpPr>
      <dsp:spPr>
        <a:xfrm>
          <a:off x="4309068" y="1655401"/>
          <a:ext cx="478561" cy="40429"/>
        </a:xfrm>
        <a:custGeom>
          <a:avLst/>
          <a:gdLst/>
          <a:ahLst/>
          <a:cxnLst/>
          <a:rect l="0" t="0" r="0" b="0"/>
          <a:pathLst>
            <a:path>
              <a:moveTo>
                <a:pt x="0" y="20214"/>
              </a:moveTo>
              <a:lnTo>
                <a:pt x="478561" y="20214"/>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36384" y="1663652"/>
        <a:ext cx="23928" cy="23928"/>
      </dsp:txXfrm>
    </dsp:sp>
    <dsp:sp modelId="{EED96D46-71B8-4B55-A4A8-CFA8382A39AE}">
      <dsp:nvSpPr>
        <dsp:cNvPr id="0" name=""/>
        <dsp:cNvSpPr/>
      </dsp:nvSpPr>
      <dsp:spPr>
        <a:xfrm>
          <a:off x="4787629" y="1376515"/>
          <a:ext cx="1196404" cy="598202"/>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805150" y="1394036"/>
        <a:ext cx="1161362" cy="563160"/>
      </dsp:txXfrm>
    </dsp:sp>
    <dsp:sp modelId="{93485D50-6096-4619-83AC-7FD4EF956249}">
      <dsp:nvSpPr>
        <dsp:cNvPr id="0" name=""/>
        <dsp:cNvSpPr/>
      </dsp:nvSpPr>
      <dsp:spPr>
        <a:xfrm rot="3907178">
          <a:off x="2304648" y="1827384"/>
          <a:ext cx="1137469" cy="40429"/>
        </a:xfrm>
        <a:custGeom>
          <a:avLst/>
          <a:gdLst/>
          <a:ahLst/>
          <a:cxnLst/>
          <a:rect l="0" t="0" r="0" b="0"/>
          <a:pathLst>
            <a:path>
              <a:moveTo>
                <a:pt x="0" y="20214"/>
              </a:moveTo>
              <a:lnTo>
                <a:pt x="1137469" y="20214"/>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4946" y="1819162"/>
        <a:ext cx="56873" cy="56873"/>
      </dsp:txXfrm>
    </dsp:sp>
    <dsp:sp modelId="{B8235F4D-1BCE-4DBD-ADE8-0EA4C305FADB}">
      <dsp:nvSpPr>
        <dsp:cNvPr id="0" name=""/>
        <dsp:cNvSpPr/>
      </dsp:nvSpPr>
      <dsp:spPr>
        <a:xfrm>
          <a:off x="3112663" y="2064447"/>
          <a:ext cx="1196404" cy="59820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DT4:</a:t>
          </a:r>
        </a:p>
        <a:p>
          <a:pPr marL="0" lvl="0" indent="0" algn="ctr" defTabSz="711200">
            <a:lnSpc>
              <a:spcPct val="90000"/>
            </a:lnSpc>
            <a:spcBef>
              <a:spcPct val="0"/>
            </a:spcBef>
            <a:spcAft>
              <a:spcPct val="35000"/>
            </a:spcAft>
            <a:buNone/>
          </a:pPr>
          <a:r>
            <a:rPr lang="en-US" sz="1600" kern="1200" dirty="0"/>
            <a:t>m4 x n4</a:t>
          </a:r>
        </a:p>
      </dsp:txBody>
      <dsp:txXfrm>
        <a:off x="3130184" y="2081968"/>
        <a:ext cx="1161362" cy="563160"/>
      </dsp:txXfrm>
    </dsp:sp>
    <dsp:sp modelId="{397CC3D4-CAAB-4695-9BFA-0D0041CC30D9}">
      <dsp:nvSpPr>
        <dsp:cNvPr id="0" name=""/>
        <dsp:cNvSpPr/>
      </dsp:nvSpPr>
      <dsp:spPr>
        <a:xfrm>
          <a:off x="4309068" y="2343333"/>
          <a:ext cx="478561" cy="40429"/>
        </a:xfrm>
        <a:custGeom>
          <a:avLst/>
          <a:gdLst/>
          <a:ahLst/>
          <a:cxnLst/>
          <a:rect l="0" t="0" r="0" b="0"/>
          <a:pathLst>
            <a:path>
              <a:moveTo>
                <a:pt x="0" y="20214"/>
              </a:moveTo>
              <a:lnTo>
                <a:pt x="478561" y="20214"/>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36384" y="2351584"/>
        <a:ext cx="23928" cy="23928"/>
      </dsp:txXfrm>
    </dsp:sp>
    <dsp:sp modelId="{47CE0D34-9C64-4B4C-9F26-457B6D968EF9}">
      <dsp:nvSpPr>
        <dsp:cNvPr id="0" name=""/>
        <dsp:cNvSpPr/>
      </dsp:nvSpPr>
      <dsp:spPr>
        <a:xfrm>
          <a:off x="4787629" y="2064447"/>
          <a:ext cx="1196404" cy="598202"/>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805150" y="2081968"/>
        <a:ext cx="1161362" cy="563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EEA26-A776-4107-BA11-EBA134920CEE}">
      <dsp:nvSpPr>
        <dsp:cNvPr id="0" name=""/>
        <dsp:cNvSpPr/>
      </dsp:nvSpPr>
      <dsp:spPr>
        <a:xfrm rot="5400000">
          <a:off x="1985031" y="654560"/>
          <a:ext cx="578902" cy="659059"/>
        </a:xfrm>
        <a:prstGeom prst="bentUpArrow">
          <a:avLst>
            <a:gd name="adj1" fmla="val 32840"/>
            <a:gd name="adj2" fmla="val 25000"/>
            <a:gd name="adj3" fmla="val 35780"/>
          </a:avLst>
        </a:prstGeom>
        <a:solidFill>
          <a:schemeClr val="dk2">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45943163-0CCE-4C99-83FC-9F3A249822E3}">
      <dsp:nvSpPr>
        <dsp:cNvPr id="0" name=""/>
        <dsp:cNvSpPr/>
      </dsp:nvSpPr>
      <dsp:spPr>
        <a:xfrm>
          <a:off x="1831657" y="12835"/>
          <a:ext cx="974530" cy="682140"/>
        </a:xfrm>
        <a:prstGeom prst="roundRect">
          <a:avLst>
            <a:gd name="adj" fmla="val 1667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DT1</a:t>
          </a:r>
        </a:p>
      </dsp:txBody>
      <dsp:txXfrm>
        <a:off x="1864962" y="46140"/>
        <a:ext cx="907920" cy="615530"/>
      </dsp:txXfrm>
    </dsp:sp>
    <dsp:sp modelId="{5C274CAD-79E4-464E-8BAA-C36381CA022E}">
      <dsp:nvSpPr>
        <dsp:cNvPr id="0" name=""/>
        <dsp:cNvSpPr/>
      </dsp:nvSpPr>
      <dsp:spPr>
        <a:xfrm>
          <a:off x="2806188" y="77893"/>
          <a:ext cx="708780" cy="55133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0B1077E-91D5-4F92-85C2-68B67D195F02}">
      <dsp:nvSpPr>
        <dsp:cNvPr id="0" name=""/>
        <dsp:cNvSpPr/>
      </dsp:nvSpPr>
      <dsp:spPr>
        <a:xfrm rot="5400000">
          <a:off x="2793021" y="1420828"/>
          <a:ext cx="578902" cy="659059"/>
        </a:xfrm>
        <a:prstGeom prst="bentUpArrow">
          <a:avLst>
            <a:gd name="adj1" fmla="val 32840"/>
            <a:gd name="adj2" fmla="val 25000"/>
            <a:gd name="adj3" fmla="val 35780"/>
          </a:avLst>
        </a:prstGeom>
        <a:solidFill>
          <a:schemeClr val="dk2">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A4B6AB82-0ED5-4A7B-A7E1-1E7F931A016E}">
      <dsp:nvSpPr>
        <dsp:cNvPr id="0" name=""/>
        <dsp:cNvSpPr/>
      </dsp:nvSpPr>
      <dsp:spPr>
        <a:xfrm>
          <a:off x="2639647" y="779103"/>
          <a:ext cx="974530" cy="682140"/>
        </a:xfrm>
        <a:prstGeom prst="roundRect">
          <a:avLst>
            <a:gd name="adj" fmla="val 1667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DT2</a:t>
          </a:r>
        </a:p>
      </dsp:txBody>
      <dsp:txXfrm>
        <a:off x="2672952" y="812408"/>
        <a:ext cx="907920" cy="615530"/>
      </dsp:txXfrm>
    </dsp:sp>
    <dsp:sp modelId="{507A23B2-D154-4820-B467-C2A7ED3E51F3}">
      <dsp:nvSpPr>
        <dsp:cNvPr id="0" name=""/>
        <dsp:cNvSpPr/>
      </dsp:nvSpPr>
      <dsp:spPr>
        <a:xfrm>
          <a:off x="3614177" y="844161"/>
          <a:ext cx="708780" cy="55133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DCA0624-EC30-47D7-83B4-F5DA9977149F}">
      <dsp:nvSpPr>
        <dsp:cNvPr id="0" name=""/>
        <dsp:cNvSpPr/>
      </dsp:nvSpPr>
      <dsp:spPr>
        <a:xfrm>
          <a:off x="3447636" y="1545372"/>
          <a:ext cx="974530" cy="682140"/>
        </a:xfrm>
        <a:prstGeom prst="roundRect">
          <a:avLst>
            <a:gd name="adj" fmla="val 1667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DT3</a:t>
          </a:r>
        </a:p>
      </dsp:txBody>
      <dsp:txXfrm>
        <a:off x="3480941" y="1578677"/>
        <a:ext cx="907920" cy="6155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0DF5A-352E-4E2A-A596-91286D6BBC58}">
      <dsp:nvSpPr>
        <dsp:cNvPr id="0" name=""/>
        <dsp:cNvSpPr/>
      </dsp:nvSpPr>
      <dsp:spPr>
        <a:xfrm>
          <a:off x="1763027" y="1136341"/>
          <a:ext cx="1590805" cy="12685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Main Data</a:t>
          </a:r>
        </a:p>
        <a:p>
          <a:pPr marL="0" lvl="0" indent="0" algn="ctr" defTabSz="933450">
            <a:lnSpc>
              <a:spcPct val="90000"/>
            </a:lnSpc>
            <a:spcBef>
              <a:spcPct val="0"/>
            </a:spcBef>
            <a:spcAft>
              <a:spcPct val="35000"/>
            </a:spcAft>
            <a:buNone/>
          </a:pPr>
          <a:r>
            <a:rPr lang="en-US" sz="2100" kern="1200" dirty="0"/>
            <a:t>500 x 16</a:t>
          </a:r>
        </a:p>
      </dsp:txBody>
      <dsp:txXfrm>
        <a:off x="1800183" y="1173497"/>
        <a:ext cx="1516493" cy="1194275"/>
      </dsp:txXfrm>
    </dsp:sp>
    <dsp:sp modelId="{7C2AA728-637E-4CD7-87E7-346EEF4CEACF}">
      <dsp:nvSpPr>
        <dsp:cNvPr id="0" name=""/>
        <dsp:cNvSpPr/>
      </dsp:nvSpPr>
      <dsp:spPr>
        <a:xfrm rot="17692822">
          <a:off x="2915773" y="1064385"/>
          <a:ext cx="1512442" cy="40429"/>
        </a:xfrm>
        <a:custGeom>
          <a:avLst/>
          <a:gdLst/>
          <a:ahLst/>
          <a:cxnLst/>
          <a:rect l="0" t="0" r="0" b="0"/>
          <a:pathLst>
            <a:path>
              <a:moveTo>
                <a:pt x="0" y="20214"/>
              </a:moveTo>
              <a:lnTo>
                <a:pt x="1512442"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34183" y="1046789"/>
        <a:ext cx="75622" cy="75622"/>
      </dsp:txXfrm>
    </dsp:sp>
    <dsp:sp modelId="{9159F5F2-2AB2-48F7-B467-7C55F8E05DE0}">
      <dsp:nvSpPr>
        <dsp:cNvPr id="0" name=""/>
        <dsp:cNvSpPr/>
      </dsp:nvSpPr>
      <dsp:spPr>
        <a:xfrm>
          <a:off x="3990155" y="864"/>
          <a:ext cx="1590805" cy="79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DT1:</a:t>
          </a:r>
        </a:p>
        <a:p>
          <a:pPr marL="0" lvl="0" indent="0" algn="ctr" defTabSz="933450">
            <a:lnSpc>
              <a:spcPct val="90000"/>
            </a:lnSpc>
            <a:spcBef>
              <a:spcPct val="0"/>
            </a:spcBef>
            <a:spcAft>
              <a:spcPct val="35000"/>
            </a:spcAft>
            <a:buNone/>
          </a:pPr>
          <a:r>
            <a:rPr lang="en-US" sz="2100" kern="1200" dirty="0"/>
            <a:t>300 x 8 </a:t>
          </a:r>
        </a:p>
      </dsp:txBody>
      <dsp:txXfrm>
        <a:off x="4013452" y="24161"/>
        <a:ext cx="1544211" cy="748808"/>
      </dsp:txXfrm>
    </dsp:sp>
    <dsp:sp modelId="{EFB16099-4BBD-4029-82D8-C22D0E21741B}">
      <dsp:nvSpPr>
        <dsp:cNvPr id="0" name=""/>
        <dsp:cNvSpPr/>
      </dsp:nvSpPr>
      <dsp:spPr>
        <a:xfrm>
          <a:off x="5580960" y="378351"/>
          <a:ext cx="636322" cy="40429"/>
        </a:xfrm>
        <a:custGeom>
          <a:avLst/>
          <a:gdLst/>
          <a:ahLst/>
          <a:cxnLst/>
          <a:rect l="0" t="0" r="0" b="0"/>
          <a:pathLst>
            <a:path>
              <a:moveTo>
                <a:pt x="0" y="20214"/>
              </a:moveTo>
              <a:lnTo>
                <a:pt x="636322" y="20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83213" y="382657"/>
        <a:ext cx="31816" cy="31816"/>
      </dsp:txXfrm>
    </dsp:sp>
    <dsp:sp modelId="{43829FAC-9CD6-4BE7-9DA3-2164356D9987}">
      <dsp:nvSpPr>
        <dsp:cNvPr id="0" name=""/>
        <dsp:cNvSpPr/>
      </dsp:nvSpPr>
      <dsp:spPr>
        <a:xfrm>
          <a:off x="6217282" y="864"/>
          <a:ext cx="1590805" cy="79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240579" y="24161"/>
        <a:ext cx="1544211" cy="748808"/>
      </dsp:txXfrm>
    </dsp:sp>
    <dsp:sp modelId="{B2D013CB-AA18-4101-8B7C-D5DE66BE57C3}">
      <dsp:nvSpPr>
        <dsp:cNvPr id="0" name=""/>
        <dsp:cNvSpPr/>
      </dsp:nvSpPr>
      <dsp:spPr>
        <a:xfrm rot="19457599">
          <a:off x="3280177" y="1521742"/>
          <a:ext cx="783633" cy="40429"/>
        </a:xfrm>
        <a:custGeom>
          <a:avLst/>
          <a:gdLst/>
          <a:ahLst/>
          <a:cxnLst/>
          <a:rect l="0" t="0" r="0" b="0"/>
          <a:pathLst>
            <a:path>
              <a:moveTo>
                <a:pt x="0" y="20214"/>
              </a:moveTo>
              <a:lnTo>
                <a:pt x="783633"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52403" y="1522366"/>
        <a:ext cx="39181" cy="39181"/>
      </dsp:txXfrm>
    </dsp:sp>
    <dsp:sp modelId="{F669CA78-7D53-4C91-80D8-0B3C8E23E48A}">
      <dsp:nvSpPr>
        <dsp:cNvPr id="0" name=""/>
        <dsp:cNvSpPr/>
      </dsp:nvSpPr>
      <dsp:spPr>
        <a:xfrm>
          <a:off x="3990155" y="915577"/>
          <a:ext cx="1590805" cy="79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DT2</a:t>
          </a:r>
        </a:p>
      </dsp:txBody>
      <dsp:txXfrm>
        <a:off x="4013452" y="938874"/>
        <a:ext cx="1544211" cy="748808"/>
      </dsp:txXfrm>
    </dsp:sp>
    <dsp:sp modelId="{E553891F-A910-4F02-AF06-AE8C5B588CDF}">
      <dsp:nvSpPr>
        <dsp:cNvPr id="0" name=""/>
        <dsp:cNvSpPr/>
      </dsp:nvSpPr>
      <dsp:spPr>
        <a:xfrm rot="2142401">
          <a:off x="3280177" y="1979098"/>
          <a:ext cx="783633" cy="40429"/>
        </a:xfrm>
        <a:custGeom>
          <a:avLst/>
          <a:gdLst/>
          <a:ahLst/>
          <a:cxnLst/>
          <a:rect l="0" t="0" r="0" b="0"/>
          <a:pathLst>
            <a:path>
              <a:moveTo>
                <a:pt x="0" y="20214"/>
              </a:moveTo>
              <a:lnTo>
                <a:pt x="783633"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52403" y="1979722"/>
        <a:ext cx="39181" cy="39181"/>
      </dsp:txXfrm>
    </dsp:sp>
    <dsp:sp modelId="{6406021A-35F0-4369-B377-B535F29E4BBA}">
      <dsp:nvSpPr>
        <dsp:cNvPr id="0" name=""/>
        <dsp:cNvSpPr/>
      </dsp:nvSpPr>
      <dsp:spPr>
        <a:xfrm>
          <a:off x="3990155" y="1830290"/>
          <a:ext cx="1590805" cy="79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DT3</a:t>
          </a:r>
        </a:p>
      </dsp:txBody>
      <dsp:txXfrm>
        <a:off x="4013452" y="1853587"/>
        <a:ext cx="1544211" cy="748808"/>
      </dsp:txXfrm>
    </dsp:sp>
    <dsp:sp modelId="{93485D50-6096-4619-83AC-7FD4EF956249}">
      <dsp:nvSpPr>
        <dsp:cNvPr id="0" name=""/>
        <dsp:cNvSpPr/>
      </dsp:nvSpPr>
      <dsp:spPr>
        <a:xfrm rot="3907178">
          <a:off x="2915773" y="2436455"/>
          <a:ext cx="1512442" cy="40429"/>
        </a:xfrm>
        <a:custGeom>
          <a:avLst/>
          <a:gdLst/>
          <a:ahLst/>
          <a:cxnLst/>
          <a:rect l="0" t="0" r="0" b="0"/>
          <a:pathLst>
            <a:path>
              <a:moveTo>
                <a:pt x="0" y="20214"/>
              </a:moveTo>
              <a:lnTo>
                <a:pt x="1512442"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34183" y="2418859"/>
        <a:ext cx="75622" cy="75622"/>
      </dsp:txXfrm>
    </dsp:sp>
    <dsp:sp modelId="{B8235F4D-1BCE-4DBD-ADE8-0EA4C305FADB}">
      <dsp:nvSpPr>
        <dsp:cNvPr id="0" name=""/>
        <dsp:cNvSpPr/>
      </dsp:nvSpPr>
      <dsp:spPr>
        <a:xfrm>
          <a:off x="3990155" y="2745003"/>
          <a:ext cx="1590805" cy="79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DT4</a:t>
          </a:r>
        </a:p>
      </dsp:txBody>
      <dsp:txXfrm>
        <a:off x="4013452" y="2768300"/>
        <a:ext cx="1544211" cy="74880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13BC-910F-40F1-A20A-6C31E2B98F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7A941B-172F-42BE-8FDC-5066B8A8EE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53EA0E-9FFB-4CC1-9144-F8832612003C}"/>
              </a:ext>
            </a:extLst>
          </p:cNvPr>
          <p:cNvSpPr>
            <a:spLocks noGrp="1"/>
          </p:cNvSpPr>
          <p:nvPr>
            <p:ph type="dt" sz="half" idx="10"/>
          </p:nvPr>
        </p:nvSpPr>
        <p:spPr/>
        <p:txBody>
          <a:bodyPr/>
          <a:lstStyle/>
          <a:p>
            <a:fld id="{89E33086-91ED-4181-A9CF-74A1052482CE}" type="datetimeFigureOut">
              <a:rPr lang="en-US" smtClean="0"/>
              <a:t>2/5/2024</a:t>
            </a:fld>
            <a:endParaRPr lang="en-US"/>
          </a:p>
        </p:txBody>
      </p:sp>
      <p:sp>
        <p:nvSpPr>
          <p:cNvPr id="5" name="Footer Placeholder 4">
            <a:extLst>
              <a:ext uri="{FF2B5EF4-FFF2-40B4-BE49-F238E27FC236}">
                <a16:creationId xmlns:a16="http://schemas.microsoft.com/office/drawing/2014/main" id="{5D2546AD-5D6B-4A27-811A-4748AD68A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D23B64-AC38-4185-A12A-E52FFF4100C6}"/>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263686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1506-90B6-4471-98EC-F5A121DA99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266433-E5CF-41B1-9054-302CF1EA6B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1757B-4FA4-4B5C-BC46-426E7EC04CFB}"/>
              </a:ext>
            </a:extLst>
          </p:cNvPr>
          <p:cNvSpPr>
            <a:spLocks noGrp="1"/>
          </p:cNvSpPr>
          <p:nvPr>
            <p:ph type="dt" sz="half" idx="10"/>
          </p:nvPr>
        </p:nvSpPr>
        <p:spPr/>
        <p:txBody>
          <a:bodyPr/>
          <a:lstStyle/>
          <a:p>
            <a:fld id="{89E33086-91ED-4181-A9CF-74A1052482CE}" type="datetimeFigureOut">
              <a:rPr lang="en-US" smtClean="0"/>
              <a:t>2/5/2024</a:t>
            </a:fld>
            <a:endParaRPr lang="en-US"/>
          </a:p>
        </p:txBody>
      </p:sp>
      <p:sp>
        <p:nvSpPr>
          <p:cNvPr id="5" name="Footer Placeholder 4">
            <a:extLst>
              <a:ext uri="{FF2B5EF4-FFF2-40B4-BE49-F238E27FC236}">
                <a16:creationId xmlns:a16="http://schemas.microsoft.com/office/drawing/2014/main" id="{3918C9FF-9C4B-4DE5-903A-8F6F514FD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99D00-05F5-48BC-A391-04B8E1A3D89E}"/>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408588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3A1B7A-6B49-4C85-8FB2-1046EA25EE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FA8CF9-2DE5-4B70-A68A-5A33F37207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90EBFB-3B4B-4CEF-BA79-BA33CD6A6CF0}"/>
              </a:ext>
            </a:extLst>
          </p:cNvPr>
          <p:cNvSpPr>
            <a:spLocks noGrp="1"/>
          </p:cNvSpPr>
          <p:nvPr>
            <p:ph type="dt" sz="half" idx="10"/>
          </p:nvPr>
        </p:nvSpPr>
        <p:spPr/>
        <p:txBody>
          <a:bodyPr/>
          <a:lstStyle/>
          <a:p>
            <a:fld id="{89E33086-91ED-4181-A9CF-74A1052482CE}" type="datetimeFigureOut">
              <a:rPr lang="en-US" smtClean="0"/>
              <a:t>2/5/2024</a:t>
            </a:fld>
            <a:endParaRPr lang="en-US"/>
          </a:p>
        </p:txBody>
      </p:sp>
      <p:sp>
        <p:nvSpPr>
          <p:cNvPr id="5" name="Footer Placeholder 4">
            <a:extLst>
              <a:ext uri="{FF2B5EF4-FFF2-40B4-BE49-F238E27FC236}">
                <a16:creationId xmlns:a16="http://schemas.microsoft.com/office/drawing/2014/main" id="{0BD31144-C42B-4024-B7BC-1D28CF41C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59B75-CA0D-4A2F-B7C4-9F97B90058A2}"/>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295093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9B57-131F-450A-8453-CEFAE0175E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5F244-8F6A-4855-9798-E86778011A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99CD4-752C-447A-B870-2C8988B89B58}"/>
              </a:ext>
            </a:extLst>
          </p:cNvPr>
          <p:cNvSpPr>
            <a:spLocks noGrp="1"/>
          </p:cNvSpPr>
          <p:nvPr>
            <p:ph type="dt" sz="half" idx="10"/>
          </p:nvPr>
        </p:nvSpPr>
        <p:spPr/>
        <p:txBody>
          <a:bodyPr/>
          <a:lstStyle/>
          <a:p>
            <a:fld id="{89E33086-91ED-4181-A9CF-74A1052482CE}" type="datetimeFigureOut">
              <a:rPr lang="en-US" smtClean="0"/>
              <a:t>2/5/2024</a:t>
            </a:fld>
            <a:endParaRPr lang="en-US"/>
          </a:p>
        </p:txBody>
      </p:sp>
      <p:sp>
        <p:nvSpPr>
          <p:cNvPr id="5" name="Footer Placeholder 4">
            <a:extLst>
              <a:ext uri="{FF2B5EF4-FFF2-40B4-BE49-F238E27FC236}">
                <a16:creationId xmlns:a16="http://schemas.microsoft.com/office/drawing/2014/main" id="{713A024A-63A0-43A7-A05B-DF97177AD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1429-72C4-4BE1-88F9-E0F73119A571}"/>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175007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3217-D39E-491E-9FCB-A12EDA24E8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B6BC51-E5D0-42A8-86F6-9BF829B0DA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9A77AA-C537-475F-B0CC-47DBAB3B979D}"/>
              </a:ext>
            </a:extLst>
          </p:cNvPr>
          <p:cNvSpPr>
            <a:spLocks noGrp="1"/>
          </p:cNvSpPr>
          <p:nvPr>
            <p:ph type="dt" sz="half" idx="10"/>
          </p:nvPr>
        </p:nvSpPr>
        <p:spPr/>
        <p:txBody>
          <a:bodyPr/>
          <a:lstStyle/>
          <a:p>
            <a:fld id="{89E33086-91ED-4181-A9CF-74A1052482CE}" type="datetimeFigureOut">
              <a:rPr lang="en-US" smtClean="0"/>
              <a:t>2/5/2024</a:t>
            </a:fld>
            <a:endParaRPr lang="en-US"/>
          </a:p>
        </p:txBody>
      </p:sp>
      <p:sp>
        <p:nvSpPr>
          <p:cNvPr id="5" name="Footer Placeholder 4">
            <a:extLst>
              <a:ext uri="{FF2B5EF4-FFF2-40B4-BE49-F238E27FC236}">
                <a16:creationId xmlns:a16="http://schemas.microsoft.com/office/drawing/2014/main" id="{4466CEBD-8027-418B-9178-59870326A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B1916-A2B9-4506-834C-B76359BAC71A}"/>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3065756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E47C-571A-4A04-9CFE-09D5B14DC0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3D4D47-22F1-447B-A30F-D71ABB9A31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62FE6D-FCF0-43DD-AEDB-E9C20D1961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18CF4B-4E1E-4F02-BF82-13E27DE49D01}"/>
              </a:ext>
            </a:extLst>
          </p:cNvPr>
          <p:cNvSpPr>
            <a:spLocks noGrp="1"/>
          </p:cNvSpPr>
          <p:nvPr>
            <p:ph type="dt" sz="half" idx="10"/>
          </p:nvPr>
        </p:nvSpPr>
        <p:spPr/>
        <p:txBody>
          <a:bodyPr/>
          <a:lstStyle/>
          <a:p>
            <a:fld id="{89E33086-91ED-4181-A9CF-74A1052482CE}" type="datetimeFigureOut">
              <a:rPr lang="en-US" smtClean="0"/>
              <a:t>2/5/2024</a:t>
            </a:fld>
            <a:endParaRPr lang="en-US"/>
          </a:p>
        </p:txBody>
      </p:sp>
      <p:sp>
        <p:nvSpPr>
          <p:cNvPr id="6" name="Footer Placeholder 5">
            <a:extLst>
              <a:ext uri="{FF2B5EF4-FFF2-40B4-BE49-F238E27FC236}">
                <a16:creationId xmlns:a16="http://schemas.microsoft.com/office/drawing/2014/main" id="{AFE60497-8E34-415C-A83C-278465D2E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F03206-3A65-467F-88EA-65D665D8C84C}"/>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36288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0C26-4CA8-4E72-89CE-AB01C42129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F061DA-0CD8-41CB-9149-0760FE8D8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5E43C1-3EA4-4F8D-B9DF-E2E7C54659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31B659-D696-45C7-B03C-B466B228E2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057E4-2632-458C-B6B7-2380A0241E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D905B6-35ED-40A4-9ED1-12544D9C1E98}"/>
              </a:ext>
            </a:extLst>
          </p:cNvPr>
          <p:cNvSpPr>
            <a:spLocks noGrp="1"/>
          </p:cNvSpPr>
          <p:nvPr>
            <p:ph type="dt" sz="half" idx="10"/>
          </p:nvPr>
        </p:nvSpPr>
        <p:spPr/>
        <p:txBody>
          <a:bodyPr/>
          <a:lstStyle/>
          <a:p>
            <a:fld id="{89E33086-91ED-4181-A9CF-74A1052482CE}" type="datetimeFigureOut">
              <a:rPr lang="en-US" smtClean="0"/>
              <a:t>2/5/2024</a:t>
            </a:fld>
            <a:endParaRPr lang="en-US"/>
          </a:p>
        </p:txBody>
      </p:sp>
      <p:sp>
        <p:nvSpPr>
          <p:cNvPr id="8" name="Footer Placeholder 7">
            <a:extLst>
              <a:ext uri="{FF2B5EF4-FFF2-40B4-BE49-F238E27FC236}">
                <a16:creationId xmlns:a16="http://schemas.microsoft.com/office/drawing/2014/main" id="{D65AA693-FD7E-4FC6-9A6E-C7B5F52600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A57CFE-BB50-4F41-B900-37610DFF9CD0}"/>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2122945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0674-F09D-4726-A090-E35B7F62CB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1D8DED-AA93-461F-88C7-7E736E5C255E}"/>
              </a:ext>
            </a:extLst>
          </p:cNvPr>
          <p:cNvSpPr>
            <a:spLocks noGrp="1"/>
          </p:cNvSpPr>
          <p:nvPr>
            <p:ph type="dt" sz="half" idx="10"/>
          </p:nvPr>
        </p:nvSpPr>
        <p:spPr/>
        <p:txBody>
          <a:bodyPr/>
          <a:lstStyle/>
          <a:p>
            <a:fld id="{89E33086-91ED-4181-A9CF-74A1052482CE}" type="datetimeFigureOut">
              <a:rPr lang="en-US" smtClean="0"/>
              <a:t>2/5/2024</a:t>
            </a:fld>
            <a:endParaRPr lang="en-US"/>
          </a:p>
        </p:txBody>
      </p:sp>
      <p:sp>
        <p:nvSpPr>
          <p:cNvPr id="4" name="Footer Placeholder 3">
            <a:extLst>
              <a:ext uri="{FF2B5EF4-FFF2-40B4-BE49-F238E27FC236}">
                <a16:creationId xmlns:a16="http://schemas.microsoft.com/office/drawing/2014/main" id="{4F4A3D20-041B-4586-A1A5-C4660C7E84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375001-66A3-46ED-9A1B-20950D556221}"/>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895910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20B0A-FF52-43AB-81B3-ABAEAB839DCD}"/>
              </a:ext>
            </a:extLst>
          </p:cNvPr>
          <p:cNvSpPr>
            <a:spLocks noGrp="1"/>
          </p:cNvSpPr>
          <p:nvPr>
            <p:ph type="dt" sz="half" idx="10"/>
          </p:nvPr>
        </p:nvSpPr>
        <p:spPr/>
        <p:txBody>
          <a:bodyPr/>
          <a:lstStyle/>
          <a:p>
            <a:fld id="{89E33086-91ED-4181-A9CF-74A1052482CE}" type="datetimeFigureOut">
              <a:rPr lang="en-US" smtClean="0"/>
              <a:t>2/5/2024</a:t>
            </a:fld>
            <a:endParaRPr lang="en-US"/>
          </a:p>
        </p:txBody>
      </p:sp>
      <p:sp>
        <p:nvSpPr>
          <p:cNvPr id="3" name="Footer Placeholder 2">
            <a:extLst>
              <a:ext uri="{FF2B5EF4-FFF2-40B4-BE49-F238E27FC236}">
                <a16:creationId xmlns:a16="http://schemas.microsoft.com/office/drawing/2014/main" id="{227D78FD-D70E-4126-BDA9-15E9692633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ACA00F-0167-432B-BAC7-F7BDBA54B057}"/>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1623135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7D2D-9FFB-47A8-90A2-41DD8E69E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352468-26B1-49A7-8A45-BD239BB338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CDD6A6-382E-4477-BFFC-3EB53A3F7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6D810C-FCAA-40D6-9F5A-44E12E7749BB}"/>
              </a:ext>
            </a:extLst>
          </p:cNvPr>
          <p:cNvSpPr>
            <a:spLocks noGrp="1"/>
          </p:cNvSpPr>
          <p:nvPr>
            <p:ph type="dt" sz="half" idx="10"/>
          </p:nvPr>
        </p:nvSpPr>
        <p:spPr/>
        <p:txBody>
          <a:bodyPr/>
          <a:lstStyle/>
          <a:p>
            <a:fld id="{89E33086-91ED-4181-A9CF-74A1052482CE}" type="datetimeFigureOut">
              <a:rPr lang="en-US" smtClean="0"/>
              <a:t>2/5/2024</a:t>
            </a:fld>
            <a:endParaRPr lang="en-US"/>
          </a:p>
        </p:txBody>
      </p:sp>
      <p:sp>
        <p:nvSpPr>
          <p:cNvPr id="6" name="Footer Placeholder 5">
            <a:extLst>
              <a:ext uri="{FF2B5EF4-FFF2-40B4-BE49-F238E27FC236}">
                <a16:creationId xmlns:a16="http://schemas.microsoft.com/office/drawing/2014/main" id="{D08400FF-692D-455F-91C4-10CAAFFDC9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DE7838-1416-4BAE-A066-C008CE88C55F}"/>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156160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B600-BC0A-4A2F-BA2E-91C62CE261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30F11D-CCDA-4949-B533-1CB94FE05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E6C902-4726-4FD7-9839-B61893DA2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2EF7D5-0A9C-486D-9793-E7FBEA6D8544}"/>
              </a:ext>
            </a:extLst>
          </p:cNvPr>
          <p:cNvSpPr>
            <a:spLocks noGrp="1"/>
          </p:cNvSpPr>
          <p:nvPr>
            <p:ph type="dt" sz="half" idx="10"/>
          </p:nvPr>
        </p:nvSpPr>
        <p:spPr/>
        <p:txBody>
          <a:bodyPr/>
          <a:lstStyle/>
          <a:p>
            <a:fld id="{89E33086-91ED-4181-A9CF-74A1052482CE}" type="datetimeFigureOut">
              <a:rPr lang="en-US" smtClean="0"/>
              <a:t>2/5/2024</a:t>
            </a:fld>
            <a:endParaRPr lang="en-US"/>
          </a:p>
        </p:txBody>
      </p:sp>
      <p:sp>
        <p:nvSpPr>
          <p:cNvPr id="6" name="Footer Placeholder 5">
            <a:extLst>
              <a:ext uri="{FF2B5EF4-FFF2-40B4-BE49-F238E27FC236}">
                <a16:creationId xmlns:a16="http://schemas.microsoft.com/office/drawing/2014/main" id="{D28FD5B0-864A-4327-A065-EB109D4D7C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9FDAF6-98DE-45C7-9EB8-01F61597F5F2}"/>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2274212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D76C7-7A8D-43C5-B85B-6F6A3B2F3D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E83AC3-DC82-4507-A710-F616234558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68B4D-774E-4D73-BFA0-FB45AFFB48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33086-91ED-4181-A9CF-74A1052482CE}" type="datetimeFigureOut">
              <a:rPr lang="en-US" smtClean="0"/>
              <a:t>2/5/2024</a:t>
            </a:fld>
            <a:endParaRPr lang="en-US"/>
          </a:p>
        </p:txBody>
      </p:sp>
      <p:sp>
        <p:nvSpPr>
          <p:cNvPr id="5" name="Footer Placeholder 4">
            <a:extLst>
              <a:ext uri="{FF2B5EF4-FFF2-40B4-BE49-F238E27FC236}">
                <a16:creationId xmlns:a16="http://schemas.microsoft.com/office/drawing/2014/main" id="{0D55FB66-2DE6-45E0-A20B-FDF37D3765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9E3455-7BA4-4E16-923A-E6F48B2456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6654F-2F8B-47F2-90C6-98B79BD3800A}" type="slidenum">
              <a:rPr lang="en-US" smtClean="0"/>
              <a:t>‹#›</a:t>
            </a:fld>
            <a:endParaRPr lang="en-US"/>
          </a:p>
        </p:txBody>
      </p:sp>
    </p:spTree>
    <p:extLst>
      <p:ext uri="{BB962C8B-B14F-4D97-AF65-F5344CB8AC3E}">
        <p14:creationId xmlns:p14="http://schemas.microsoft.com/office/powerpoint/2010/main" val="542720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72E16-C604-4A17-8D5E-7760C06BD2B2}"/>
              </a:ext>
            </a:extLst>
          </p:cNvPr>
          <p:cNvSpPr>
            <a:spLocks noGrp="1"/>
          </p:cNvSpPr>
          <p:nvPr>
            <p:ph type="ctrTitle"/>
          </p:nvPr>
        </p:nvSpPr>
        <p:spPr/>
        <p:txBody>
          <a:bodyPr/>
          <a:lstStyle/>
          <a:p>
            <a:r>
              <a:rPr lang="en-US" dirty="0"/>
              <a:t>Random Forest ML Model</a:t>
            </a:r>
          </a:p>
        </p:txBody>
      </p:sp>
      <p:sp>
        <p:nvSpPr>
          <p:cNvPr id="5" name="Subtitle 4">
            <a:extLst>
              <a:ext uri="{FF2B5EF4-FFF2-40B4-BE49-F238E27FC236}">
                <a16:creationId xmlns:a16="http://schemas.microsoft.com/office/drawing/2014/main" id="{01D60CEA-3403-8D5D-E9FF-CCBC3932BD0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215426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8175A-ABBD-43AF-88FC-A800AF949CC5}"/>
              </a:ext>
            </a:extLst>
          </p:cNvPr>
          <p:cNvSpPr>
            <a:spLocks noGrp="1"/>
          </p:cNvSpPr>
          <p:nvPr>
            <p:ph type="title"/>
          </p:nvPr>
        </p:nvSpPr>
        <p:spPr/>
        <p:txBody>
          <a:bodyPr/>
          <a:lstStyle/>
          <a:p>
            <a:r>
              <a:rPr lang="en-US" dirty="0"/>
              <a:t>OOB score</a:t>
            </a:r>
          </a:p>
        </p:txBody>
      </p:sp>
      <p:sp>
        <p:nvSpPr>
          <p:cNvPr id="3" name="Content Placeholder 2">
            <a:extLst>
              <a:ext uri="{FF2B5EF4-FFF2-40B4-BE49-F238E27FC236}">
                <a16:creationId xmlns:a16="http://schemas.microsoft.com/office/drawing/2014/main" id="{AF378DA1-2D2A-45B0-8A5E-91B36309918B}"/>
              </a:ext>
            </a:extLst>
          </p:cNvPr>
          <p:cNvSpPr>
            <a:spLocks noGrp="1"/>
          </p:cNvSpPr>
          <p:nvPr>
            <p:ph idx="1"/>
          </p:nvPr>
        </p:nvSpPr>
        <p:spPr/>
        <p:txBody>
          <a:bodyPr/>
          <a:lstStyle/>
          <a:p>
            <a:r>
              <a:rPr lang="en-US"/>
              <a:t>OOB implies Out Of Bag. </a:t>
            </a:r>
          </a:p>
          <a:p>
            <a:r>
              <a:rPr lang="en-US"/>
              <a:t>In the ensemble technique bagging, from the complete dataset , the elements that form a group are called bag, and the elements left out are called Out Of Bag</a:t>
            </a:r>
            <a:endParaRPr lang="en-US" dirty="0"/>
          </a:p>
        </p:txBody>
      </p:sp>
    </p:spTree>
    <p:extLst>
      <p:ext uri="{BB962C8B-B14F-4D97-AF65-F5344CB8AC3E}">
        <p14:creationId xmlns:p14="http://schemas.microsoft.com/office/powerpoint/2010/main" val="3009645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A85C1-CE4B-4DCB-9BEA-81DFDAEF04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F5D92E-782B-47EB-97BE-39C086155C4B}"/>
              </a:ext>
            </a:extLst>
          </p:cNvPr>
          <p:cNvSpPr>
            <a:spLocks noGrp="1"/>
          </p:cNvSpPr>
          <p:nvPr>
            <p:ph idx="1"/>
          </p:nvPr>
        </p:nvSpPr>
        <p:spPr/>
        <p:txBody>
          <a:bodyPr/>
          <a:lstStyle/>
          <a:p>
            <a:endParaRPr lang="en-US" dirty="0"/>
          </a:p>
        </p:txBody>
      </p:sp>
      <p:graphicFrame>
        <p:nvGraphicFramePr>
          <p:cNvPr id="4" name="Diagram 3">
            <a:extLst>
              <a:ext uri="{FF2B5EF4-FFF2-40B4-BE49-F238E27FC236}">
                <a16:creationId xmlns:a16="http://schemas.microsoft.com/office/drawing/2014/main" id="{E5BB8D86-8928-4855-B0B1-A3D5AB273195}"/>
              </a:ext>
            </a:extLst>
          </p:cNvPr>
          <p:cNvGraphicFramePr/>
          <p:nvPr/>
        </p:nvGraphicFramePr>
        <p:xfrm>
          <a:off x="1135354" y="2078293"/>
          <a:ext cx="9571116" cy="3541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9FDFD121-A33D-43A0-A6DB-440280F59CD8}"/>
              </a:ext>
            </a:extLst>
          </p:cNvPr>
          <p:cNvSpPr txBox="1"/>
          <p:nvPr/>
        </p:nvSpPr>
        <p:spPr>
          <a:xfrm>
            <a:off x="7395099" y="2308194"/>
            <a:ext cx="1544715" cy="369332"/>
          </a:xfrm>
          <a:prstGeom prst="rect">
            <a:avLst/>
          </a:prstGeom>
          <a:noFill/>
        </p:spPr>
        <p:txBody>
          <a:bodyPr wrap="square" rtlCol="0">
            <a:spAutoFit/>
          </a:bodyPr>
          <a:lstStyle/>
          <a:p>
            <a:r>
              <a:rPr lang="en-US" dirty="0"/>
              <a:t>OOB : 200 X 8</a:t>
            </a:r>
          </a:p>
        </p:txBody>
      </p:sp>
    </p:spTree>
    <p:extLst>
      <p:ext uri="{BB962C8B-B14F-4D97-AF65-F5344CB8AC3E}">
        <p14:creationId xmlns:p14="http://schemas.microsoft.com/office/powerpoint/2010/main" val="124240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12C3-B35E-4CF9-8E17-9DB52C384A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D147C5-9DE1-404F-900B-61D2FA5ADEF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0AC2083-D074-4674-BCF6-7AAF3DDDFE84}"/>
              </a:ext>
            </a:extLst>
          </p:cNvPr>
          <p:cNvPicPr>
            <a:picLocks noChangeAspect="1"/>
          </p:cNvPicPr>
          <p:nvPr/>
        </p:nvPicPr>
        <p:blipFill>
          <a:blip r:embed="rId2"/>
          <a:stretch>
            <a:fillRect/>
          </a:stretch>
        </p:blipFill>
        <p:spPr>
          <a:xfrm>
            <a:off x="2193294" y="1100831"/>
            <a:ext cx="7540285" cy="3459285"/>
          </a:xfrm>
          <a:prstGeom prst="rect">
            <a:avLst/>
          </a:prstGeom>
        </p:spPr>
      </p:pic>
    </p:spTree>
    <p:extLst>
      <p:ext uri="{BB962C8B-B14F-4D97-AF65-F5344CB8AC3E}">
        <p14:creationId xmlns:p14="http://schemas.microsoft.com/office/powerpoint/2010/main" val="2946852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54541-6D94-47F4-A92B-B64D5EF931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B2B84F-3AD6-4FFA-936F-889514539AD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76C6BE1-8BA1-4CA5-AFB9-978382C7DE4B}"/>
              </a:ext>
            </a:extLst>
          </p:cNvPr>
          <p:cNvPicPr>
            <a:picLocks noChangeAspect="1"/>
          </p:cNvPicPr>
          <p:nvPr/>
        </p:nvPicPr>
        <p:blipFill>
          <a:blip r:embed="rId2"/>
          <a:stretch>
            <a:fillRect/>
          </a:stretch>
        </p:blipFill>
        <p:spPr>
          <a:xfrm>
            <a:off x="1009989" y="365125"/>
            <a:ext cx="10128064" cy="5209410"/>
          </a:xfrm>
          <a:prstGeom prst="rect">
            <a:avLst/>
          </a:prstGeom>
        </p:spPr>
      </p:pic>
    </p:spTree>
    <p:extLst>
      <p:ext uri="{BB962C8B-B14F-4D97-AF65-F5344CB8AC3E}">
        <p14:creationId xmlns:p14="http://schemas.microsoft.com/office/powerpoint/2010/main" val="2937199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13C4B7-7C08-4F26-BD0B-044289168733}"/>
              </a:ext>
            </a:extLst>
          </p:cNvPr>
          <p:cNvPicPr>
            <a:picLocks noChangeAspect="1"/>
          </p:cNvPicPr>
          <p:nvPr/>
        </p:nvPicPr>
        <p:blipFill rotWithShape="1">
          <a:blip r:embed="rId2"/>
          <a:srcRect b="41413"/>
          <a:stretch/>
        </p:blipFill>
        <p:spPr>
          <a:xfrm>
            <a:off x="392329" y="620371"/>
            <a:ext cx="10728451" cy="4998231"/>
          </a:xfrm>
          <a:prstGeom prst="rect">
            <a:avLst/>
          </a:prstGeom>
        </p:spPr>
      </p:pic>
    </p:spTree>
    <p:extLst>
      <p:ext uri="{BB962C8B-B14F-4D97-AF65-F5344CB8AC3E}">
        <p14:creationId xmlns:p14="http://schemas.microsoft.com/office/powerpoint/2010/main" val="163096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B6CCB-0FF9-4112-9D58-6201393A4258}"/>
              </a:ext>
            </a:extLst>
          </p:cNvPr>
          <p:cNvSpPr>
            <a:spLocks noGrp="1"/>
          </p:cNvSpPr>
          <p:nvPr>
            <p:ph type="title"/>
          </p:nvPr>
        </p:nvSpPr>
        <p:spPr/>
        <p:txBody>
          <a:bodyPr/>
          <a:lstStyle/>
          <a:p>
            <a:r>
              <a:rPr lang="en-US" dirty="0"/>
              <a:t>K – fold Cross Validation (CV)</a:t>
            </a:r>
          </a:p>
        </p:txBody>
      </p:sp>
      <p:sp>
        <p:nvSpPr>
          <p:cNvPr id="3" name="Content Placeholder 2">
            <a:extLst>
              <a:ext uri="{FF2B5EF4-FFF2-40B4-BE49-F238E27FC236}">
                <a16:creationId xmlns:a16="http://schemas.microsoft.com/office/drawing/2014/main" id="{780FAAC0-1676-47E6-A3F2-01F24092C5A9}"/>
              </a:ext>
            </a:extLst>
          </p:cNvPr>
          <p:cNvSpPr>
            <a:spLocks noGrp="1"/>
          </p:cNvSpPr>
          <p:nvPr>
            <p:ph idx="1"/>
          </p:nvPr>
        </p:nvSpPr>
        <p:spPr/>
        <p:txBody>
          <a:bodyPr>
            <a:normAutofit/>
          </a:bodyPr>
          <a:lstStyle/>
          <a:p>
            <a:r>
              <a:rPr lang="en-US" sz="2200" dirty="0">
                <a:latin typeface="Comic Sans MS" panose="030F0702030302020204" pitchFamily="66" charset="0"/>
              </a:rPr>
              <a:t>This is a wonderful technique that allows to create a model that resolves the problem of overfitting. </a:t>
            </a:r>
          </a:p>
          <a:p>
            <a:r>
              <a:rPr lang="en-US" sz="2200" dirty="0">
                <a:latin typeface="Comic Sans MS" panose="030F0702030302020204" pitchFamily="66" charset="0"/>
              </a:rPr>
              <a:t>In this entire dataset is split into k equal parts. </a:t>
            </a:r>
          </a:p>
          <a:p>
            <a:r>
              <a:rPr lang="en-US" sz="2200" dirty="0" err="1">
                <a:latin typeface="Comic Sans MS" panose="030F0702030302020204" pitchFamily="66" charset="0"/>
              </a:rPr>
              <a:t>Everytime</a:t>
            </a:r>
            <a:r>
              <a:rPr lang="en-US" sz="2200" dirty="0">
                <a:latin typeface="Comic Sans MS" panose="030F0702030302020204" pitchFamily="66" charset="0"/>
              </a:rPr>
              <a:t> one part is kept as test and the remaining (k-1) parts are used for training dataset.</a:t>
            </a:r>
          </a:p>
          <a:p>
            <a:r>
              <a:rPr lang="en-US" sz="2200" dirty="0">
                <a:latin typeface="Comic Sans MS" panose="030F0702030302020204" pitchFamily="66" charset="0"/>
              </a:rPr>
              <a:t>Second time, the next part is kept for test, and the remaining (k-1) parts contribute to the training dataset.</a:t>
            </a:r>
          </a:p>
          <a:p>
            <a:r>
              <a:rPr lang="en-US" sz="2200" dirty="0">
                <a:latin typeface="Comic Sans MS" panose="030F0702030302020204" pitchFamily="66" charset="0"/>
              </a:rPr>
              <a:t>Like this each part serves as a test dataset and the remaining part serves as the training dataset. Like this k times the split is done and the model is worked out. This is called K fold cross validation.</a:t>
            </a:r>
          </a:p>
        </p:txBody>
      </p:sp>
    </p:spTree>
    <p:extLst>
      <p:ext uri="{BB962C8B-B14F-4D97-AF65-F5344CB8AC3E}">
        <p14:creationId xmlns:p14="http://schemas.microsoft.com/office/powerpoint/2010/main" val="812603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F663B2-88D8-453C-BC68-7AD613DA0F1E}"/>
              </a:ext>
            </a:extLst>
          </p:cNvPr>
          <p:cNvPicPr>
            <a:picLocks noChangeAspect="1"/>
          </p:cNvPicPr>
          <p:nvPr/>
        </p:nvPicPr>
        <p:blipFill>
          <a:blip r:embed="rId2"/>
          <a:stretch>
            <a:fillRect/>
          </a:stretch>
        </p:blipFill>
        <p:spPr>
          <a:xfrm>
            <a:off x="838200" y="365124"/>
            <a:ext cx="10156633" cy="5528899"/>
          </a:xfrm>
          <a:prstGeom prst="rect">
            <a:avLst/>
          </a:prstGeom>
        </p:spPr>
      </p:pic>
      <p:sp>
        <p:nvSpPr>
          <p:cNvPr id="5" name="Content Placeholder 4">
            <a:extLst>
              <a:ext uri="{FF2B5EF4-FFF2-40B4-BE49-F238E27FC236}">
                <a16:creationId xmlns:a16="http://schemas.microsoft.com/office/drawing/2014/main" id="{342B58E4-3419-4A6C-89BE-2353557F364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55170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6FBC-4154-4491-9DE4-A331A07D4A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82EEEB-9A98-4064-9184-02620E6DCFCD}"/>
              </a:ext>
            </a:extLst>
          </p:cNvPr>
          <p:cNvSpPr>
            <a:spLocks noGrp="1"/>
          </p:cNvSpPr>
          <p:nvPr>
            <p:ph idx="1"/>
          </p:nvPr>
        </p:nvSpPr>
        <p:spPr/>
        <p:txBody>
          <a:bodyPr>
            <a:normAutofit/>
          </a:bodyPr>
          <a:lstStyle/>
          <a:p>
            <a:r>
              <a:rPr lang="en-US" dirty="0"/>
              <a:t>The value of K is chosen such that each split is large enough to statistically represent the complete dataset.</a:t>
            </a:r>
          </a:p>
          <a:p>
            <a:r>
              <a:rPr lang="en-US" dirty="0"/>
              <a:t>Generally the value of k is kept less than 20</a:t>
            </a:r>
          </a:p>
          <a:p>
            <a:r>
              <a:rPr lang="en-US" dirty="0"/>
              <a:t>Most commonly used values of k are 5 and 10.</a:t>
            </a:r>
          </a:p>
          <a:p>
            <a:r>
              <a:rPr lang="en-US" dirty="0"/>
              <a:t>Every split gets to be the test data set once, and for (k-1) times it becomes the part of the training dataset.</a:t>
            </a:r>
          </a:p>
          <a:p>
            <a:r>
              <a:rPr lang="en-US" dirty="0"/>
              <a:t>The evaluation values of split are noted and finally the mean evaluation of all folds is considered for the model.</a:t>
            </a:r>
          </a:p>
          <a:p>
            <a:endParaRPr lang="en-US" dirty="0"/>
          </a:p>
        </p:txBody>
      </p:sp>
    </p:spTree>
    <p:extLst>
      <p:ext uri="{BB962C8B-B14F-4D97-AF65-F5344CB8AC3E}">
        <p14:creationId xmlns:p14="http://schemas.microsoft.com/office/powerpoint/2010/main" val="2608448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573C1-CA7A-4F1B-9250-FEB599C0A0DA}"/>
              </a:ext>
            </a:extLst>
          </p:cNvPr>
          <p:cNvSpPr>
            <a:spLocks noGrp="1"/>
          </p:cNvSpPr>
          <p:nvPr>
            <p:ph idx="1"/>
          </p:nvPr>
        </p:nvSpPr>
        <p:spPr>
          <a:xfrm>
            <a:off x="7865616" y="1150922"/>
            <a:ext cx="3488184" cy="4351338"/>
          </a:xfrm>
          <a:prstGeom prst="roundRect">
            <a:avLst/>
          </a:prstGeom>
          <a:ln>
            <a:solidFill>
              <a:srgbClr val="0070C0"/>
            </a:solidFill>
          </a:ln>
        </p:spPr>
        <p:txBody>
          <a:bodyPr>
            <a:normAutofit fontScale="92500"/>
          </a:bodyPr>
          <a:lstStyle/>
          <a:p>
            <a:pPr marL="0" indent="0">
              <a:buNone/>
            </a:pPr>
            <a:r>
              <a:rPr lang="en-US" sz="2200" dirty="0">
                <a:solidFill>
                  <a:schemeClr val="accent1">
                    <a:lumMod val="75000"/>
                  </a:schemeClr>
                </a:solidFill>
              </a:rPr>
              <a:t>In K-fold CV , in each validation, the test split is not seen by the model.</a:t>
            </a:r>
          </a:p>
          <a:p>
            <a:pPr marL="0" indent="0">
              <a:buNone/>
            </a:pPr>
            <a:r>
              <a:rPr lang="en-US" sz="2200" dirty="0">
                <a:solidFill>
                  <a:schemeClr val="accent1">
                    <a:lumMod val="75000"/>
                  </a:schemeClr>
                </a:solidFill>
              </a:rPr>
              <a:t> The model’s performance is tested on it and then the model is modified to show improved performance.</a:t>
            </a:r>
          </a:p>
          <a:p>
            <a:pPr marL="0" indent="0">
              <a:buNone/>
            </a:pPr>
            <a:r>
              <a:rPr lang="en-US" sz="2200" dirty="0">
                <a:solidFill>
                  <a:schemeClr val="accent1">
                    <a:lumMod val="75000"/>
                  </a:schemeClr>
                </a:solidFill>
              </a:rPr>
              <a:t>This validation is done k times to ensure that when the model is exposed to the test dataset it has better predictive power.</a:t>
            </a:r>
          </a:p>
        </p:txBody>
      </p:sp>
      <p:pic>
        <p:nvPicPr>
          <p:cNvPr id="4" name="Picture 3">
            <a:extLst>
              <a:ext uri="{FF2B5EF4-FFF2-40B4-BE49-F238E27FC236}">
                <a16:creationId xmlns:a16="http://schemas.microsoft.com/office/drawing/2014/main" id="{2BC471B1-652E-4AF5-9FF1-854D4C713A14}"/>
              </a:ext>
            </a:extLst>
          </p:cNvPr>
          <p:cNvPicPr>
            <a:picLocks noChangeAspect="1"/>
          </p:cNvPicPr>
          <p:nvPr/>
        </p:nvPicPr>
        <p:blipFill>
          <a:blip r:embed="rId2"/>
          <a:stretch>
            <a:fillRect/>
          </a:stretch>
        </p:blipFill>
        <p:spPr>
          <a:xfrm>
            <a:off x="838200" y="402855"/>
            <a:ext cx="6315075" cy="5772150"/>
          </a:xfrm>
          <a:prstGeom prst="rect">
            <a:avLst/>
          </a:prstGeom>
        </p:spPr>
      </p:pic>
    </p:spTree>
    <p:extLst>
      <p:ext uri="{BB962C8B-B14F-4D97-AF65-F5344CB8AC3E}">
        <p14:creationId xmlns:p14="http://schemas.microsoft.com/office/powerpoint/2010/main" val="2624935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4B7B6B-96C2-415D-81AD-155A800E5BB0}"/>
              </a:ext>
            </a:extLst>
          </p:cNvPr>
          <p:cNvSpPr>
            <a:spLocks noGrp="1"/>
          </p:cNvSpPr>
          <p:nvPr>
            <p:ph idx="1"/>
          </p:nvPr>
        </p:nvSpPr>
        <p:spPr/>
        <p:txBody>
          <a:bodyPr>
            <a:normAutofit fontScale="92500" lnSpcReduction="10000"/>
          </a:bodyPr>
          <a:lstStyle/>
          <a:p>
            <a:r>
              <a:rPr lang="en-US" sz="2600" dirty="0"/>
              <a:t>In a model there are some parameters which are calculated by the model itself. And there are some parameters which can be controlled manually. These set of parameters are called </a:t>
            </a:r>
            <a:r>
              <a:rPr lang="en-US" sz="2600" i="1" dirty="0">
                <a:latin typeface="Comic Sans MS" panose="030F0702030302020204" pitchFamily="66" charset="0"/>
              </a:rPr>
              <a:t>‘Hyperparameters’</a:t>
            </a:r>
          </a:p>
          <a:p>
            <a:endParaRPr lang="en-US" sz="2600" dirty="0"/>
          </a:p>
          <a:p>
            <a:r>
              <a:rPr lang="en-US" sz="2600" dirty="0"/>
              <a:t>Once the model is selected, it can be fine tuned by altering some of the hyperparameters. This allows to check for which hyperparameter value does the model generate better accuracy.</a:t>
            </a:r>
          </a:p>
          <a:p>
            <a:r>
              <a:rPr lang="en-US" sz="2600" dirty="0"/>
              <a:t>Examples of hyperparameters: ‘maximum features to include in mode’ , ‘minimum samples in the leaf node’ and so on.</a:t>
            </a:r>
          </a:p>
          <a:p>
            <a:r>
              <a:rPr lang="en-US" sz="2600" dirty="0"/>
              <a:t>These hyperparameters affect the </a:t>
            </a:r>
            <a:r>
              <a:rPr lang="en-US" sz="2600" i="1" u="sng" dirty="0"/>
              <a:t>performance</a:t>
            </a:r>
            <a:r>
              <a:rPr lang="en-US" sz="2600" dirty="0"/>
              <a:t> of the model.</a:t>
            </a:r>
          </a:p>
          <a:p>
            <a:r>
              <a:rPr lang="en-US" sz="2600" dirty="0"/>
              <a:t>N-jobs is a hyperparameter that controls the </a:t>
            </a:r>
            <a:r>
              <a:rPr lang="en-US" sz="2600" i="1" u="sng" dirty="0"/>
              <a:t>speed</a:t>
            </a:r>
            <a:r>
              <a:rPr lang="en-US" sz="2600" dirty="0"/>
              <a:t> of the model. It helps the model know how many jobs can be done simultaneously. </a:t>
            </a:r>
          </a:p>
          <a:p>
            <a:pPr marL="0" indent="0">
              <a:buNone/>
            </a:pPr>
            <a:endParaRPr lang="en-US" sz="2600" dirty="0"/>
          </a:p>
        </p:txBody>
      </p:sp>
      <p:sp>
        <p:nvSpPr>
          <p:cNvPr id="5" name="Title 4">
            <a:extLst>
              <a:ext uri="{FF2B5EF4-FFF2-40B4-BE49-F238E27FC236}">
                <a16:creationId xmlns:a16="http://schemas.microsoft.com/office/drawing/2014/main" id="{7BAA04C3-B33A-484B-892B-91000371B577}"/>
              </a:ext>
            </a:extLst>
          </p:cNvPr>
          <p:cNvSpPr>
            <a:spLocks noGrp="1"/>
          </p:cNvSpPr>
          <p:nvPr>
            <p:ph type="title"/>
          </p:nvPr>
        </p:nvSpPr>
        <p:spPr/>
        <p:txBody>
          <a:bodyPr/>
          <a:lstStyle/>
          <a:p>
            <a:r>
              <a:rPr lang="en-US" dirty="0"/>
              <a:t>Hyperparameter Tuning:</a:t>
            </a:r>
          </a:p>
        </p:txBody>
      </p:sp>
    </p:spTree>
    <p:extLst>
      <p:ext uri="{BB962C8B-B14F-4D97-AF65-F5344CB8AC3E}">
        <p14:creationId xmlns:p14="http://schemas.microsoft.com/office/powerpoint/2010/main" val="3187660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B35E4-30F8-45C8-9FCC-6FC12221BF36}"/>
              </a:ext>
            </a:extLst>
          </p:cNvPr>
          <p:cNvSpPr>
            <a:spLocks noGrp="1"/>
          </p:cNvSpPr>
          <p:nvPr>
            <p:ph type="title"/>
          </p:nvPr>
        </p:nvSpPr>
        <p:spPr/>
        <p:txBody>
          <a:bodyPr/>
          <a:lstStyle/>
          <a:p>
            <a:r>
              <a:rPr lang="en-US" dirty="0"/>
              <a:t>Ensemble Models</a:t>
            </a:r>
          </a:p>
        </p:txBody>
      </p:sp>
      <p:sp>
        <p:nvSpPr>
          <p:cNvPr id="3" name="Content Placeholder 2">
            <a:extLst>
              <a:ext uri="{FF2B5EF4-FFF2-40B4-BE49-F238E27FC236}">
                <a16:creationId xmlns:a16="http://schemas.microsoft.com/office/drawing/2014/main" id="{C475EBAE-A451-4148-8191-2EE829CB9482}"/>
              </a:ext>
            </a:extLst>
          </p:cNvPr>
          <p:cNvSpPr>
            <a:spLocks noGrp="1"/>
          </p:cNvSpPr>
          <p:nvPr>
            <p:ph idx="1"/>
          </p:nvPr>
        </p:nvSpPr>
        <p:spPr/>
        <p:txBody>
          <a:bodyPr/>
          <a:lstStyle/>
          <a:p>
            <a:r>
              <a:rPr lang="en-US" dirty="0"/>
              <a:t>Ensemble implies combination</a:t>
            </a:r>
          </a:p>
          <a:p>
            <a:r>
              <a:rPr lang="en-US" dirty="0"/>
              <a:t>So a technique of combining multiple decision trees either parallelly or sequentially,  results in an ensemble model.</a:t>
            </a:r>
          </a:p>
          <a:p>
            <a:endParaRPr lang="en-US" dirty="0"/>
          </a:p>
        </p:txBody>
      </p:sp>
      <p:graphicFrame>
        <p:nvGraphicFramePr>
          <p:cNvPr id="4" name="Diagram 3">
            <a:extLst>
              <a:ext uri="{FF2B5EF4-FFF2-40B4-BE49-F238E27FC236}">
                <a16:creationId xmlns:a16="http://schemas.microsoft.com/office/drawing/2014/main" id="{C695641F-AD20-4709-B375-5F930D9FC0EC}"/>
              </a:ext>
            </a:extLst>
          </p:cNvPr>
          <p:cNvGraphicFramePr/>
          <p:nvPr>
            <p:extLst>
              <p:ext uri="{D42A27DB-BD31-4B8C-83A1-F6EECF244321}">
                <p14:modId xmlns:p14="http://schemas.microsoft.com/office/powerpoint/2010/main" val="1243699023"/>
              </p:ext>
            </p:extLst>
          </p:nvPr>
        </p:nvGraphicFramePr>
        <p:xfrm>
          <a:off x="3036163" y="3666478"/>
          <a:ext cx="5259526" cy="2391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1509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D88B-AABE-404B-8F73-254B1C71DB87}"/>
              </a:ext>
            </a:extLst>
          </p:cNvPr>
          <p:cNvSpPr>
            <a:spLocks noGrp="1"/>
          </p:cNvSpPr>
          <p:nvPr>
            <p:ph type="title"/>
          </p:nvPr>
        </p:nvSpPr>
        <p:spPr/>
        <p:txBody>
          <a:bodyPr/>
          <a:lstStyle/>
          <a:p>
            <a:r>
              <a:rPr lang="en-US" dirty="0"/>
              <a:t>How to tune the hyperparameters?</a:t>
            </a:r>
          </a:p>
        </p:txBody>
      </p:sp>
      <p:sp>
        <p:nvSpPr>
          <p:cNvPr id="3" name="Content Placeholder 2">
            <a:extLst>
              <a:ext uri="{FF2B5EF4-FFF2-40B4-BE49-F238E27FC236}">
                <a16:creationId xmlns:a16="http://schemas.microsoft.com/office/drawing/2014/main" id="{B74EFEAD-4CE9-4C05-A362-5FCE328807E8}"/>
              </a:ext>
            </a:extLst>
          </p:cNvPr>
          <p:cNvSpPr>
            <a:spLocks noGrp="1"/>
          </p:cNvSpPr>
          <p:nvPr>
            <p:ph idx="1"/>
          </p:nvPr>
        </p:nvSpPr>
        <p:spPr/>
        <p:txBody>
          <a:bodyPr/>
          <a:lstStyle/>
          <a:p>
            <a:r>
              <a:rPr lang="en-US" dirty="0" err="1"/>
              <a:t>GridSearchCV</a:t>
            </a:r>
            <a:r>
              <a:rPr lang="en-US" dirty="0"/>
              <a:t> is a library in the </a:t>
            </a:r>
            <a:r>
              <a:rPr lang="en-US" dirty="0" err="1"/>
              <a:t>model_selection</a:t>
            </a:r>
            <a:r>
              <a:rPr lang="en-US" dirty="0"/>
              <a:t> package of </a:t>
            </a:r>
            <a:r>
              <a:rPr lang="en-US" dirty="0" err="1"/>
              <a:t>sklearn</a:t>
            </a:r>
            <a:r>
              <a:rPr lang="en-US" dirty="0"/>
              <a:t> that helps to select the best grid of hyperparameters.</a:t>
            </a:r>
          </a:p>
          <a:p>
            <a:endParaRPr lang="en-US" dirty="0"/>
          </a:p>
          <a:p>
            <a:endParaRPr lang="en-US" dirty="0"/>
          </a:p>
        </p:txBody>
      </p:sp>
      <p:pic>
        <p:nvPicPr>
          <p:cNvPr id="4" name="Picture 3">
            <a:extLst>
              <a:ext uri="{FF2B5EF4-FFF2-40B4-BE49-F238E27FC236}">
                <a16:creationId xmlns:a16="http://schemas.microsoft.com/office/drawing/2014/main" id="{109BC6D2-B63B-499B-A7B6-C7BB9D910B9C}"/>
              </a:ext>
            </a:extLst>
          </p:cNvPr>
          <p:cNvPicPr>
            <a:picLocks noChangeAspect="1"/>
          </p:cNvPicPr>
          <p:nvPr/>
        </p:nvPicPr>
        <p:blipFill>
          <a:blip r:embed="rId2"/>
          <a:stretch>
            <a:fillRect/>
          </a:stretch>
        </p:blipFill>
        <p:spPr>
          <a:xfrm>
            <a:off x="2201308" y="3310307"/>
            <a:ext cx="6856273" cy="2353646"/>
          </a:xfrm>
          <a:prstGeom prst="rect">
            <a:avLst/>
          </a:prstGeom>
        </p:spPr>
      </p:pic>
    </p:spTree>
    <p:extLst>
      <p:ext uri="{BB962C8B-B14F-4D97-AF65-F5344CB8AC3E}">
        <p14:creationId xmlns:p14="http://schemas.microsoft.com/office/powerpoint/2010/main" val="1347569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C72E0F-B7CA-46C5-9B7D-F283119C205A}"/>
              </a:ext>
            </a:extLst>
          </p:cNvPr>
          <p:cNvPicPr>
            <a:picLocks noChangeAspect="1"/>
          </p:cNvPicPr>
          <p:nvPr/>
        </p:nvPicPr>
        <p:blipFill>
          <a:blip r:embed="rId2"/>
          <a:stretch>
            <a:fillRect/>
          </a:stretch>
        </p:blipFill>
        <p:spPr>
          <a:xfrm>
            <a:off x="838200" y="985421"/>
            <a:ext cx="8295260" cy="4522069"/>
          </a:xfrm>
          <a:prstGeom prst="rect">
            <a:avLst/>
          </a:prstGeom>
        </p:spPr>
      </p:pic>
    </p:spTree>
    <p:extLst>
      <p:ext uri="{BB962C8B-B14F-4D97-AF65-F5344CB8AC3E}">
        <p14:creationId xmlns:p14="http://schemas.microsoft.com/office/powerpoint/2010/main" val="2729853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89234-F31A-6C7B-45AE-67F7F50FFB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9CB1AB-FDE3-B487-7CBA-377C3FF09AF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3270FD4-2ED7-6598-4DB3-A3C8066B390D}"/>
              </a:ext>
            </a:extLst>
          </p:cNvPr>
          <p:cNvPicPr>
            <a:picLocks noChangeAspect="1"/>
          </p:cNvPicPr>
          <p:nvPr/>
        </p:nvPicPr>
        <p:blipFill>
          <a:blip r:embed="rId2"/>
          <a:stretch>
            <a:fillRect/>
          </a:stretch>
        </p:blipFill>
        <p:spPr>
          <a:xfrm>
            <a:off x="838200" y="500487"/>
            <a:ext cx="10296732" cy="5272352"/>
          </a:xfrm>
          <a:prstGeom prst="rect">
            <a:avLst/>
          </a:prstGeom>
        </p:spPr>
      </p:pic>
    </p:spTree>
    <p:extLst>
      <p:ext uri="{BB962C8B-B14F-4D97-AF65-F5344CB8AC3E}">
        <p14:creationId xmlns:p14="http://schemas.microsoft.com/office/powerpoint/2010/main" val="629055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E90D-8638-F270-7403-70D36820ED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B46A21-D886-8CC3-2062-800BBE8C8CD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DD3125B-9C73-7053-8B19-86CC759C498F}"/>
              </a:ext>
            </a:extLst>
          </p:cNvPr>
          <p:cNvPicPr>
            <a:picLocks noChangeAspect="1"/>
          </p:cNvPicPr>
          <p:nvPr/>
        </p:nvPicPr>
        <p:blipFill>
          <a:blip r:embed="rId2"/>
          <a:stretch>
            <a:fillRect/>
          </a:stretch>
        </p:blipFill>
        <p:spPr>
          <a:xfrm>
            <a:off x="838200" y="634617"/>
            <a:ext cx="10364379" cy="5251097"/>
          </a:xfrm>
          <a:prstGeom prst="rect">
            <a:avLst/>
          </a:prstGeom>
        </p:spPr>
      </p:pic>
    </p:spTree>
    <p:extLst>
      <p:ext uri="{BB962C8B-B14F-4D97-AF65-F5344CB8AC3E}">
        <p14:creationId xmlns:p14="http://schemas.microsoft.com/office/powerpoint/2010/main" val="4091037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5F39A-7018-419A-A909-8D738E315EB2}"/>
              </a:ext>
            </a:extLst>
          </p:cNvPr>
          <p:cNvSpPr>
            <a:spLocks noGrp="1"/>
          </p:cNvSpPr>
          <p:nvPr>
            <p:ph type="title"/>
          </p:nvPr>
        </p:nvSpPr>
        <p:spPr/>
        <p:txBody>
          <a:bodyPr/>
          <a:lstStyle/>
          <a:p>
            <a:r>
              <a:rPr lang="en-US" dirty="0"/>
              <a:t>Bagging/ Bootstrap</a:t>
            </a:r>
          </a:p>
        </p:txBody>
      </p:sp>
      <p:sp>
        <p:nvSpPr>
          <p:cNvPr id="3" name="Content Placeholder 2">
            <a:extLst>
              <a:ext uri="{FF2B5EF4-FFF2-40B4-BE49-F238E27FC236}">
                <a16:creationId xmlns:a16="http://schemas.microsoft.com/office/drawing/2014/main" id="{2FD2A07A-1285-4D42-8F4D-48B02686EC09}"/>
              </a:ext>
            </a:extLst>
          </p:cNvPr>
          <p:cNvSpPr>
            <a:spLocks noGrp="1"/>
          </p:cNvSpPr>
          <p:nvPr>
            <p:ph idx="1"/>
          </p:nvPr>
        </p:nvSpPr>
        <p:spPr>
          <a:xfrm>
            <a:off x="838200" y="1825625"/>
            <a:ext cx="4612689" cy="4530787"/>
          </a:xfrm>
        </p:spPr>
        <p:txBody>
          <a:bodyPr>
            <a:normAutofit/>
          </a:bodyPr>
          <a:lstStyle/>
          <a:p>
            <a:r>
              <a:rPr lang="en-US" sz="2500" dirty="0"/>
              <a:t>Suppose a dataset has M rows and N columns, so there would be total M x N elements in this dataset.</a:t>
            </a:r>
          </a:p>
          <a:p>
            <a:r>
              <a:rPr lang="en-US" sz="2500" dirty="0"/>
              <a:t>For this multiple decision trees can be created from the sub-dataset of the size: m1 x n1, m2 x n2, m3 x n3 and so on…. m &lt; M and n &lt; N</a:t>
            </a:r>
          </a:p>
          <a:p>
            <a:r>
              <a:rPr lang="en-US" sz="2500" dirty="0"/>
              <a:t>Note: In selection of decision trees sampling is done with replacement here each </a:t>
            </a:r>
          </a:p>
        </p:txBody>
      </p:sp>
      <p:graphicFrame>
        <p:nvGraphicFramePr>
          <p:cNvPr id="4" name="Diagram 3">
            <a:extLst>
              <a:ext uri="{FF2B5EF4-FFF2-40B4-BE49-F238E27FC236}">
                <a16:creationId xmlns:a16="http://schemas.microsoft.com/office/drawing/2014/main" id="{12676039-0320-4CB1-9F56-6F03A8DAD676}"/>
              </a:ext>
            </a:extLst>
          </p:cNvPr>
          <p:cNvGraphicFramePr/>
          <p:nvPr>
            <p:extLst>
              <p:ext uri="{D42A27DB-BD31-4B8C-83A1-F6EECF244321}">
                <p14:modId xmlns:p14="http://schemas.microsoft.com/office/powerpoint/2010/main" val="795885305"/>
              </p:ext>
            </p:extLst>
          </p:nvPr>
        </p:nvGraphicFramePr>
        <p:xfrm>
          <a:off x="5662967" y="1918495"/>
          <a:ext cx="6046680" cy="3541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0058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9C73DD-28F3-46A2-AEAF-538668A7C59E}"/>
              </a:ext>
            </a:extLst>
          </p:cNvPr>
          <p:cNvSpPr>
            <a:spLocks noGrp="1"/>
          </p:cNvSpPr>
          <p:nvPr>
            <p:ph idx="1"/>
          </p:nvPr>
        </p:nvSpPr>
        <p:spPr>
          <a:xfrm>
            <a:off x="873710" y="679235"/>
            <a:ext cx="10605117" cy="2259366"/>
          </a:xfrm>
        </p:spPr>
        <p:txBody>
          <a:bodyPr>
            <a:normAutofit fontScale="92500" lnSpcReduction="10000"/>
          </a:bodyPr>
          <a:lstStyle/>
          <a:p>
            <a:r>
              <a:rPr lang="en-US" sz="2400" dirty="0"/>
              <a:t>This exact process of bagging happens in random forest ML model.</a:t>
            </a:r>
          </a:p>
          <a:p>
            <a:r>
              <a:rPr lang="en-US" sz="2400" dirty="0"/>
              <a:t>Random forest as the name suggests is a combination of multiple trees. </a:t>
            </a:r>
          </a:p>
          <a:p>
            <a:r>
              <a:rPr lang="en-US" sz="2400" dirty="0"/>
              <a:t>For random forest, bagging is the ensemble technique used.</a:t>
            </a:r>
          </a:p>
          <a:p>
            <a:r>
              <a:rPr lang="en-US" sz="2400" dirty="0"/>
              <a:t>Benefits of bagging: Result of all decision trees are combined. Voting technique is used to decide the final class.</a:t>
            </a:r>
          </a:p>
          <a:p>
            <a:r>
              <a:rPr lang="en-US" sz="2400" dirty="0"/>
              <a:t>This increases the predictive power as accuracy does not depend only on 1 decision tree.</a:t>
            </a:r>
          </a:p>
        </p:txBody>
      </p:sp>
      <p:graphicFrame>
        <p:nvGraphicFramePr>
          <p:cNvPr id="7" name="Diagram 6">
            <a:extLst>
              <a:ext uri="{FF2B5EF4-FFF2-40B4-BE49-F238E27FC236}">
                <a16:creationId xmlns:a16="http://schemas.microsoft.com/office/drawing/2014/main" id="{409DE3C5-5CF5-4412-B4EB-BFF8654DEA39}"/>
              </a:ext>
            </a:extLst>
          </p:cNvPr>
          <p:cNvGraphicFramePr/>
          <p:nvPr>
            <p:extLst>
              <p:ext uri="{D42A27DB-BD31-4B8C-83A1-F6EECF244321}">
                <p14:modId xmlns:p14="http://schemas.microsoft.com/office/powerpoint/2010/main" val="1609745214"/>
              </p:ext>
            </p:extLst>
          </p:nvPr>
        </p:nvGraphicFramePr>
        <p:xfrm>
          <a:off x="1553592" y="3710866"/>
          <a:ext cx="7421732" cy="2663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AC6D9772-8C13-4B5A-9DAB-5BDB167B9479}"/>
              </a:ext>
            </a:extLst>
          </p:cNvPr>
          <p:cNvSpPr txBox="1"/>
          <p:nvPr/>
        </p:nvSpPr>
        <p:spPr>
          <a:xfrm>
            <a:off x="6418555" y="3845803"/>
            <a:ext cx="1198486" cy="369332"/>
          </a:xfrm>
          <a:prstGeom prst="rect">
            <a:avLst/>
          </a:prstGeom>
          <a:noFill/>
        </p:spPr>
        <p:txBody>
          <a:bodyPr wrap="square" rtlCol="0">
            <a:spAutoFit/>
          </a:bodyPr>
          <a:lstStyle/>
          <a:p>
            <a:r>
              <a:rPr lang="en-US" dirty="0"/>
              <a:t>Output: A</a:t>
            </a:r>
          </a:p>
        </p:txBody>
      </p:sp>
      <p:sp>
        <p:nvSpPr>
          <p:cNvPr id="11" name="TextBox 10">
            <a:extLst>
              <a:ext uri="{FF2B5EF4-FFF2-40B4-BE49-F238E27FC236}">
                <a16:creationId xmlns:a16="http://schemas.microsoft.com/office/drawing/2014/main" id="{EBC33AD6-8170-4F8E-88BB-BF399E53089D}"/>
              </a:ext>
            </a:extLst>
          </p:cNvPr>
          <p:cNvSpPr txBox="1"/>
          <p:nvPr/>
        </p:nvSpPr>
        <p:spPr>
          <a:xfrm>
            <a:off x="6418555" y="4488518"/>
            <a:ext cx="1198486" cy="369332"/>
          </a:xfrm>
          <a:prstGeom prst="rect">
            <a:avLst/>
          </a:prstGeom>
          <a:noFill/>
        </p:spPr>
        <p:txBody>
          <a:bodyPr wrap="square" rtlCol="0">
            <a:spAutoFit/>
          </a:bodyPr>
          <a:lstStyle/>
          <a:p>
            <a:r>
              <a:rPr lang="en-US" dirty="0"/>
              <a:t>Output: B</a:t>
            </a:r>
          </a:p>
        </p:txBody>
      </p:sp>
      <p:sp>
        <p:nvSpPr>
          <p:cNvPr id="12" name="TextBox 11">
            <a:extLst>
              <a:ext uri="{FF2B5EF4-FFF2-40B4-BE49-F238E27FC236}">
                <a16:creationId xmlns:a16="http://schemas.microsoft.com/office/drawing/2014/main" id="{80C18116-BA8F-4D9D-A9F4-5B1032CA8A0E}"/>
              </a:ext>
            </a:extLst>
          </p:cNvPr>
          <p:cNvSpPr txBox="1"/>
          <p:nvPr/>
        </p:nvSpPr>
        <p:spPr>
          <a:xfrm>
            <a:off x="6418555" y="5179151"/>
            <a:ext cx="1198486" cy="369332"/>
          </a:xfrm>
          <a:prstGeom prst="rect">
            <a:avLst/>
          </a:prstGeom>
          <a:noFill/>
        </p:spPr>
        <p:txBody>
          <a:bodyPr wrap="square" rtlCol="0">
            <a:spAutoFit/>
          </a:bodyPr>
          <a:lstStyle/>
          <a:p>
            <a:r>
              <a:rPr lang="en-US" dirty="0"/>
              <a:t>Output: A</a:t>
            </a:r>
          </a:p>
        </p:txBody>
      </p:sp>
      <p:sp>
        <p:nvSpPr>
          <p:cNvPr id="13" name="TextBox 12">
            <a:extLst>
              <a:ext uri="{FF2B5EF4-FFF2-40B4-BE49-F238E27FC236}">
                <a16:creationId xmlns:a16="http://schemas.microsoft.com/office/drawing/2014/main" id="{7DB32D0C-D993-45E1-9CC7-7CD8BDD8A3E9}"/>
              </a:ext>
            </a:extLst>
          </p:cNvPr>
          <p:cNvSpPr txBox="1"/>
          <p:nvPr/>
        </p:nvSpPr>
        <p:spPr>
          <a:xfrm>
            <a:off x="6418555" y="5831628"/>
            <a:ext cx="1198486" cy="369332"/>
          </a:xfrm>
          <a:prstGeom prst="rect">
            <a:avLst/>
          </a:prstGeom>
          <a:noFill/>
        </p:spPr>
        <p:txBody>
          <a:bodyPr wrap="square" rtlCol="0">
            <a:spAutoFit/>
          </a:bodyPr>
          <a:lstStyle/>
          <a:p>
            <a:r>
              <a:rPr lang="en-US" dirty="0"/>
              <a:t>Output: A</a:t>
            </a:r>
          </a:p>
        </p:txBody>
      </p:sp>
    </p:spTree>
    <p:extLst>
      <p:ext uri="{BB962C8B-B14F-4D97-AF65-F5344CB8AC3E}">
        <p14:creationId xmlns:p14="http://schemas.microsoft.com/office/powerpoint/2010/main" val="3204685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375E5-037E-4910-BDEA-94E90277D43D}"/>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CB07BCE4-6253-477C-9FFA-9CFC5309D57A}"/>
              </a:ext>
            </a:extLst>
          </p:cNvPr>
          <p:cNvSpPr>
            <a:spLocks noGrp="1"/>
          </p:cNvSpPr>
          <p:nvPr>
            <p:ph idx="1"/>
          </p:nvPr>
        </p:nvSpPr>
        <p:spPr>
          <a:xfrm>
            <a:off x="838200" y="1825625"/>
            <a:ext cx="10515600" cy="2240348"/>
          </a:xfrm>
        </p:spPr>
        <p:txBody>
          <a:bodyPr>
            <a:normAutofit/>
          </a:bodyPr>
          <a:lstStyle/>
          <a:p>
            <a:r>
              <a:rPr lang="en-US" sz="2600" dirty="0"/>
              <a:t>Boosting is an ensemble technique that works sequentially.</a:t>
            </a:r>
          </a:p>
          <a:p>
            <a:r>
              <a:rPr lang="en-US" sz="2600" dirty="0"/>
              <a:t>The output of first decision tree, is used to alter the approach of second decision tree. Then the output of second decision tree is used to decide the approach for third decision tree. And in this same format sequential decision trees are creating, improving the process at every point.</a:t>
            </a:r>
          </a:p>
        </p:txBody>
      </p:sp>
      <p:graphicFrame>
        <p:nvGraphicFramePr>
          <p:cNvPr id="4" name="Diagram 3">
            <a:extLst>
              <a:ext uri="{FF2B5EF4-FFF2-40B4-BE49-F238E27FC236}">
                <a16:creationId xmlns:a16="http://schemas.microsoft.com/office/drawing/2014/main" id="{C3E98EC8-4A75-4B28-8A0F-36C6734F16AA}"/>
              </a:ext>
            </a:extLst>
          </p:cNvPr>
          <p:cNvGraphicFramePr/>
          <p:nvPr>
            <p:extLst>
              <p:ext uri="{D42A27DB-BD31-4B8C-83A1-F6EECF244321}">
                <p14:modId xmlns:p14="http://schemas.microsoft.com/office/powerpoint/2010/main" val="2445441065"/>
              </p:ext>
            </p:extLst>
          </p:nvPr>
        </p:nvGraphicFramePr>
        <p:xfrm>
          <a:off x="3906174" y="3897985"/>
          <a:ext cx="6253825" cy="2240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597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DEC4-0285-4182-8E90-16A64F9796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4A6F33-3A3C-47ED-A0C1-5DF70E4B641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FB05FDE-1A21-461A-8614-5D6CE59D1616}"/>
              </a:ext>
            </a:extLst>
          </p:cNvPr>
          <p:cNvPicPr>
            <a:picLocks noChangeAspect="1"/>
          </p:cNvPicPr>
          <p:nvPr/>
        </p:nvPicPr>
        <p:blipFill>
          <a:blip r:embed="rId2"/>
          <a:stretch>
            <a:fillRect/>
          </a:stretch>
        </p:blipFill>
        <p:spPr>
          <a:xfrm>
            <a:off x="1302175" y="949910"/>
            <a:ext cx="10179287" cy="4115031"/>
          </a:xfrm>
          <a:prstGeom prst="rect">
            <a:avLst/>
          </a:prstGeom>
        </p:spPr>
      </p:pic>
    </p:spTree>
    <p:extLst>
      <p:ext uri="{BB962C8B-B14F-4D97-AF65-F5344CB8AC3E}">
        <p14:creationId xmlns:p14="http://schemas.microsoft.com/office/powerpoint/2010/main" val="1911672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4D37-BCC7-4A84-AF47-9D9F4DE43041}"/>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1364BDB3-1D3B-4E81-BB45-05A1F4A37757}"/>
              </a:ext>
            </a:extLst>
          </p:cNvPr>
          <p:cNvSpPr>
            <a:spLocks noGrp="1"/>
          </p:cNvSpPr>
          <p:nvPr>
            <p:ph idx="1"/>
          </p:nvPr>
        </p:nvSpPr>
        <p:spPr/>
        <p:txBody>
          <a:bodyPr>
            <a:normAutofit fontScale="92500" lnSpcReduction="10000"/>
          </a:bodyPr>
          <a:lstStyle/>
          <a:p>
            <a:r>
              <a:rPr lang="en-US" dirty="0"/>
              <a:t>Random forest is a Supervised Machine Learning Model. It is made up of multiple Decision Trees.</a:t>
            </a:r>
          </a:p>
          <a:p>
            <a:r>
              <a:rPr lang="en-US" dirty="0"/>
              <a:t>It is based on the ‘Ensemble </a:t>
            </a:r>
            <a:r>
              <a:rPr lang="en-US" dirty="0" err="1"/>
              <a:t>Techinque</a:t>
            </a:r>
            <a:r>
              <a:rPr lang="en-US" dirty="0"/>
              <a:t>: Bagging’.</a:t>
            </a:r>
          </a:p>
          <a:p>
            <a:endParaRPr lang="en-US" dirty="0"/>
          </a:p>
          <a:p>
            <a:r>
              <a:rPr lang="en-US" dirty="0"/>
              <a:t>Since it is a combination of multiple trees the accuracy of random forest increases.</a:t>
            </a:r>
          </a:p>
          <a:p>
            <a:endParaRPr lang="en-US" dirty="0"/>
          </a:p>
          <a:p>
            <a:r>
              <a:rPr lang="en-US" sz="2600" i="1" dirty="0">
                <a:solidFill>
                  <a:schemeClr val="accent5">
                    <a:lumMod val="50000"/>
                  </a:schemeClr>
                </a:solidFill>
                <a:latin typeface="Comic Sans MS" panose="030F0702030302020204" pitchFamily="66" charset="0"/>
              </a:rPr>
              <a:t>Random: emphasizes on the fact that ‘Simple Random Sampling With Replacement (SRSWR) is done.</a:t>
            </a:r>
          </a:p>
          <a:p>
            <a:r>
              <a:rPr lang="en-US" sz="2600" i="1" dirty="0">
                <a:solidFill>
                  <a:schemeClr val="accent5">
                    <a:lumMod val="50000"/>
                  </a:schemeClr>
                </a:solidFill>
                <a:latin typeface="Comic Sans MS" panose="030F0702030302020204" pitchFamily="66" charset="0"/>
              </a:rPr>
              <a:t>Forest: emphasizes on the fact that multiple ‘Decision Trees’ are used to create it.</a:t>
            </a:r>
          </a:p>
        </p:txBody>
      </p:sp>
    </p:spTree>
    <p:extLst>
      <p:ext uri="{BB962C8B-B14F-4D97-AF65-F5344CB8AC3E}">
        <p14:creationId xmlns:p14="http://schemas.microsoft.com/office/powerpoint/2010/main" val="413773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2012</TotalTime>
  <Words>889</Words>
  <Application>Microsoft Office PowerPoint</Application>
  <PresentationFormat>Widescreen</PresentationFormat>
  <Paragraphs>88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Comic Sans MS</vt:lpstr>
      <vt:lpstr>Office Theme</vt:lpstr>
      <vt:lpstr>Random Forest ML Model</vt:lpstr>
      <vt:lpstr>Ensemble Models</vt:lpstr>
      <vt:lpstr>PowerPoint Presentation</vt:lpstr>
      <vt:lpstr>PowerPoint Presentation</vt:lpstr>
      <vt:lpstr>Bagging/ Bootstrap</vt:lpstr>
      <vt:lpstr>PowerPoint Presentation</vt:lpstr>
      <vt:lpstr>Boosting</vt:lpstr>
      <vt:lpstr>PowerPoint Presentation</vt:lpstr>
      <vt:lpstr>Random Forest</vt:lpstr>
      <vt:lpstr>OOB score</vt:lpstr>
      <vt:lpstr>PowerPoint Presentation</vt:lpstr>
      <vt:lpstr>PowerPoint Presentation</vt:lpstr>
      <vt:lpstr>PowerPoint Presentation</vt:lpstr>
      <vt:lpstr>PowerPoint Presentation</vt:lpstr>
      <vt:lpstr>K – fold Cross Validation (CV)</vt:lpstr>
      <vt:lpstr>PowerPoint Presentation</vt:lpstr>
      <vt:lpstr>PowerPoint Presentation</vt:lpstr>
      <vt:lpstr>PowerPoint Presentation</vt:lpstr>
      <vt:lpstr>Hyperparameter Tuning:</vt:lpstr>
      <vt:lpstr>How to tune the hyperparameters?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ML Model</dc:title>
  <dc:creator>Amrita</dc:creator>
  <cp:lastModifiedBy>abhinav pathak</cp:lastModifiedBy>
  <cp:revision>14</cp:revision>
  <cp:lastPrinted>2024-02-04T19:43:26Z</cp:lastPrinted>
  <dcterms:created xsi:type="dcterms:W3CDTF">2022-01-26T04:15:51Z</dcterms:created>
  <dcterms:modified xsi:type="dcterms:W3CDTF">2024-02-05T19:29:26Z</dcterms:modified>
</cp:coreProperties>
</file>