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09CD9-E0B8-40E8-8D0A-01423EC9C12D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60764-E213-49B0-B657-E789FD910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60764-E213-49B0-B657-E789FD910F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3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store.office.com/addinsinstallpage.aspx?rs=en-US&amp;assetid=WA200003233&amp;isWac=True&amp;ui=en-US&amp;ad=US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174524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926826"/>
                  </p:ext>
                </p:extLst>
              </p:nvPr>
            </p:nvGraphicFramePr>
            <p:xfrm>
              <a:off x="-1" y="815039"/>
              <a:ext cx="12191999" cy="60429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815039"/>
                <a:ext cx="12191999" cy="6042961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SE_ID" val="F6B7BBE6-5538-4E67-80AC-C2DA4CF8DC31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b'oH{35A25DEC-F1DC-4643-8FFC-59051F7E967C}&quot;,&quot;C:\\Users\\Admin\\Documents\\LearnBayCourse\\Placement Project\\My_Repor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  <p:tag name="ISPRING_SCORM_PASSING_SCORE" val="100.000000"/>
  <p:tag name="ISPRING_PRESENTATION_TITLE" val="Railway_Analysis_Presentati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47D060F-D729-4A3F-BC3A-2FE07D8A1977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576E7FF-FF4F-4E65-ADC2-C6F2C4F976BC}:2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bb918ac3-c9af-45b2-977d-5f2d5dc5e7b2}">
  <we:reference id="WA200003233" version="2.0.0.3" store="en-US" storeType="OMEX"/>
  <we:alternateReferences/>
  <we:properties>
    <we:property name="Microsoft.Office.CampaignId" value="&quot;none&quot;"/>
    <we:property name="backgroundColor" value="&quot;#333333&quot;"/>
    <we:property name="bookmark" value="&quot;H4sIAAAAAAAAA91aWXPcNhL+Kyy6tvwy5eAgCNJvsWTXehM7XklxHrZcLhyNEWOKnJAcSbMu/fc0eEiWRnNkRiON/UYCYOPru8HG19Bm9SRXs/fqDMKX4auy/HKmqi8BDUdh0Y2lTDvjEjBRoqxLhdJS4mw5abKyqMOXX8NGVWNoPmb1VOWeEA7+79MoVHn+QY39m1N5DaNwAlVdFirP/g/dYpxqqilcjUK4nORlpTzJ40Y14Mme43J8Rwj0BccdlWmyczgG03SjOtLcEhazCGKpGeWMR7is7ha0yO5d4km32x+URaOyArfxY4wKrglzPEk4A2WpMcaPuyxv+iV69vpyUiF3yPNs4oXzsz1XhQEbtixUUHeIv4bvQNXTquXj9a2J43JaGTgC104VTdbMkM4vMAv6T+rwCgXyoSpRXO3cSWa+QFMHx2Vu27nT8uKgApSSDV+Sq084UmfFOO+FesPfSYfRqMrjK/WfKBnPB35QVhaqV7OWlcOsGmTKRnfQ7o4NxO31TpRLmDFWGxlxLVPLrKe4lKEGLhtdXt7myVOL0zSNFWGA+ovQakVsl6iwt+837SSVkWUiNUSYmBFLI6UNbtCr+QCFPS6rzCCaUU/OU/s4mCgK7k1VnrV0e1/yn18L5kDlUFhV4VjHBOptFP5xCl62+A2aos2aXrbvy2Ze4G+L22N1/10+PStWqKd7aSHd0ck79IDToAV85QF9VPm0dV8k/WuGTHbSb4dxeTHNc78QVdcq8K7Rr4VmXibLQP1ja6/zzEB1yzbCM8AA5R+salQrt0m3XQbdfGnbaWhN417Wnx/iF7a8KJ6HPfNXQ0RC6H9+E3OuZbgTeXxqDR3DWcI15daoRCVMMAJy81j183hcwVgN5vd6C50eqSy/ULM5369UUatWRp/fHrazb6ZFH3TEvJZH+wD6YFo3JZpOcIy71K6DHxybsoI7HNCNOHgQkIeA2Tt4WwTvsmITd5lk52VzonQOa6YIejdF7JkifBi71y+PyotNvHI9ufexEK18qGC6vaoyb5+63RFaDueQd3N/TaGa4XbdfLfNi1t0cX1WI9xcTWqvT18s4ZCFFhwm2x0y5Lf+kBXFsK8fqcouMw0IhlDn88IoNKdZbisoWkx3l9yfUMjhsNVJOUYjvd6rD7CxldJETFCuU6cViWms9qImexaclI3Kg6J8EZQu+A8SKFAdPw2mWt/jizch4XY5sYOo0OP57C1xeh+WNeICHJyqqtmDwnEdWS/0+l7Us4dzlDnZdimZAokSqblwNJYRUG4YX2mqJ+Xk/doFZT3VbcgI78r6eJjA5/8OD8soVd+WpgObtyrTY8hRiBuUmHPVy1E5xeMcjvV7uwx8/Y97/LamKW2fYBajW1WYeJyopO55kBDzrry2KBcU+Q9Rzy8Sdou6zekLP702pgcp5Re4ygBnL8u7zWvSnYdvP9ye2jcS3QOG3n8Fv9cYR4I/MjyBeFQH+4YKLWwZsJV5TuHarRLd0xuql/4yhA9tko+Ya6/jWZdirYitABBJxBIqhaKK7EU1uK6bfC+/6hbxM/z10CwSnKkkNpG2RluS7p0ato0Le6iJOywNyuDOGRc7zpjUkY2F2Q9lPOuRX/wgPrGIn04NKag4lo4xlypDjWXO7Z8afhCfWMJSpwwZKRpxBngS09qiLmgsFivjVhsgYRo/JIK6iElUqnZCbtcG2PiAsLMuwPyp4Sa3r+4BPH9fFvD84boAOymBn74o+8fOpVX1vdehj1gXfmOxbWmYWNCEqdQSkUAMRlGtN4+/j/Fn/vEaBBO0Koyjwb/xs03C/heYHVaZ78b3C+b6rpLGhFpDtJaxojHnKaeezFKy2ZkawzwtsMCJ5KlWThHipJDKbEyLE5cIHdPUCZGyhGi6MS7lqJScsFgQEjlmtDZuU1oRY5HVDiQictwwm0jYlJZNeApcSKchTVOZ2FTGK2l1Xvxq2jRoUfOsJoCopFSSulQTAqwrZrYgaVMXURUL0FSBkhF18WpNLCcpVKyEIakR1nESccFgW5KpkRzPM0QlKpZacJM6tiVJJgmWhQmDBMkxtGuXLqlFHrUwfFfWTfA7hnTfVMvABsuaF99PcbiUra5ATEAkguiIg+IgQVKR7sePhGd9i/PH0cb9/HRqIIkhjFFBE+q0S4yJyRY3rh6l1fygqXOfiru5auWmtCODvowRHDMXT4lOtZOp4dv8a3gCfT1WzfXbuT815UOrMjjJziDIWtlu5M3fjxmt5PzGrNi1WamYac21dSrBbA6xoW6xWd0+rlvDI0LSxKpIRSmLHeNPdFzfycl8vte8+nzeejLY6yP6jg7oK64Y0H25AbWnPv9YsDYNkLvvcYKbFvbzEfyF1tw8eU9xkws9K+N243vwry/XDNdzN+sewQCuup9499+WLadNPVEGPqgC7rk12953s2D750U3Z9vL/9eXZq+u/gb7FxJ6dDAAAA==&quot;"/>
    <we:property name="creatorSessionId" value="&quot;981d1e3e-51af-4cbc-88d8-59afc9051f11&quot;"/>
    <we:property name="creatorTenantId" value="&quot;a39316d6-e128-4e26-874f-89b68e6bf581&quot;"/>
    <we:property name="creatorUserId" value="&quot;100320038D758199&quot;"/>
    <we:property name="datasetId" value="&quot;ee456a19-918d-4aa0-8715-01b30aafe109&quot;"/>
    <we:property name="embedUrl" value="&quot;/reportEmbed?reportId=28fe02c0-4ea6-459b-8b38-da7617b2ee40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WVTU/cMBCG/0rl86py/G1uUPVE+VCpuCBUje3xKiWbrBIvgiL+e8dZJA60XWlzSezJ+HnH43HmhaV22nbwfAkbZCfsbBgeNjA+fGrYivVvtqur84vT7+c/L08vvpJ52JZ26Cd28sIKjGsst+20g64SyHh3v2LQddewrrMM3YQrtsVxGnro2t+4d6ZPZdzh64rh07YbRqjImwIFK/aR3GlO2s1nSYoQS/uINxjL3hrRRSeVDUrlGAwPIQVym/YOc2R/danoWf7L0Bdoe5KpNi10A9b4wLPXAozU2lX71Pbr7i3g97U/nrc1KwWfShieaj7CLxKupNdX2lDjtMnepmiFsdIiFxaOp3mbvUsUnrSyabKhzaSDtHZD2f/IctnJgDIGsOi4kFoJfyyLW9oZT41FY12NMbujWVbnZAw4lyh1EcGkdDhjMJ/12a4UKokPSGVFClKmZATR0XOpxUKkaLQOaDVw5FHobBrBlyKTcdCAzNHLDIpGDhcifXIcXESTVYgGACI2C5E6BJelt00TnVE6YVJHH7WIkVPehHGZR8nRoTt8Lv9gaYhWoQEp6NJmwSXV4dIDEU5oJ13OVI3eZCFzWIgERddEZRdNBqGctQBqIVJS2SSLvgGjQBjkQR7+J/wfGaWXlEtlQWHUynjvl92XmfpuYRukTlEHw65MW6rKa+hpfvfCtuNA7aG0OPtRO4CeSuxtPNb3t7bguNe/hW5Xpee+wmYRCqkNHR5YULsNm8O6r48/PacshPgGAAA=&quot;"/>
    <we:property name="isFiltersActionButtonVisible" value="true"/>
    <we:property name="isVisualContainerHeaderHidden" value="false"/>
    <we:property name="pageDisplayName" value="&quot;Travelers&quot;"/>
    <we:property name="pageName" value="&quot;b4b3d02624e67b213234&quot;"/>
    <we:property name="reportEmbeddedTime" value="&quot;2024-06-18T13:40:25.027Z&quot;"/>
    <we:property name="reportName" value="&quot;Railway_Analysis_Final_Submission&quot;"/>
    <we:property name="reportState" value="&quot;CONNECTED&quot;"/>
    <we:property name="reportUrl" value="&quot;/groups/me/reports/28fe02c0-4ea6-459b-8b38-da7617b2ee40/b4b3d02624e67b213234?bookmarkGuid=39c69e19-c98a-4219-8e44-c37f922f91bd&amp;bookmarkUsage=1&amp;ctid=a39316d6-e128-4e26-874f-89b68e6bf581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Railway_Analysis_Presentation</dc:title>
  <dc:creator>Microsoft</dc:creator>
  <cp:lastModifiedBy>Chetan Chandra</cp:lastModifiedBy>
  <cp:revision>6</cp:revision>
  <dcterms:created xsi:type="dcterms:W3CDTF">2018-06-07T21:39:02Z</dcterms:created>
  <dcterms:modified xsi:type="dcterms:W3CDTF">2024-06-23T10:39:15Z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