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9CD9-E0B8-40E8-8D0A-01423EC9C12D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60764-E213-49B0-B657-E789FD910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2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60764-E213-49B0-B657-E789FD910F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93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microsoft.com/office/2011/relationships/webextension" Target="../webextensions/webextension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store.office.com/addinsinstallpage.aspx?rs=en-US&amp;assetid=WA200003233&amp;isWac=True&amp;ui=en-US&amp;ad=US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4th edition)"/>
  <p:tag name="ISPRING_ULTRA_SCORM_COURSE_ID" val="F6B7BBE6-5538-4E67-80AC-C2DA4CF8DC31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b'oH{35A25DEC-F1DC-4643-8FFC-59051F7E967C}&quot;,&quot;C:\\Users\\Admin\\Documents\\LearnBayCourse\\Placement Project\\My_Repor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,&quot;uploadSources&quot;:true}}"/>
  <p:tag name="ISPRING_SCORM_RATE_QUIZZES" val="0"/>
  <p:tag name="ISPRING_SCORM_PASSING_SCORE" val="100.000000"/>
  <p:tag name="ISPRING_PRESENTATION_TITLE" val="Railway_Analysis_Present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47D060F-D729-4A3F-BC3A-2FE07D8A1977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576E7FF-FF4F-4E65-ADC2-C6F2C4F976BC}:2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b918ac3-c9af-45b2-977d-5f2d5dc5e7b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8fe02c0-4ea6-459b-8b38-da7617b2ee40/ce8c8347b44fcb60bbdb?bookmarkGuid=39c69e19-c98a-4219-8e44-c37f922f91bd&amp;bookmarkUsage=1&amp;ctid=a39316d6-e128-4e26-874f-89b68e6bf581&amp;fromEntryPoint=export&amp;pbi_source=storytelling_addin&quot;"/>
    <we:property name="reportState" value="&quot;CONNECTED&quot;"/>
    <we:property name="reportEmbeddedTime" value="&quot;2024-06-18T13:40:25.027Z&quot;"/>
    <we:property name="creatorSessionId" value="&quot;981d1e3e-51af-4cbc-88d8-59afc9051f11&quot;"/>
    <we:property name="creatorUserId" value="&quot;100320038D758199&quot;"/>
    <we:property name="creatorTenantId" value="&quot;a39316d6-e128-4e26-874f-89b68e6bf581&quot;"/>
    <we:property name="pageDisplayName" value="&quot;Report Home&quot;"/>
    <we:property name="pageName" value="&quot;ce8c8347b44fcb60bbdb&quot;"/>
    <we:property name="isFiltersActionButtonVisible" value="true"/>
    <we:property name="initialStateBookmark" value="&quot;H4sIAAAAAAAAA6WVTU/cMBCG/0rl86py/G1uUPVE+VCpuCBUje3xKiWbrBIvgiL+e8dZJA60XWlzSezJ+HnH43HmhaV22nbwfAkbZCfsbBgeNjA+fGrYivVvtqur84vT7+c/L08vvpJ52JZ26Cd28sIKjGsst+20g64SyHh3v2LQddewrrMM3YQrtsVxGnro2t+4d6ZPZdzh64rh07YbRqjImwIFK/aR3GlO2s1nSYoQS/uINxjL3hrRRSeVDUrlGAwPIQVym/YOc2R/danoWf7L0Bdoe5KpNi10A9b4wLPXAozU2lX71Pbr7i3g97U/nrc1KwWfShieaj7CLxKupNdX2lDjtMnepmiFsdIiFxaOp3mbvUsUnrSyabKhzaSDtHZD2f/IctnJgDIGsOi4kFoJfyyLW9oZT41FY12NMbujWVbnZAw4lyh1EcGkdDhjMJ/12a4UKokPSGVFClKmZATR0XOpxUKkaLQOaDVw5FHobBrBlyKTcdCAzNHLDIpGDhcifXIcXESTVYgGACI2C5E6BJelt00TnVE6YVJHH7WIkVPehHGZR8nRoTt8Lv9gaYhWoQEp6NJmwSXV4dIDEU5oJ13OVI3eZCFzWIgERddEZRdNBqGctQBqIVJS2SSLvgGjQBjkQR7+J/wfGaWXlEtlQWHUynjvl92XmfpuYRukTlEHw65MW6rKa+hpfvfCtuNA7aG0OPtRO4CeSuxtPNb3t7bguNe/hW5Xpee+wmYRCqkNHR5YULsNm8O6r48/PacshPgGAAA=&quot;"/>
    <we:property name="bookmark" value="&quot;H4sIAAAAAAAAA6WVO2/cMAyA/0qh+VDo/ciYrkURIEWWIAMlUQc3PtuwdUHSIP+9lC9AhrQ94LzYEkV9pEhKfGW5W6YeXn7AAdkVux7HxwPMj18E27HhJEOZFI8uRxM0WM8N6EKr41S7cVjY1SurMO+x3nXLEfoGIuH9w45B39/Avs0K9Avu2ITzMg7Qd7/xpExLdT7i247h89SPMzTkbYWKDftE6jQnF8RXRRYh1e4JbzHVkzShT15pF7UuKVoeY46ktpwUVs/+qtLQq/lv41ChG8hMkxlpBDgbIi/BSLDKGN/kSzfs+3eHP/b+fJlacCo+1zg+t3jEX2S4kd7e6EDCG1uCy8lJ65RDLh1cTguuBJ/JPeWUEMXSYfJZWneg6H9m+eJVRJUiOPRcKqNluJTFHZ2MZ+HQOt98LP5iljMlWwveZwpdQrA5n48YrLm+PtZKJfEJqZ3MUamcrSQ6Bq6M3IiUwpiIzgBHnqQpVki+FZmtBwGqpKAKaBp53IgM2XPwCW3RMVkASCg2Ik2MvqjghEjeapMx64tTLVPiFDdpfeH0uKBHfz4v/2AZSE6jBSXp0hbJFdXh1oRIL41XvhSqxmCLVCVuRIKma6KLT7aA1N45AL0RqahsssMgwGqQFnlU59+E/yOTCopiqR1oTEbbEMK2+7JSPyTsgNQp2mA81mWiqryBgeb3r2yaR2oPtcNVj9oBDFRi7+O5/b93FeeT/Tvoj8302lfYauahff4A4NpTGM8GAAA=&quot;"/>
    <we:property name="datasetId" value="&quot;ee456a19-918d-4aa0-8715-01b30aafe109&quot;"/>
    <we:property name="embedUrl" value="&quot;/reportEmbed?reportId=28fe02c0-4ea6-459b-8b38-da7617b2ee40&amp;config=eyJjbHVzdGVyVXJsIjoiaHR0cHM6Ly9XQUJJLUlORElBLUNFTlRSQUwtQS1QUklNQVJZLXJlZGlyZWN0LmFuYWx5c2lzLndpbmRvd3MubmV0IiwiZW1iZWRGZWF0dXJlcyI6eyJ1c2FnZU1ldHJpY3NWTmV4dCI6dHJ1ZX19&amp;disableSensitivityBanner=true&quot;"/>
    <we:property name="reportName" value="&quot;Railway_Analysis_Final_Submission&quot;"/>
    <we:property name="isVisualContainerHeaderHidden" value="false"/>
    <we:property name="backgroundColor" value="&quot;#333333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Railway_Analysis_Presentation</dc:title>
  <dc:creator>Microsoft</dc:creator>
  <cp:lastModifiedBy>Chetan Chandra</cp:lastModifiedBy>
  <cp:revision>5</cp:revision>
  <dcterms:created xsi:type="dcterms:W3CDTF">2018-06-07T21:39:02Z</dcterms:created>
  <dcterms:modified xsi:type="dcterms:W3CDTF">2024-06-18T15:21:55Z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