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0394-A30B-4F61-8F54-B99FA1F7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2AD5E-0252-4DE9-B548-9DDE81845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C0D9-4E6A-4EE6-908C-19699DE7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BC8A-FFF4-4FD9-819C-3197D8D5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6672-738E-4C85-B344-661C1C8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0342-CFA7-45AD-8A26-2BD6EC59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2AC7D-1629-4838-B979-61B308908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3FA5-054F-49E4-B629-93E6A7DE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BD70-498C-4E90-A3F5-CE1F09A2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0C4E-1955-4A5F-B832-06619379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9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61972-420A-4839-B0C5-0EA334402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3778-767E-4695-AF68-4CCC20E7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7AE4-9AE6-4663-A09F-E85DC9EC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B082-CA15-4EA1-B681-34A4174D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60E7-3BFF-4204-B37C-B560DB26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6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F691-69EA-40BE-A606-1483682E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0FFB-E3C0-4B0F-BAA9-19265F3C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0C33-1486-4D0C-BD0F-B8E1CC31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BC0E-25F3-4081-A9A9-9E0676DE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781E-8AEA-44EF-970C-36D945B2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85FE-DCFC-4CC3-A553-4E08C497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E3779-C68A-43AD-B2CD-BC34E77A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C57C-99D9-443A-8441-1DA5D5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30D26-A70E-4D32-B93E-7A1A23F0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7A71-77C5-4B29-9EC0-437F00C9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D4FD-B96D-4907-99B3-D31E07E8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93D9-8701-49EE-8EA6-3296D18B8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81EDC-0EBD-4865-801F-419A1B2BC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4CED-A44E-4EF2-8373-8237E86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730B-C348-4D0B-B6D5-8828706B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AFA6-D94A-4841-9C02-33357697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8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62AE-28B5-40E5-BF67-AD2A8542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58F7-7C05-4998-B39B-25ED4C4F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842C-11E2-4F84-94F0-803743432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C77C-F955-45F1-B2CC-75A97C6E3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CEF69-2456-476B-AD50-DB261F187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E8F15-FA53-406E-B22C-716C0E9B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0AB73-2401-4AD2-8C7A-30CA8A43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FBE2E-58F3-488E-8F7D-0761B056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7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E2D2-202E-4165-8117-54502AFA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B7C32-CEFD-4079-AC9B-47949566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B32E6-0B70-40B7-BCFE-538111BF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385A8-DEDC-48C1-BE4A-DE346AB1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1B3B4-F1B1-4BC5-B806-37D85E11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14AC2-A981-46AB-80BC-A470705A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E0ADD-AC9E-45A8-A7F2-033B4FF6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5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8EF1-0057-42D8-A20C-47C587E6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3D0B-19A1-4A6F-B256-33E30224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9A66E-D3A9-42D9-B03E-1F5EC049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15A9E-2164-4289-B7E3-2A2D4FA9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A7FE-D895-48DD-8D60-CE3712AF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E2DC1-777E-4111-9000-D66196D7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9345-5061-4142-BEF3-CF341195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903D0-6E6E-4A1E-BAD8-17C1AB917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12F0A-67A8-459A-8504-816248C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29865-EE8F-4296-B3BB-68F55425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5A98A-BA9E-4BD3-B99D-5421A57C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C181F-08F9-46E3-BDAC-206B064F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6E816-9201-494D-AD4E-873B5CAE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3F033-0E19-430F-85A1-47F9E17B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1E2F-9919-4B88-8595-440936FB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53A5-7C01-4385-85E6-33B2AC1B2DF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A4DC-32B4-4109-962D-5E36BEED9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5F5F-FB65-49EE-AFF7-D73ECC40A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5E95-1DEA-4EEF-BE3C-860C1034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520-2E2D-4C93-BC6F-B3DDFB9E5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6847-F371-487A-BEDC-1EDC57FFE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Chetan </a:t>
            </a:r>
            <a:r>
              <a:rPr lang="en-IN" dirty="0" err="1"/>
              <a:t>Gavali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1BE2-7925-470D-A5B5-B192661B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012E-C447-4F20-857D-6E10ED51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Qualitative data</a:t>
            </a:r>
            <a:r>
              <a:rPr lang="en-IN" dirty="0"/>
              <a:t>: </a:t>
            </a: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escriptions, photographs, recordings</a:t>
            </a:r>
            <a:endParaRPr lang="en-IN" dirty="0"/>
          </a:p>
          <a:p>
            <a:r>
              <a:rPr lang="en-IN" b="1" dirty="0"/>
              <a:t>Quantitative data</a:t>
            </a:r>
            <a:r>
              <a:rPr lang="en-IN" dirty="0"/>
              <a:t>: any measurable data or numeric data</a:t>
            </a:r>
          </a:p>
          <a:p>
            <a:r>
              <a:rPr lang="en-IN" b="1" dirty="0"/>
              <a:t>Mixed Data</a:t>
            </a:r>
            <a:r>
              <a:rPr lang="en-IN" dirty="0"/>
              <a:t>: combination of both or data sheet</a:t>
            </a:r>
          </a:p>
        </p:txBody>
      </p:sp>
    </p:spTree>
    <p:extLst>
      <p:ext uri="{BB962C8B-B14F-4D97-AF65-F5344CB8AC3E}">
        <p14:creationId xmlns:p14="http://schemas.microsoft.com/office/powerpoint/2010/main" val="294039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1D9-F7AB-404D-955D-E76FFC6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A541-2F36-40A6-9265-94AE1730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Visualizing the Data</a:t>
            </a:r>
          </a:p>
          <a:p>
            <a:r>
              <a:rPr lang="en-IN" b="1" dirty="0"/>
              <a:t>Exploratory Analysis</a:t>
            </a:r>
          </a:p>
          <a:p>
            <a:r>
              <a:rPr lang="en-IN" b="1" dirty="0"/>
              <a:t>Trend Analysis</a:t>
            </a:r>
          </a:p>
          <a:p>
            <a:r>
              <a:rPr lang="en-IN" b="1" dirty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42567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41A9-C3AB-45E9-80D4-C743039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8BB3-33E4-4A29-A1F2-828A1547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Purpose</a:t>
            </a:r>
          </a:p>
          <a:p>
            <a:r>
              <a:rPr lang="en-IN" b="1" dirty="0"/>
              <a:t>Questions</a:t>
            </a:r>
          </a:p>
          <a:p>
            <a:r>
              <a:rPr lang="en-IN" b="1" dirty="0"/>
              <a:t>Data Collection</a:t>
            </a:r>
          </a:p>
          <a:p>
            <a:r>
              <a:rPr lang="en-US" b="1" dirty="0"/>
              <a:t>Data Analysis Procedures and Methods</a:t>
            </a:r>
          </a:p>
          <a:p>
            <a:r>
              <a:rPr lang="en-IN" b="1" dirty="0"/>
              <a:t>Interpretation/Identification of Findings</a:t>
            </a:r>
            <a:endParaRPr lang="en-US" b="1" dirty="0"/>
          </a:p>
          <a:p>
            <a:r>
              <a:rPr lang="en-IN" b="1" dirty="0"/>
              <a:t>Writing, Reporting, and Dissemination</a:t>
            </a:r>
            <a:endParaRPr lang="en-US" b="1" dirty="0"/>
          </a:p>
          <a:p>
            <a:r>
              <a:rPr lang="en-IN" b="1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222023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B605-A149-40E3-A96E-C7BA0F6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Procedures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AAA5-AF4C-4088-B702-0B8E06BF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Quantitative: </a:t>
            </a:r>
            <a:r>
              <a:rPr lang="en-IN" dirty="0"/>
              <a:t>Central tendency and variance</a:t>
            </a:r>
          </a:p>
          <a:p>
            <a:r>
              <a:rPr lang="en-IN" b="1" dirty="0"/>
              <a:t>Qualitative</a:t>
            </a:r>
          </a:p>
        </p:txBody>
      </p:sp>
    </p:spTree>
    <p:extLst>
      <p:ext uri="{BB962C8B-B14F-4D97-AF65-F5344CB8AC3E}">
        <p14:creationId xmlns:p14="http://schemas.microsoft.com/office/powerpoint/2010/main" val="247922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550B8B-F67B-4A3F-8C0A-50F74522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984"/>
            <a:ext cx="10515600" cy="6134469"/>
          </a:xfrm>
        </p:spPr>
        <p:txBody>
          <a:bodyPr/>
          <a:lstStyle/>
          <a:p>
            <a:r>
              <a:rPr lang="en-IN" dirty="0"/>
              <a:t>                               </a:t>
            </a:r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58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Theme</vt:lpstr>
      <vt:lpstr>Data Analysis</vt:lpstr>
      <vt:lpstr>Types of Data</vt:lpstr>
      <vt:lpstr>Data Strategies</vt:lpstr>
      <vt:lpstr>Process of Data Analysis</vt:lpstr>
      <vt:lpstr>Data Procedures and Methods</vt:lpstr>
      <vt:lpstr>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chetangavali160197@gmail.com</dc:creator>
  <cp:lastModifiedBy>chetangavali160197@gmail.com</cp:lastModifiedBy>
  <cp:revision>6</cp:revision>
  <dcterms:created xsi:type="dcterms:W3CDTF">2022-05-14T05:38:08Z</dcterms:created>
  <dcterms:modified xsi:type="dcterms:W3CDTF">2022-05-14T07:42:15Z</dcterms:modified>
</cp:coreProperties>
</file>