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0EB2-8DAE-D376-FA0D-580340C4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91517-C3CF-05D1-C95C-132FF32C5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3E78-278E-8E76-8477-1F1A44E5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8A6C-B577-86E0-2795-7DB09142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0A7A-88CE-93B3-F021-B45F71EF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6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8B4C-439A-2D3F-621D-198D2671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5004D-80BE-5399-133B-3DEB9C45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E341-E914-63D3-DA2F-16A821D4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C7D0-87E6-8C81-AFCC-C1404545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3404-12E9-E3C3-2908-CDC9A0BF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7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B7446-FAE3-09D5-3DFB-6D91F4FF9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03B65-0763-2527-EFB6-C6E1E1A5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C113F-D28E-E4D5-204A-6C1CE26A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825E-5D31-1130-9212-C311EA7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CF9B-6371-CE6B-EDA3-5179CA3E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2D93-4A41-5CB5-78AD-6A9F8BCA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FEC7-D492-056C-5EAB-9A04E788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F715-EEC4-510A-D96A-074645CE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7946-2392-BD21-CD97-6FA51983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FC15-9BAE-63EB-3B1A-4ECDB112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7784-B8DF-8CE5-C1E7-E263A311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53ED-9A96-76A7-D2AB-B9B222E7E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349D7-DB6D-B022-0D13-D0014579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25623-EBB1-4728-435A-3ABD2503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231DB-44A6-1227-4DEF-7EF27202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4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685F-732C-2AE7-05B3-D0E18988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91C9-D89A-AF2C-D359-DA1F68C91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87035-69A4-7506-7632-2E7782AC6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8E46-FA9F-CE31-F3D8-9925E43E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2A544-8A7B-A18D-C574-FDCA0F64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915B-57AD-4699-648F-B0B3CC9E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6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4E26-B946-EB66-D6F7-13FBA66E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32170-ACCD-EFE6-E511-26E29E83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F694E-A91C-8298-54A0-9DE15AC5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A054-F248-2CDF-7D73-8C1C5E7F9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F3B3-FEB9-FD51-D8A1-FDE96F8AE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E26A9-EAB0-DBFD-FC7D-77696E7B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99266-6308-7C88-7329-A6101AC2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ECE1A-1343-F3D5-8338-63787C2C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3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E1D-3620-A0A4-6F25-9257D1D6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CDDA5-6369-C121-4DC4-6131DE91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A1C87-4662-207B-417E-89F0156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80A0A-5E41-84AE-0A6E-F7F8493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1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23DAE-E077-CC60-97AE-95710656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9E247-61DE-1080-42D3-2320EFF6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79AE7-D080-F361-0BB1-FD1F4570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95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3B02-DD83-29A7-E6F8-54F057A1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C974-ECEA-BF04-AFA3-53BC19C1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2DBCA-F4EC-4B15-0C9C-768A7BCC7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EF543-3763-29FB-EC74-E15E4DEF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831B2-86A2-7111-4757-D72CBACD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9428-10E3-9BAC-0C60-B35E0DBF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7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AF2B-0A7E-921F-C621-4263ADC2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6FC57-3D16-49DB-7C0E-E6645ACE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99B20-1FD1-A7D8-FD06-443FDDAD2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53EBC-200A-6285-AD9A-F57F8E0E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933C0-4A42-7DB3-34CB-4C297F9D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02D7D-1599-1FDE-80DD-57A35174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4E223-EB07-3DCA-4C09-D40ED32D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422D-1814-1AFD-A723-B1B59B5A6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BD13F-E43A-F980-1B43-074532E08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6774-2FDD-4ABD-A961-39380904784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D388-0549-4F91-223E-1892F6BE1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99749-5EB3-C464-C0F6-892E8342D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B4BC-20EC-4632-917B-0334086FB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40D034-FCFA-1F60-888E-A5943D4E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8173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23A178D-7016-9B9C-0BC1-DB5F4E54A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70003"/>
              </p:ext>
            </p:extLst>
          </p:nvPr>
        </p:nvGraphicFramePr>
        <p:xfrm>
          <a:off x="2032000" y="3428999"/>
          <a:ext cx="8128000" cy="216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758086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17263087"/>
                    </a:ext>
                  </a:extLst>
                </a:gridCol>
              </a:tblGrid>
              <a:tr h="542342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Chetan Gavali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59886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r>
                        <a:rPr lang="en-IN" dirty="0" err="1"/>
                        <a:t>Enrollment</a:t>
                      </a:r>
                      <a:r>
                        <a:rPr lang="en-IN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EBEON0322584033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41401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r>
                        <a:rPr lang="en-IN" dirty="0"/>
                        <a:t>Batch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2021-7236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35520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r>
                        <a:rPr lang="en-IN" dirty="0" err="1"/>
                        <a:t>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Pune-EXL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9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31B7-738A-02F7-8F76-730B95F8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 convert output into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A6C2-75E2-FFA0-A84C-994291D1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predicting data I created csv file of test and predicted Data.</a:t>
            </a:r>
          </a:p>
        </p:txBody>
      </p:sp>
    </p:spTree>
    <p:extLst>
      <p:ext uri="{BB962C8B-B14F-4D97-AF65-F5344CB8AC3E}">
        <p14:creationId xmlns:p14="http://schemas.microsoft.com/office/powerpoint/2010/main" val="134176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E68E-4B28-4987-0617-DB4A79BF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4458-ED10-30DB-5F00-853D95B00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using this predictions people can choose best car model for them.</a:t>
            </a:r>
          </a:p>
          <a:p>
            <a:r>
              <a:rPr lang="en-IN" dirty="0"/>
              <a:t>everyone will get idea about relationship between different parameters and car price.</a:t>
            </a:r>
          </a:p>
        </p:txBody>
      </p:sp>
    </p:spTree>
    <p:extLst>
      <p:ext uri="{BB962C8B-B14F-4D97-AF65-F5344CB8AC3E}">
        <p14:creationId xmlns:p14="http://schemas.microsoft.com/office/powerpoint/2010/main" val="148889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98DD-2F81-02A6-586E-F8BDDB4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37" y="2679117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968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8903-A54A-B5E0-2E31-0BAEED5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740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Car Price Prediction with Machine Learning</a:t>
            </a:r>
            <a:br>
              <a:rPr lang="en-US" b="1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9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B93C-387D-D0F0-173C-F668253C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80DB-C3B1-5C1B-485D-8B48CFC7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Predict Car Price using various parameter like brand, fuel type, door number, engine type and many more.</a:t>
            </a:r>
          </a:p>
          <a:p>
            <a:r>
              <a:rPr lang="en-IN" dirty="0"/>
              <a:t>In this project we also know how various parameters related to price of car.</a:t>
            </a:r>
          </a:p>
        </p:txBody>
      </p:sp>
    </p:spTree>
    <p:extLst>
      <p:ext uri="{BB962C8B-B14F-4D97-AF65-F5344CB8AC3E}">
        <p14:creationId xmlns:p14="http://schemas.microsoft.com/office/powerpoint/2010/main" val="42690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9A69-DFAD-6DDF-DA6F-A10ECD5F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88F4-BB23-4DC6-286A-40BAD125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NumPy</a:t>
            </a:r>
          </a:p>
          <a:p>
            <a:r>
              <a:rPr lang="en-IN" dirty="0"/>
              <a:t>Pandas 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  <a:p>
            <a:r>
              <a:rPr lang="en-IN" dirty="0" err="1"/>
              <a:t>SKlearn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35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C4DB-850C-F7BB-C0EC-FE6FB48A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Number of Models according to Price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B3720B-F589-1BD1-C727-890DFDC6F4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808029" cy="482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9570-2A96-547B-7D10-AE809D37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 of engine parameters with price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3B50E-5705-896D-025E-32506D96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7" y="1690688"/>
            <a:ext cx="8966719" cy="4802187"/>
          </a:xfrm>
        </p:spPr>
      </p:pic>
    </p:spTree>
    <p:extLst>
      <p:ext uri="{BB962C8B-B14F-4D97-AF65-F5344CB8AC3E}">
        <p14:creationId xmlns:p14="http://schemas.microsoft.com/office/powerpoint/2010/main" val="413424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0ED2-1627-979D-42BA-9D9146A1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Treemap</a:t>
            </a:r>
            <a:r>
              <a:rPr lang="en-IN" b="1" dirty="0"/>
              <a:t> of Engine </a:t>
            </a:r>
            <a:r>
              <a:rPr lang="en-IN" b="1" dirty="0" err="1"/>
              <a:t>tpe</a:t>
            </a:r>
            <a:r>
              <a:rPr lang="en-IN" b="1" dirty="0"/>
              <a:t>, Engine location And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FD20D-94A9-C95E-E8D5-5BAB2FCFF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600"/>
            <a:ext cx="8147180" cy="4808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37B4E-F075-9572-A02A-0616C353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20" y="2289939"/>
            <a:ext cx="2355979" cy="11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8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E86F-0B73-B030-C473-D77AD85F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Algorithms Used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E69A-E76E-C179-122A-301D31D0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  <a:p>
            <a:r>
              <a:rPr lang="en-IN" dirty="0"/>
              <a:t>Decision tree regression</a:t>
            </a:r>
          </a:p>
        </p:txBody>
      </p:sp>
    </p:spTree>
    <p:extLst>
      <p:ext uri="{BB962C8B-B14F-4D97-AF65-F5344CB8AC3E}">
        <p14:creationId xmlns:p14="http://schemas.microsoft.com/office/powerpoint/2010/main" val="313246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F5BD-361C-1253-0BBE-F8C7CF1F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 regressor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0BFEC6-98CE-59E5-D97D-4E94DCE32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9677399" cy="4635467"/>
          </a:xfrm>
        </p:spPr>
      </p:pic>
    </p:spTree>
    <p:extLst>
      <p:ext uri="{BB962C8B-B14F-4D97-AF65-F5344CB8AC3E}">
        <p14:creationId xmlns:p14="http://schemas.microsoft.com/office/powerpoint/2010/main" val="33821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144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Car Price Prediction with Machine Learning </vt:lpstr>
      <vt:lpstr>Objective</vt:lpstr>
      <vt:lpstr>Libraries Used</vt:lpstr>
      <vt:lpstr>Number of Models according to Price</vt:lpstr>
      <vt:lpstr>Relation of engine parameters with price </vt:lpstr>
      <vt:lpstr>Treemap of Engine tpe, Engine location And price</vt:lpstr>
      <vt:lpstr>Algorithms Used For Prediction</vt:lpstr>
      <vt:lpstr>Decision tree regressor</vt:lpstr>
      <vt:lpstr>To convert output into csv file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Gavali</dc:creator>
  <cp:lastModifiedBy>Chetan Gavali</cp:lastModifiedBy>
  <cp:revision>4</cp:revision>
  <dcterms:created xsi:type="dcterms:W3CDTF">2022-08-18T17:09:35Z</dcterms:created>
  <dcterms:modified xsi:type="dcterms:W3CDTF">2022-08-21T07:32:50Z</dcterms:modified>
</cp:coreProperties>
</file>