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c28e7963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c28e7963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c28e7963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c28e7963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c28e7963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c28e7963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c28e7936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c28e7936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c28e7936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c28e7936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c97c5c800a476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1c97c5c800a476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1c97c5c800a476e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1c97c5c800a476e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c28e796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c28e796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c28e7963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c28e7963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c28e7963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c28e7963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c28e7963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c28e7963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researchgate.net/publication/263025546_Design_and_implementation_of_a_Fiber_to_the_Home_FTTH_access_network_based_on_GPON" TargetMode="External"/><Relationship Id="rId4" Type="http://schemas.openxmlformats.org/officeDocument/2006/relationships/hyperlink" Target="https://www.researchgate.net/publication/281715030_Simple_GIS_Based_Method_for_Designing_Fiber-Networ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FTTH Planning and Recommendation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3086100"/>
            <a:ext cx="8520600" cy="12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Chetan Gulecha    </a:t>
            </a:r>
            <a:r>
              <a:rPr lang="en-GB"/>
              <a:t>  </a:t>
            </a:r>
            <a:r>
              <a:rPr lang="en-GB"/>
              <a:t>-    MT2020052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Md Aqueeb Jawed  -   MT2020110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Pratik Pawar            -   MT2020121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222175" y="163325"/>
            <a:ext cx="8520600" cy="4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4) </a:t>
            </a:r>
            <a:r>
              <a:rPr lang="en-GB"/>
              <a:t>Clustered demand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K-means cluster is used to create clusters.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Max. cluster that can be formed can be configured.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rPr lang="en-GB"/>
              <a:t>	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00" y="800050"/>
            <a:ext cx="8605675" cy="31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4294967295" type="body"/>
          </p:nvPr>
        </p:nvSpPr>
        <p:spPr>
          <a:xfrm>
            <a:off x="311700" y="372250"/>
            <a:ext cx="8520600" cy="45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</a:rPr>
              <a:t>Result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Recommended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5) Network plan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BRANCH (blue)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FINAL(green)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OLT(red)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575" y="501575"/>
            <a:ext cx="5797050" cy="4343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4294967295" type="body"/>
          </p:nvPr>
        </p:nvSpPr>
        <p:spPr>
          <a:xfrm>
            <a:off x="311700" y="302600"/>
            <a:ext cx="8520600" cy="47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</a:rPr>
              <a:t>Analysis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Data produced by layers exported to Excel sheets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FTTH → Fibre line (length, connections), potential points (demand)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Serving area → Point and cluster related info (cluster id , demand, location)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Splitters → Info. about splitters and at potential nodes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</a:rPr>
              <a:t>Future Work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/>
              <a:t>-Analysis based on cost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Which nodes, lines are beneficial compared to others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Link to Design and Implementation FTTH network paper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This </a:t>
            </a:r>
            <a:r>
              <a:rPr lang="en-GB"/>
              <a:t>paper presents GPON FTTH access network architecture. The basic components of networks are presented and contribution of each component to FTTH network is addressed.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Link to Simple GIS based method for designing fiber-network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urban maps can be preprocessed before planning such that the established plan should be aimed to cover the region with lowest cost but with high degree of construction flexibility.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4294967295"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311700" y="1152475"/>
            <a:ext cx="8520600" cy="12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Tedious work for large networks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Scalability, Flexibility in construction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Customization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Could take days to design it manually </a:t>
            </a:r>
            <a:endParaRPr/>
          </a:p>
        </p:txBody>
      </p:sp>
      <p:sp>
        <p:nvSpPr>
          <p:cNvPr id="77" name="Google Shape;77;p15"/>
          <p:cNvSpPr txBox="1"/>
          <p:nvPr>
            <p:ph idx="4294967295" type="title"/>
          </p:nvPr>
        </p:nvSpPr>
        <p:spPr>
          <a:xfrm>
            <a:off x="311700" y="25067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11700" y="3214175"/>
            <a:ext cx="7700100" cy="20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The objective of this project is to recommend a FTTH network for selected area which could solve all the problems and companies could seamlessly manage the entire integrated infrastructure.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246050"/>
            <a:ext cx="8520600" cy="49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Components / Terminologies of FTTH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FTTH (Fiber to the home)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	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FTTH (fiber-to-the-home) is a form of fiber-optic communication delivery that reaches one living or working space.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Other options: Cable internet, DSL (Digital subscriber line)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FTTH is faster as fibre cable reaching at home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/>
              <a:t>OLT (Optical Line Terminal 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engine that drives FTTH system, as this connects created network to the internet     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OLT perform traffic scheduling, buffer control and bandwidth allocation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4294967295" type="body"/>
          </p:nvPr>
        </p:nvSpPr>
        <p:spPr>
          <a:xfrm>
            <a:off x="311700" y="223025"/>
            <a:ext cx="8520600" cy="50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ONT (Optical Network Terminal)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ONTs are deployed at customer’s premises.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ONTs are connected to the OLT by means of optical fiber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Optical splitters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Enables sharing of each fiber by many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link (fiber) entering the splitter may be split into a given number of fibers leaving the splitter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Eg.Two  1:16 splitters can be connected by one 1:4 mid splitter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GPON (Gigabits Passive Optical Network)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</a:t>
            </a:r>
            <a:r>
              <a:rPr lang="en-GB" sz="1800"/>
              <a:t>hared optical fiber to the premises network architecture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Unpowered optical splitters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4294967295" type="title"/>
          </p:nvPr>
        </p:nvSpPr>
        <p:spPr>
          <a:xfrm>
            <a:off x="387900" y="2333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</a:t>
            </a:r>
            <a:endParaRPr/>
          </a:p>
        </p:txBody>
      </p:sp>
      <p:sp>
        <p:nvSpPr>
          <p:cNvPr id="94" name="Google Shape;94;p18"/>
          <p:cNvSpPr txBox="1"/>
          <p:nvPr>
            <p:ph idx="4294967295" type="body"/>
          </p:nvPr>
        </p:nvSpPr>
        <p:spPr>
          <a:xfrm>
            <a:off x="311700" y="919425"/>
            <a:ext cx="8520600" cy="4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-Layered approach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Each layer will perform its task and pass information to next one.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Base Layer: OpenStreetMap(OSM)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</a:t>
            </a:r>
            <a:r>
              <a:rPr lang="en-GB"/>
              <a:t>For planning and recommendation we need to consider several factors like:</a:t>
            </a:r>
            <a:endParaRPr/>
          </a:p>
          <a:p>
            <a:pPr indent="45720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Area to be planned, buildings, their area ,roads etc.</a:t>
            </a:r>
            <a:endParaRPr/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Area to be selected</a:t>
            </a:r>
            <a:endParaRPr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Vector data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425" y="3346925"/>
            <a:ext cx="3050875" cy="17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4294967295" type="body"/>
          </p:nvPr>
        </p:nvSpPr>
        <p:spPr>
          <a:xfrm>
            <a:off x="311700" y="361450"/>
            <a:ext cx="8520600" cy="4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2)  Demand points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/>
              <a:t>Helps analyzing importance of cluster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ONT serves as the endpoints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Can’t treat each building same. Here we have assumed that larger the building larger bandwidth/data connectivity is needed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According to area demand points are assigned</a:t>
            </a:r>
            <a:endParaRPr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For eg. </a:t>
            </a:r>
            <a:endParaRPr/>
          </a:p>
          <a:p>
            <a:pPr indent="45720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Building with  area &lt;= 400 sq.ft (Points assigned 1)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	Building with  401 &lt;=area &lt;= 1000 sq.ft (Points assigned 2)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	Building with  area &gt;= 1001 sq.ft (Points assigned 4)</a:t>
            </a:r>
            <a:endParaRPr/>
          </a:p>
          <a:p>
            <a:pPr indent="45720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00" y="719150"/>
            <a:ext cx="8171450" cy="41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4294967295" type="body"/>
          </p:nvPr>
        </p:nvSpPr>
        <p:spPr>
          <a:xfrm>
            <a:off x="311700" y="234325"/>
            <a:ext cx="8520600" cy="43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r>
              <a:rPr lang="en-GB"/>
              <a:t>) Roads and potential route 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525" y="894363"/>
            <a:ext cx="573405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