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15.svg" ContentType="image/svg+xml"/>
  <Override PartName="/ppt/media/image17.svg" ContentType="image/svg+xml"/>
  <Override PartName="/ppt/media/image19.svg" ContentType="image/svg+xml"/>
  <Override PartName="/ppt/media/image21.svg" ContentType="image/svg+xml"/>
  <Override PartName="/ppt/media/image23.svg" ContentType="image/svg+xml"/>
  <Override PartName="/ppt/media/image25.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svg"/><Relationship Id="rId7" Type="http://schemas.openxmlformats.org/officeDocument/2006/relationships/image" Target="../media/image20.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 Id="rId3" Type="http://schemas.openxmlformats.org/officeDocument/2006/relationships/image" Target="../media/image16.png"/><Relationship Id="rId2" Type="http://schemas.openxmlformats.org/officeDocument/2006/relationships/image" Target="../media/image15.svg"/><Relationship Id="rId12" Type="http://schemas.openxmlformats.org/officeDocument/2006/relationships/image" Target="../media/image25.svg"/><Relationship Id="rId11" Type="http://schemas.openxmlformats.org/officeDocument/2006/relationships/image" Target="../media/image24.png"/><Relationship Id="rId10" Type="http://schemas.openxmlformats.org/officeDocument/2006/relationships/image" Target="../media/image23.svg"/><Relationship Id="rId1"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svg"/><Relationship Id="rId7" Type="http://schemas.openxmlformats.org/officeDocument/2006/relationships/image" Target="../media/image20.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 Id="rId3" Type="http://schemas.openxmlformats.org/officeDocument/2006/relationships/image" Target="../media/image16.png"/><Relationship Id="rId2" Type="http://schemas.openxmlformats.org/officeDocument/2006/relationships/image" Target="../media/image15.svg"/><Relationship Id="rId12" Type="http://schemas.openxmlformats.org/officeDocument/2006/relationships/image" Target="../media/image25.svg"/><Relationship Id="rId11" Type="http://schemas.openxmlformats.org/officeDocument/2006/relationships/image" Target="../media/image24.png"/><Relationship Id="rId10" Type="http://schemas.openxmlformats.org/officeDocument/2006/relationships/image" Target="../media/image23.svg"/><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B7B2078-FC5B-41A8-90A5-49EE28E92AF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BB531D5-8D4E-4C73-B25D-F4A661F3D82C}">
      <dgm:prSet/>
      <dgm:spPr/>
      <dgm:t>
        <a:bodyPr/>
        <a:lstStyle/>
        <a:p>
          <a:pPr>
            <a:lnSpc>
              <a:spcPct val="100000"/>
            </a:lnSpc>
          </a:pPr>
          <a:r>
            <a:rPr lang="en-US"/>
            <a:t>Decentralization</a:t>
          </a:r>
        </a:p>
      </dgm:t>
    </dgm:pt>
    <dgm:pt modelId="{8C4998CA-DA12-48A7-9DDD-635C041B0799}" cxnId="{A7D4F32C-BD06-4EBF-801D-697544FF8046}" type="parTrans">
      <dgm:prSet/>
      <dgm:spPr/>
      <dgm:t>
        <a:bodyPr/>
        <a:lstStyle/>
        <a:p>
          <a:endParaRPr lang="en-US"/>
        </a:p>
      </dgm:t>
    </dgm:pt>
    <dgm:pt modelId="{61E242BE-9699-4D81-BBD3-4B0D9E1A5A34}" cxnId="{A7D4F32C-BD06-4EBF-801D-697544FF8046}" type="sibTrans">
      <dgm:prSet/>
      <dgm:spPr/>
      <dgm:t>
        <a:bodyPr/>
        <a:lstStyle/>
        <a:p>
          <a:pPr>
            <a:lnSpc>
              <a:spcPct val="100000"/>
            </a:lnSpc>
          </a:pPr>
          <a:endParaRPr lang="en-US"/>
        </a:p>
      </dgm:t>
    </dgm:pt>
    <dgm:pt modelId="{C0E308B4-CE6E-422F-B56C-C2F48439818F}">
      <dgm:prSet/>
      <dgm:spPr/>
      <dgm:t>
        <a:bodyPr/>
        <a:lstStyle/>
        <a:p>
          <a:pPr>
            <a:lnSpc>
              <a:spcPct val="100000"/>
            </a:lnSpc>
          </a:pPr>
          <a:r>
            <a:rPr lang="en-US"/>
            <a:t>Voter Identity Verification</a:t>
          </a:r>
        </a:p>
      </dgm:t>
    </dgm:pt>
    <dgm:pt modelId="{BC821097-7FC8-4E3C-9E65-43AC9AE9D92E}" cxnId="{3DFE1135-D2CE-492C-B9A2-98D811B49434}" type="parTrans">
      <dgm:prSet/>
      <dgm:spPr/>
      <dgm:t>
        <a:bodyPr/>
        <a:lstStyle/>
        <a:p>
          <a:endParaRPr lang="en-US"/>
        </a:p>
      </dgm:t>
    </dgm:pt>
    <dgm:pt modelId="{D1881C80-A5B0-49E3-9D21-442F8BE8A97D}" cxnId="{3DFE1135-D2CE-492C-B9A2-98D811B49434}" type="sibTrans">
      <dgm:prSet/>
      <dgm:spPr/>
      <dgm:t>
        <a:bodyPr/>
        <a:lstStyle/>
        <a:p>
          <a:pPr>
            <a:lnSpc>
              <a:spcPct val="100000"/>
            </a:lnSpc>
          </a:pPr>
          <a:endParaRPr lang="en-US"/>
        </a:p>
      </dgm:t>
    </dgm:pt>
    <dgm:pt modelId="{E1A27692-FD14-4AE0-9EA5-81E51E5CDFF5}">
      <dgm:prSet/>
      <dgm:spPr/>
      <dgm:t>
        <a:bodyPr/>
        <a:lstStyle/>
        <a:p>
          <a:pPr>
            <a:lnSpc>
              <a:spcPct val="100000"/>
            </a:lnSpc>
          </a:pPr>
          <a:r>
            <a:rPr lang="en-US"/>
            <a:t>Voting Transactions</a:t>
          </a:r>
        </a:p>
      </dgm:t>
    </dgm:pt>
    <dgm:pt modelId="{7844322C-3C98-4335-A1D9-6D6B0B499C18}" cxnId="{535D680C-FA7B-45BF-9373-351C31461D62}" type="parTrans">
      <dgm:prSet/>
      <dgm:spPr/>
      <dgm:t>
        <a:bodyPr/>
        <a:lstStyle/>
        <a:p>
          <a:endParaRPr lang="en-US"/>
        </a:p>
      </dgm:t>
    </dgm:pt>
    <dgm:pt modelId="{F17D5087-6E18-4EAD-889E-351565D6D384}" cxnId="{535D680C-FA7B-45BF-9373-351C31461D62}" type="sibTrans">
      <dgm:prSet/>
      <dgm:spPr/>
      <dgm:t>
        <a:bodyPr/>
        <a:lstStyle/>
        <a:p>
          <a:pPr>
            <a:lnSpc>
              <a:spcPct val="100000"/>
            </a:lnSpc>
          </a:pPr>
          <a:endParaRPr lang="en-US"/>
        </a:p>
      </dgm:t>
    </dgm:pt>
    <dgm:pt modelId="{31C9041D-7F3F-44AB-8E84-2E97014ABBD4}">
      <dgm:prSet/>
      <dgm:spPr/>
      <dgm:t>
        <a:bodyPr/>
        <a:lstStyle/>
        <a:p>
          <a:pPr>
            <a:lnSpc>
              <a:spcPct val="100000"/>
            </a:lnSpc>
          </a:pPr>
          <a:r>
            <a:rPr lang="en-US"/>
            <a:t>Immutable Record</a:t>
          </a:r>
        </a:p>
      </dgm:t>
    </dgm:pt>
    <dgm:pt modelId="{E753FC9D-5700-4DE4-B1FB-FAA257C460DE}" cxnId="{61F11615-BE29-4F77-9E53-59B1D616894B}" type="parTrans">
      <dgm:prSet/>
      <dgm:spPr/>
      <dgm:t>
        <a:bodyPr/>
        <a:lstStyle/>
        <a:p>
          <a:endParaRPr lang="en-US"/>
        </a:p>
      </dgm:t>
    </dgm:pt>
    <dgm:pt modelId="{D2069F79-BAA2-41F5-A017-C3B431CA1AED}" cxnId="{61F11615-BE29-4F77-9E53-59B1D616894B}" type="sibTrans">
      <dgm:prSet/>
      <dgm:spPr/>
      <dgm:t>
        <a:bodyPr/>
        <a:lstStyle/>
        <a:p>
          <a:pPr>
            <a:lnSpc>
              <a:spcPct val="100000"/>
            </a:lnSpc>
          </a:pPr>
          <a:endParaRPr lang="en-US"/>
        </a:p>
      </dgm:t>
    </dgm:pt>
    <dgm:pt modelId="{9B7F4E65-4FA2-4C6C-9EB1-43B9E643555E}">
      <dgm:prSet/>
      <dgm:spPr/>
      <dgm:t>
        <a:bodyPr/>
        <a:lstStyle/>
        <a:p>
          <a:pPr>
            <a:lnSpc>
              <a:spcPct val="100000"/>
            </a:lnSpc>
          </a:pPr>
          <a:r>
            <a:rPr lang="en-US"/>
            <a:t>Transparency and Accessibility</a:t>
          </a:r>
        </a:p>
      </dgm:t>
    </dgm:pt>
    <dgm:pt modelId="{FB65CABD-A60E-423A-B597-EE63F42840D0}" cxnId="{46169919-B6C5-43A3-B63B-0C6B62B4B683}" type="parTrans">
      <dgm:prSet/>
      <dgm:spPr/>
      <dgm:t>
        <a:bodyPr/>
        <a:lstStyle/>
        <a:p>
          <a:endParaRPr lang="en-US"/>
        </a:p>
      </dgm:t>
    </dgm:pt>
    <dgm:pt modelId="{71889104-721B-464F-8475-BE044E70705A}" cxnId="{46169919-B6C5-43A3-B63B-0C6B62B4B683}" type="sibTrans">
      <dgm:prSet/>
      <dgm:spPr/>
      <dgm:t>
        <a:bodyPr/>
        <a:lstStyle/>
        <a:p>
          <a:pPr>
            <a:lnSpc>
              <a:spcPct val="100000"/>
            </a:lnSpc>
          </a:pPr>
          <a:endParaRPr lang="en-US"/>
        </a:p>
      </dgm:t>
    </dgm:pt>
    <dgm:pt modelId="{DFC0B5F1-08FC-4EAF-8BAF-85D8283E41CC}">
      <dgm:prSet/>
      <dgm:spPr/>
      <dgm:t>
        <a:bodyPr/>
        <a:lstStyle/>
        <a:p>
          <a:pPr>
            <a:lnSpc>
              <a:spcPct val="100000"/>
            </a:lnSpc>
          </a:pPr>
          <a:r>
            <a:rPr lang="en-US"/>
            <a:t>Security Measures</a:t>
          </a:r>
        </a:p>
      </dgm:t>
    </dgm:pt>
    <dgm:pt modelId="{4CA85897-57AD-42BC-A805-3C50BFE631EE}" cxnId="{9F596471-6205-4D80-9A7A-4186C1C12CC2}" type="parTrans">
      <dgm:prSet/>
      <dgm:spPr/>
      <dgm:t>
        <a:bodyPr/>
        <a:lstStyle/>
        <a:p>
          <a:endParaRPr lang="en-US"/>
        </a:p>
      </dgm:t>
    </dgm:pt>
    <dgm:pt modelId="{0A48C5AF-9E97-454E-BFA0-9AC2EA34E824}" cxnId="{9F596471-6205-4D80-9A7A-4186C1C12CC2}" type="sibTrans">
      <dgm:prSet/>
      <dgm:spPr/>
      <dgm:t>
        <a:bodyPr/>
        <a:lstStyle/>
        <a:p>
          <a:endParaRPr lang="en-US"/>
        </a:p>
      </dgm:t>
    </dgm:pt>
    <dgm:pt modelId="{70ABF811-859B-4688-894B-7A54C0203F8B}" type="pres">
      <dgm:prSet presAssocID="{FB7B2078-FC5B-41A8-90A5-49EE28E92AF7}" presName="root" presStyleCnt="0">
        <dgm:presLayoutVars>
          <dgm:dir/>
          <dgm:resizeHandles val="exact"/>
        </dgm:presLayoutVars>
      </dgm:prSet>
      <dgm:spPr/>
    </dgm:pt>
    <dgm:pt modelId="{4A905798-0F78-4A74-A6B8-BBF26FE5CA57}" type="pres">
      <dgm:prSet presAssocID="{FB7B2078-FC5B-41A8-90A5-49EE28E92AF7}" presName="container" presStyleCnt="0">
        <dgm:presLayoutVars>
          <dgm:dir/>
          <dgm:resizeHandles val="exact"/>
        </dgm:presLayoutVars>
      </dgm:prSet>
      <dgm:spPr/>
    </dgm:pt>
    <dgm:pt modelId="{648FD96E-8758-4C85-8119-8E1D82D3AD25}" type="pres">
      <dgm:prSet presAssocID="{FBB531D5-8D4E-4C73-B25D-F4A661F3D82C}" presName="compNode" presStyleCnt="0"/>
      <dgm:spPr/>
    </dgm:pt>
    <dgm:pt modelId="{E1287BF4-060E-4DE0-A48B-8DB1E0789EFE}" type="pres">
      <dgm:prSet presAssocID="{FBB531D5-8D4E-4C73-B25D-F4A661F3D82C}" presName="iconBgRect" presStyleLbl="bgShp" presStyleIdx="0" presStyleCnt="6"/>
      <dgm:spPr/>
    </dgm:pt>
    <dgm:pt modelId="{318A5724-3BEA-4BAD-9AB5-2879C51F6059}" type="pres">
      <dgm:prSet presAssocID="{FBB531D5-8D4E-4C73-B25D-F4A661F3D82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C35908A0-ACF4-4F5A-9F42-C64E1510A9EC}" type="pres">
      <dgm:prSet presAssocID="{FBB531D5-8D4E-4C73-B25D-F4A661F3D82C}" presName="spaceRect" presStyleCnt="0"/>
      <dgm:spPr/>
    </dgm:pt>
    <dgm:pt modelId="{74C9C1E2-EAAE-41D6-B284-09D3CDCD19BE}" type="pres">
      <dgm:prSet presAssocID="{FBB531D5-8D4E-4C73-B25D-F4A661F3D82C}" presName="textRect" presStyleLbl="revTx" presStyleIdx="0" presStyleCnt="6">
        <dgm:presLayoutVars>
          <dgm:chMax val="1"/>
          <dgm:chPref val="1"/>
        </dgm:presLayoutVars>
      </dgm:prSet>
      <dgm:spPr/>
    </dgm:pt>
    <dgm:pt modelId="{A095814D-F17E-45A1-B201-112F64CEE692}" type="pres">
      <dgm:prSet presAssocID="{61E242BE-9699-4D81-BBD3-4B0D9E1A5A34}" presName="sibTrans" presStyleLbl="sibTrans2D1" presStyleIdx="0" presStyleCnt="0"/>
      <dgm:spPr/>
    </dgm:pt>
    <dgm:pt modelId="{9FF0EFA4-54D5-47C0-AC58-A794FAA0FC0E}" type="pres">
      <dgm:prSet presAssocID="{C0E308B4-CE6E-422F-B56C-C2F48439818F}" presName="compNode" presStyleCnt="0"/>
      <dgm:spPr/>
    </dgm:pt>
    <dgm:pt modelId="{91BAF8CE-0ADE-4371-9CDC-1C90C3724446}" type="pres">
      <dgm:prSet presAssocID="{C0E308B4-CE6E-422F-B56C-C2F48439818F}" presName="iconBgRect" presStyleLbl="bgShp" presStyleIdx="1" presStyleCnt="6"/>
      <dgm:spPr/>
    </dgm:pt>
    <dgm:pt modelId="{3251E7E7-D157-47A8-A89D-34239026787C}" type="pres">
      <dgm:prSet presAssocID="{C0E308B4-CE6E-422F-B56C-C2F48439818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D680B9A8-1F37-488F-AEE3-10C6F13712C2}" type="pres">
      <dgm:prSet presAssocID="{C0E308B4-CE6E-422F-B56C-C2F48439818F}" presName="spaceRect" presStyleCnt="0"/>
      <dgm:spPr/>
    </dgm:pt>
    <dgm:pt modelId="{5573BB71-2E34-4A65-BB2D-29E31DBC32A2}" type="pres">
      <dgm:prSet presAssocID="{C0E308B4-CE6E-422F-B56C-C2F48439818F}" presName="textRect" presStyleLbl="revTx" presStyleIdx="1" presStyleCnt="6">
        <dgm:presLayoutVars>
          <dgm:chMax val="1"/>
          <dgm:chPref val="1"/>
        </dgm:presLayoutVars>
      </dgm:prSet>
      <dgm:spPr/>
    </dgm:pt>
    <dgm:pt modelId="{2CA0835D-C481-4F6D-8346-13754C0F25D9}" type="pres">
      <dgm:prSet presAssocID="{D1881C80-A5B0-49E3-9D21-442F8BE8A97D}" presName="sibTrans" presStyleLbl="sibTrans2D1" presStyleIdx="0" presStyleCnt="0"/>
      <dgm:spPr/>
    </dgm:pt>
    <dgm:pt modelId="{A4C3373C-FED4-4507-9338-67224B191A9E}" type="pres">
      <dgm:prSet presAssocID="{E1A27692-FD14-4AE0-9EA5-81E51E5CDFF5}" presName="compNode" presStyleCnt="0"/>
      <dgm:spPr/>
    </dgm:pt>
    <dgm:pt modelId="{D8798416-B6AB-404D-93C0-D45994A25F53}" type="pres">
      <dgm:prSet presAssocID="{E1A27692-FD14-4AE0-9EA5-81E51E5CDFF5}" presName="iconBgRect" presStyleLbl="bgShp" presStyleIdx="2" presStyleCnt="6"/>
      <dgm:spPr/>
    </dgm:pt>
    <dgm:pt modelId="{C97809D2-7A0E-45E4-9C26-0258A82A23D0}" type="pres">
      <dgm:prSet presAssocID="{E1A27692-FD14-4AE0-9EA5-81E51E5CDFF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889D7CC6-1595-41C4-8000-675AD46D1858}" type="pres">
      <dgm:prSet presAssocID="{E1A27692-FD14-4AE0-9EA5-81E51E5CDFF5}" presName="spaceRect" presStyleCnt="0"/>
      <dgm:spPr/>
    </dgm:pt>
    <dgm:pt modelId="{F4A2FF23-9629-4E19-998C-A4C8BD90E8EC}" type="pres">
      <dgm:prSet presAssocID="{E1A27692-FD14-4AE0-9EA5-81E51E5CDFF5}" presName="textRect" presStyleLbl="revTx" presStyleIdx="2" presStyleCnt="6">
        <dgm:presLayoutVars>
          <dgm:chMax val="1"/>
          <dgm:chPref val="1"/>
        </dgm:presLayoutVars>
      </dgm:prSet>
      <dgm:spPr/>
    </dgm:pt>
    <dgm:pt modelId="{AE816464-B75E-4E1D-B9C0-68DB4D290AF4}" type="pres">
      <dgm:prSet presAssocID="{F17D5087-6E18-4EAD-889E-351565D6D384}" presName="sibTrans" presStyleLbl="sibTrans2D1" presStyleIdx="0" presStyleCnt="0"/>
      <dgm:spPr/>
    </dgm:pt>
    <dgm:pt modelId="{12D3DE57-8570-46CF-B886-BD7A53F29CE6}" type="pres">
      <dgm:prSet presAssocID="{31C9041D-7F3F-44AB-8E84-2E97014ABBD4}" presName="compNode" presStyleCnt="0"/>
      <dgm:spPr/>
    </dgm:pt>
    <dgm:pt modelId="{B26EFBA3-EAED-48DF-9234-956BD97395B4}" type="pres">
      <dgm:prSet presAssocID="{31C9041D-7F3F-44AB-8E84-2E97014ABBD4}" presName="iconBgRect" presStyleLbl="bgShp" presStyleIdx="3" presStyleCnt="6"/>
      <dgm:spPr/>
    </dgm:pt>
    <dgm:pt modelId="{E5B0DD16-3CDF-4B35-BA56-5BDFD0352A49}" type="pres">
      <dgm:prSet presAssocID="{31C9041D-7F3F-44AB-8E84-2E97014ABBD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pt>
    <dgm:pt modelId="{2A92D405-97D7-4D12-806D-513B6834C84B}" type="pres">
      <dgm:prSet presAssocID="{31C9041D-7F3F-44AB-8E84-2E97014ABBD4}" presName="spaceRect" presStyleCnt="0"/>
      <dgm:spPr/>
    </dgm:pt>
    <dgm:pt modelId="{D0087585-B17C-4A7B-AF72-BFE6D8463C0A}" type="pres">
      <dgm:prSet presAssocID="{31C9041D-7F3F-44AB-8E84-2E97014ABBD4}" presName="textRect" presStyleLbl="revTx" presStyleIdx="3" presStyleCnt="6">
        <dgm:presLayoutVars>
          <dgm:chMax val="1"/>
          <dgm:chPref val="1"/>
        </dgm:presLayoutVars>
      </dgm:prSet>
      <dgm:spPr/>
    </dgm:pt>
    <dgm:pt modelId="{0969C02E-D33E-4728-A957-E37585C49B4C}" type="pres">
      <dgm:prSet presAssocID="{D2069F79-BAA2-41F5-A017-C3B431CA1AED}" presName="sibTrans" presStyleLbl="sibTrans2D1" presStyleIdx="0" presStyleCnt="0"/>
      <dgm:spPr/>
    </dgm:pt>
    <dgm:pt modelId="{C2166953-FCB5-4805-8152-59679A7AA65C}" type="pres">
      <dgm:prSet presAssocID="{9B7F4E65-4FA2-4C6C-9EB1-43B9E643555E}" presName="compNode" presStyleCnt="0"/>
      <dgm:spPr/>
    </dgm:pt>
    <dgm:pt modelId="{EDC0A939-AF81-4A80-B37F-85316FFC0C60}" type="pres">
      <dgm:prSet presAssocID="{9B7F4E65-4FA2-4C6C-9EB1-43B9E643555E}" presName="iconBgRect" presStyleLbl="bgShp" presStyleIdx="4" presStyleCnt="6"/>
      <dgm:spPr/>
    </dgm:pt>
    <dgm:pt modelId="{681F817E-C01A-4ECD-95F6-9CA749D2B85F}" type="pres">
      <dgm:prSet presAssocID="{9B7F4E65-4FA2-4C6C-9EB1-43B9E643555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pt>
    <dgm:pt modelId="{753B1FE1-7D76-4298-8C9C-808F6E879D6E}" type="pres">
      <dgm:prSet presAssocID="{9B7F4E65-4FA2-4C6C-9EB1-43B9E643555E}" presName="spaceRect" presStyleCnt="0"/>
      <dgm:spPr/>
    </dgm:pt>
    <dgm:pt modelId="{2243A4B3-CD2A-4718-BDBC-23A2B9EEF5B1}" type="pres">
      <dgm:prSet presAssocID="{9B7F4E65-4FA2-4C6C-9EB1-43B9E643555E}" presName="textRect" presStyleLbl="revTx" presStyleIdx="4" presStyleCnt="6">
        <dgm:presLayoutVars>
          <dgm:chMax val="1"/>
          <dgm:chPref val="1"/>
        </dgm:presLayoutVars>
      </dgm:prSet>
      <dgm:spPr/>
    </dgm:pt>
    <dgm:pt modelId="{5F3F6139-B749-4008-8EB9-8444ADC99DE6}" type="pres">
      <dgm:prSet presAssocID="{71889104-721B-464F-8475-BE044E70705A}" presName="sibTrans" presStyleLbl="sibTrans2D1" presStyleIdx="0" presStyleCnt="0"/>
      <dgm:spPr/>
    </dgm:pt>
    <dgm:pt modelId="{BBAB6176-46B8-44C5-ADC8-E55D8C4B5984}" type="pres">
      <dgm:prSet presAssocID="{DFC0B5F1-08FC-4EAF-8BAF-85D8283E41CC}" presName="compNode" presStyleCnt="0"/>
      <dgm:spPr/>
    </dgm:pt>
    <dgm:pt modelId="{2CB9D7D6-FC19-4672-850F-B82A0B86AF3C}" type="pres">
      <dgm:prSet presAssocID="{DFC0B5F1-08FC-4EAF-8BAF-85D8283E41CC}" presName="iconBgRect" presStyleLbl="bgShp" presStyleIdx="5" presStyleCnt="6"/>
      <dgm:spPr/>
    </dgm:pt>
    <dgm:pt modelId="{9E7889C2-205C-4711-BD25-39E856C3B213}" type="pres">
      <dgm:prSet presAssocID="{DFC0B5F1-08FC-4EAF-8BAF-85D8283E41C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pt>
    <dgm:pt modelId="{CF5E0652-BA79-406F-AFB4-946E4432AA87}" type="pres">
      <dgm:prSet presAssocID="{DFC0B5F1-08FC-4EAF-8BAF-85D8283E41CC}" presName="spaceRect" presStyleCnt="0"/>
      <dgm:spPr/>
    </dgm:pt>
    <dgm:pt modelId="{8EC454D5-56E9-4F70-981D-B84D930816B9}" type="pres">
      <dgm:prSet presAssocID="{DFC0B5F1-08FC-4EAF-8BAF-85D8283E41CC}" presName="textRect" presStyleLbl="revTx" presStyleIdx="5" presStyleCnt="6">
        <dgm:presLayoutVars>
          <dgm:chMax val="1"/>
          <dgm:chPref val="1"/>
        </dgm:presLayoutVars>
      </dgm:prSet>
      <dgm:spPr/>
    </dgm:pt>
  </dgm:ptLst>
  <dgm:cxnLst>
    <dgm:cxn modelId="{535D680C-FA7B-45BF-9373-351C31461D62}" srcId="{FB7B2078-FC5B-41A8-90A5-49EE28E92AF7}" destId="{E1A27692-FD14-4AE0-9EA5-81E51E5CDFF5}" srcOrd="2" destOrd="0" parTransId="{7844322C-3C98-4335-A1D9-6D6B0B499C18}" sibTransId="{F17D5087-6E18-4EAD-889E-351565D6D384}"/>
    <dgm:cxn modelId="{61F11615-BE29-4F77-9E53-59B1D616894B}" srcId="{FB7B2078-FC5B-41A8-90A5-49EE28E92AF7}" destId="{31C9041D-7F3F-44AB-8E84-2E97014ABBD4}" srcOrd="3" destOrd="0" parTransId="{E753FC9D-5700-4DE4-B1FB-FAA257C460DE}" sibTransId="{D2069F79-BAA2-41F5-A017-C3B431CA1AED}"/>
    <dgm:cxn modelId="{46169919-B6C5-43A3-B63B-0C6B62B4B683}" srcId="{FB7B2078-FC5B-41A8-90A5-49EE28E92AF7}" destId="{9B7F4E65-4FA2-4C6C-9EB1-43B9E643555E}" srcOrd="4" destOrd="0" parTransId="{FB65CABD-A60E-423A-B597-EE63F42840D0}" sibTransId="{71889104-721B-464F-8475-BE044E70705A}"/>
    <dgm:cxn modelId="{5E56FF23-95E0-48DA-8D7C-53EE8F200E70}" type="presOf" srcId="{C0E308B4-CE6E-422F-B56C-C2F48439818F}" destId="{5573BB71-2E34-4A65-BB2D-29E31DBC32A2}" srcOrd="0" destOrd="0" presId="urn:microsoft.com/office/officeart/2018/2/layout/IconCircleList"/>
    <dgm:cxn modelId="{A7D4F32C-BD06-4EBF-801D-697544FF8046}" srcId="{FB7B2078-FC5B-41A8-90A5-49EE28E92AF7}" destId="{FBB531D5-8D4E-4C73-B25D-F4A661F3D82C}" srcOrd="0" destOrd="0" parTransId="{8C4998CA-DA12-48A7-9DDD-635C041B0799}" sibTransId="{61E242BE-9699-4D81-BBD3-4B0D9E1A5A34}"/>
    <dgm:cxn modelId="{3DFE1135-D2CE-492C-B9A2-98D811B49434}" srcId="{FB7B2078-FC5B-41A8-90A5-49EE28E92AF7}" destId="{C0E308B4-CE6E-422F-B56C-C2F48439818F}" srcOrd="1" destOrd="0" parTransId="{BC821097-7FC8-4E3C-9E65-43AC9AE9D92E}" sibTransId="{D1881C80-A5B0-49E3-9D21-442F8BE8A97D}"/>
    <dgm:cxn modelId="{F0847D38-269B-448B-B12A-F88140F63934}" type="presOf" srcId="{71889104-721B-464F-8475-BE044E70705A}" destId="{5F3F6139-B749-4008-8EB9-8444ADC99DE6}" srcOrd="0" destOrd="0" presId="urn:microsoft.com/office/officeart/2018/2/layout/IconCircleList"/>
    <dgm:cxn modelId="{18329561-DE71-49B2-B929-5EC7AFF4C582}" type="presOf" srcId="{D2069F79-BAA2-41F5-A017-C3B431CA1AED}" destId="{0969C02E-D33E-4728-A957-E37585C49B4C}" srcOrd="0" destOrd="0" presId="urn:microsoft.com/office/officeart/2018/2/layout/IconCircleList"/>
    <dgm:cxn modelId="{0DA3A44F-A815-433F-B7AB-A228E0C938DC}" type="presOf" srcId="{61E242BE-9699-4D81-BBD3-4B0D9E1A5A34}" destId="{A095814D-F17E-45A1-B201-112F64CEE692}" srcOrd="0" destOrd="0" presId="urn:microsoft.com/office/officeart/2018/2/layout/IconCircleList"/>
    <dgm:cxn modelId="{9F596471-6205-4D80-9A7A-4186C1C12CC2}" srcId="{FB7B2078-FC5B-41A8-90A5-49EE28E92AF7}" destId="{DFC0B5F1-08FC-4EAF-8BAF-85D8283E41CC}" srcOrd="5" destOrd="0" parTransId="{4CA85897-57AD-42BC-A805-3C50BFE631EE}" sibTransId="{0A48C5AF-9E97-454E-BFA0-9AC2EA34E824}"/>
    <dgm:cxn modelId="{4A42097A-03A0-4AE9-98AD-32220A2B11B9}" type="presOf" srcId="{9B7F4E65-4FA2-4C6C-9EB1-43B9E643555E}" destId="{2243A4B3-CD2A-4718-BDBC-23A2B9EEF5B1}" srcOrd="0" destOrd="0" presId="urn:microsoft.com/office/officeart/2018/2/layout/IconCircleList"/>
    <dgm:cxn modelId="{9A23187F-7B6F-4AA3-B02F-43CE29F06CAA}" type="presOf" srcId="{FBB531D5-8D4E-4C73-B25D-F4A661F3D82C}" destId="{74C9C1E2-EAAE-41D6-B284-09D3CDCD19BE}" srcOrd="0" destOrd="0" presId="urn:microsoft.com/office/officeart/2018/2/layout/IconCircleList"/>
    <dgm:cxn modelId="{56E9B182-B089-41BE-B49D-A4504AFA92A2}" type="presOf" srcId="{DFC0B5F1-08FC-4EAF-8BAF-85D8283E41CC}" destId="{8EC454D5-56E9-4F70-981D-B84D930816B9}" srcOrd="0" destOrd="0" presId="urn:microsoft.com/office/officeart/2018/2/layout/IconCircleList"/>
    <dgm:cxn modelId="{E0B49896-2175-41D8-85C1-AA70AF3736FB}" type="presOf" srcId="{31C9041D-7F3F-44AB-8E84-2E97014ABBD4}" destId="{D0087585-B17C-4A7B-AF72-BFE6D8463C0A}" srcOrd="0" destOrd="0" presId="urn:microsoft.com/office/officeart/2018/2/layout/IconCircleList"/>
    <dgm:cxn modelId="{887A7A9B-3845-4E37-8FD9-F36F8B058425}" type="presOf" srcId="{D1881C80-A5B0-49E3-9D21-442F8BE8A97D}" destId="{2CA0835D-C481-4F6D-8346-13754C0F25D9}" srcOrd="0" destOrd="0" presId="urn:microsoft.com/office/officeart/2018/2/layout/IconCircleList"/>
    <dgm:cxn modelId="{A67F0CAA-FF91-4D3C-BDAF-52BCE5A20AD9}" type="presOf" srcId="{FB7B2078-FC5B-41A8-90A5-49EE28E92AF7}" destId="{70ABF811-859B-4688-894B-7A54C0203F8B}" srcOrd="0" destOrd="0" presId="urn:microsoft.com/office/officeart/2018/2/layout/IconCircleList"/>
    <dgm:cxn modelId="{C52968BC-E927-491F-8186-8EB74425F6A9}" type="presOf" srcId="{E1A27692-FD14-4AE0-9EA5-81E51E5CDFF5}" destId="{F4A2FF23-9629-4E19-998C-A4C8BD90E8EC}" srcOrd="0" destOrd="0" presId="urn:microsoft.com/office/officeart/2018/2/layout/IconCircleList"/>
    <dgm:cxn modelId="{FE6DC6F2-B694-4A7B-934F-ED26E5710538}" type="presOf" srcId="{F17D5087-6E18-4EAD-889E-351565D6D384}" destId="{AE816464-B75E-4E1D-B9C0-68DB4D290AF4}" srcOrd="0" destOrd="0" presId="urn:microsoft.com/office/officeart/2018/2/layout/IconCircleList"/>
    <dgm:cxn modelId="{BAA82234-6890-4D51-8CEA-0AE39AA379C3}" type="presParOf" srcId="{70ABF811-859B-4688-894B-7A54C0203F8B}" destId="{4A905798-0F78-4A74-A6B8-BBF26FE5CA57}" srcOrd="0" destOrd="0" presId="urn:microsoft.com/office/officeart/2018/2/layout/IconCircleList"/>
    <dgm:cxn modelId="{04ECFFB9-3313-4DF5-95EC-949D447ED3E6}" type="presParOf" srcId="{4A905798-0F78-4A74-A6B8-BBF26FE5CA57}" destId="{648FD96E-8758-4C85-8119-8E1D82D3AD25}" srcOrd="0" destOrd="0" presId="urn:microsoft.com/office/officeart/2018/2/layout/IconCircleList"/>
    <dgm:cxn modelId="{53EE45C1-E141-4633-BD40-719C559032F8}" type="presParOf" srcId="{648FD96E-8758-4C85-8119-8E1D82D3AD25}" destId="{E1287BF4-060E-4DE0-A48B-8DB1E0789EFE}" srcOrd="0" destOrd="0" presId="urn:microsoft.com/office/officeart/2018/2/layout/IconCircleList"/>
    <dgm:cxn modelId="{78258BAD-98E8-43F4-9DC4-ABE4664F9F9E}" type="presParOf" srcId="{648FD96E-8758-4C85-8119-8E1D82D3AD25}" destId="{318A5724-3BEA-4BAD-9AB5-2879C51F6059}" srcOrd="1" destOrd="0" presId="urn:microsoft.com/office/officeart/2018/2/layout/IconCircleList"/>
    <dgm:cxn modelId="{9D6F7168-21E3-4A00-A3FE-7E546EA3CB89}" type="presParOf" srcId="{648FD96E-8758-4C85-8119-8E1D82D3AD25}" destId="{C35908A0-ACF4-4F5A-9F42-C64E1510A9EC}" srcOrd="2" destOrd="0" presId="urn:microsoft.com/office/officeart/2018/2/layout/IconCircleList"/>
    <dgm:cxn modelId="{0C151BFE-2C73-479F-8DE7-27FA60188A33}" type="presParOf" srcId="{648FD96E-8758-4C85-8119-8E1D82D3AD25}" destId="{74C9C1E2-EAAE-41D6-B284-09D3CDCD19BE}" srcOrd="3" destOrd="0" presId="urn:microsoft.com/office/officeart/2018/2/layout/IconCircleList"/>
    <dgm:cxn modelId="{F1312085-9BF4-429E-BD2B-F91C911BF5AB}" type="presParOf" srcId="{4A905798-0F78-4A74-A6B8-BBF26FE5CA57}" destId="{A095814D-F17E-45A1-B201-112F64CEE692}" srcOrd="1" destOrd="0" presId="urn:microsoft.com/office/officeart/2018/2/layout/IconCircleList"/>
    <dgm:cxn modelId="{3F58671D-5E89-41F3-B750-F559871CF7F8}" type="presParOf" srcId="{4A905798-0F78-4A74-A6B8-BBF26FE5CA57}" destId="{9FF0EFA4-54D5-47C0-AC58-A794FAA0FC0E}" srcOrd="2" destOrd="0" presId="urn:microsoft.com/office/officeart/2018/2/layout/IconCircleList"/>
    <dgm:cxn modelId="{4CF3F514-9911-44B8-902C-B969823CFB00}" type="presParOf" srcId="{9FF0EFA4-54D5-47C0-AC58-A794FAA0FC0E}" destId="{91BAF8CE-0ADE-4371-9CDC-1C90C3724446}" srcOrd="0" destOrd="0" presId="urn:microsoft.com/office/officeart/2018/2/layout/IconCircleList"/>
    <dgm:cxn modelId="{C85F0979-73C0-42D4-8E74-5C85B33C7B6B}" type="presParOf" srcId="{9FF0EFA4-54D5-47C0-AC58-A794FAA0FC0E}" destId="{3251E7E7-D157-47A8-A89D-34239026787C}" srcOrd="1" destOrd="0" presId="urn:microsoft.com/office/officeart/2018/2/layout/IconCircleList"/>
    <dgm:cxn modelId="{ED4EE928-5B8D-416C-85A0-3ABC73CD7794}" type="presParOf" srcId="{9FF0EFA4-54D5-47C0-AC58-A794FAA0FC0E}" destId="{D680B9A8-1F37-488F-AEE3-10C6F13712C2}" srcOrd="2" destOrd="0" presId="urn:microsoft.com/office/officeart/2018/2/layout/IconCircleList"/>
    <dgm:cxn modelId="{377F4560-5293-42A6-ABAB-10812D33425A}" type="presParOf" srcId="{9FF0EFA4-54D5-47C0-AC58-A794FAA0FC0E}" destId="{5573BB71-2E34-4A65-BB2D-29E31DBC32A2}" srcOrd="3" destOrd="0" presId="urn:microsoft.com/office/officeart/2018/2/layout/IconCircleList"/>
    <dgm:cxn modelId="{345D7FC6-A838-40F3-9C2E-9B1D691BC18A}" type="presParOf" srcId="{4A905798-0F78-4A74-A6B8-BBF26FE5CA57}" destId="{2CA0835D-C481-4F6D-8346-13754C0F25D9}" srcOrd="3" destOrd="0" presId="urn:microsoft.com/office/officeart/2018/2/layout/IconCircleList"/>
    <dgm:cxn modelId="{DE12244A-F6E0-4A2C-9EE3-2EF7921935C0}" type="presParOf" srcId="{4A905798-0F78-4A74-A6B8-BBF26FE5CA57}" destId="{A4C3373C-FED4-4507-9338-67224B191A9E}" srcOrd="4" destOrd="0" presId="urn:microsoft.com/office/officeart/2018/2/layout/IconCircleList"/>
    <dgm:cxn modelId="{72C09253-579B-4D0C-8FE5-FC64C9978741}" type="presParOf" srcId="{A4C3373C-FED4-4507-9338-67224B191A9E}" destId="{D8798416-B6AB-404D-93C0-D45994A25F53}" srcOrd="0" destOrd="0" presId="urn:microsoft.com/office/officeart/2018/2/layout/IconCircleList"/>
    <dgm:cxn modelId="{E4B87B0A-BB73-4461-8FBB-5862DE4DD806}" type="presParOf" srcId="{A4C3373C-FED4-4507-9338-67224B191A9E}" destId="{C97809D2-7A0E-45E4-9C26-0258A82A23D0}" srcOrd="1" destOrd="0" presId="urn:microsoft.com/office/officeart/2018/2/layout/IconCircleList"/>
    <dgm:cxn modelId="{C6968202-7BF3-495D-B7F9-3FE0773D003C}" type="presParOf" srcId="{A4C3373C-FED4-4507-9338-67224B191A9E}" destId="{889D7CC6-1595-41C4-8000-675AD46D1858}" srcOrd="2" destOrd="0" presId="urn:microsoft.com/office/officeart/2018/2/layout/IconCircleList"/>
    <dgm:cxn modelId="{EE189658-D3C0-45FF-A982-304694C8AAC9}" type="presParOf" srcId="{A4C3373C-FED4-4507-9338-67224B191A9E}" destId="{F4A2FF23-9629-4E19-998C-A4C8BD90E8EC}" srcOrd="3" destOrd="0" presId="urn:microsoft.com/office/officeart/2018/2/layout/IconCircleList"/>
    <dgm:cxn modelId="{DD97FD16-33E2-4858-9719-BF9B08FECFD1}" type="presParOf" srcId="{4A905798-0F78-4A74-A6B8-BBF26FE5CA57}" destId="{AE816464-B75E-4E1D-B9C0-68DB4D290AF4}" srcOrd="5" destOrd="0" presId="urn:microsoft.com/office/officeart/2018/2/layout/IconCircleList"/>
    <dgm:cxn modelId="{C7AA4311-1704-4028-BF35-8A4DFA9FFE93}" type="presParOf" srcId="{4A905798-0F78-4A74-A6B8-BBF26FE5CA57}" destId="{12D3DE57-8570-46CF-B886-BD7A53F29CE6}" srcOrd="6" destOrd="0" presId="urn:microsoft.com/office/officeart/2018/2/layout/IconCircleList"/>
    <dgm:cxn modelId="{D656059E-52BC-44C4-99CC-361FE719A762}" type="presParOf" srcId="{12D3DE57-8570-46CF-B886-BD7A53F29CE6}" destId="{B26EFBA3-EAED-48DF-9234-956BD97395B4}" srcOrd="0" destOrd="0" presId="urn:microsoft.com/office/officeart/2018/2/layout/IconCircleList"/>
    <dgm:cxn modelId="{797B5843-C318-4D76-A45E-DA7ACA2E5C0A}" type="presParOf" srcId="{12D3DE57-8570-46CF-B886-BD7A53F29CE6}" destId="{E5B0DD16-3CDF-4B35-BA56-5BDFD0352A49}" srcOrd="1" destOrd="0" presId="urn:microsoft.com/office/officeart/2018/2/layout/IconCircleList"/>
    <dgm:cxn modelId="{31463A46-103E-4D14-9AC8-B9CB082A672B}" type="presParOf" srcId="{12D3DE57-8570-46CF-B886-BD7A53F29CE6}" destId="{2A92D405-97D7-4D12-806D-513B6834C84B}" srcOrd="2" destOrd="0" presId="urn:microsoft.com/office/officeart/2018/2/layout/IconCircleList"/>
    <dgm:cxn modelId="{B8658772-3414-4AD9-971F-D170967647D5}" type="presParOf" srcId="{12D3DE57-8570-46CF-B886-BD7A53F29CE6}" destId="{D0087585-B17C-4A7B-AF72-BFE6D8463C0A}" srcOrd="3" destOrd="0" presId="urn:microsoft.com/office/officeart/2018/2/layout/IconCircleList"/>
    <dgm:cxn modelId="{6EB6B6F5-79A4-456E-BB01-5D63AF55492F}" type="presParOf" srcId="{4A905798-0F78-4A74-A6B8-BBF26FE5CA57}" destId="{0969C02E-D33E-4728-A957-E37585C49B4C}" srcOrd="7" destOrd="0" presId="urn:microsoft.com/office/officeart/2018/2/layout/IconCircleList"/>
    <dgm:cxn modelId="{62020350-3316-4932-8F6B-7803E4149E80}" type="presParOf" srcId="{4A905798-0F78-4A74-A6B8-BBF26FE5CA57}" destId="{C2166953-FCB5-4805-8152-59679A7AA65C}" srcOrd="8" destOrd="0" presId="urn:microsoft.com/office/officeart/2018/2/layout/IconCircleList"/>
    <dgm:cxn modelId="{9D5F5E13-BC5A-4AFF-A946-11CD57B43731}" type="presParOf" srcId="{C2166953-FCB5-4805-8152-59679A7AA65C}" destId="{EDC0A939-AF81-4A80-B37F-85316FFC0C60}" srcOrd="0" destOrd="0" presId="urn:microsoft.com/office/officeart/2018/2/layout/IconCircleList"/>
    <dgm:cxn modelId="{5691A6A7-AC48-4A38-BB66-0CE5280AE92B}" type="presParOf" srcId="{C2166953-FCB5-4805-8152-59679A7AA65C}" destId="{681F817E-C01A-4ECD-95F6-9CA749D2B85F}" srcOrd="1" destOrd="0" presId="urn:microsoft.com/office/officeart/2018/2/layout/IconCircleList"/>
    <dgm:cxn modelId="{198C03D2-A780-4AA6-AA02-D166EC38D777}" type="presParOf" srcId="{C2166953-FCB5-4805-8152-59679A7AA65C}" destId="{753B1FE1-7D76-4298-8C9C-808F6E879D6E}" srcOrd="2" destOrd="0" presId="urn:microsoft.com/office/officeart/2018/2/layout/IconCircleList"/>
    <dgm:cxn modelId="{C4E063FA-B076-4BD8-9E32-EE57728B3653}" type="presParOf" srcId="{C2166953-FCB5-4805-8152-59679A7AA65C}" destId="{2243A4B3-CD2A-4718-BDBC-23A2B9EEF5B1}" srcOrd="3" destOrd="0" presId="urn:microsoft.com/office/officeart/2018/2/layout/IconCircleList"/>
    <dgm:cxn modelId="{D75C5647-3D02-46BF-8AD9-7270ED26956D}" type="presParOf" srcId="{4A905798-0F78-4A74-A6B8-BBF26FE5CA57}" destId="{5F3F6139-B749-4008-8EB9-8444ADC99DE6}" srcOrd="9" destOrd="0" presId="urn:microsoft.com/office/officeart/2018/2/layout/IconCircleList"/>
    <dgm:cxn modelId="{07F83540-7E3C-45FC-98F7-7B2927AA175F}" type="presParOf" srcId="{4A905798-0F78-4A74-A6B8-BBF26FE5CA57}" destId="{BBAB6176-46B8-44C5-ADC8-E55D8C4B5984}" srcOrd="10" destOrd="0" presId="urn:microsoft.com/office/officeart/2018/2/layout/IconCircleList"/>
    <dgm:cxn modelId="{3E533222-544B-469A-A5EB-5F2BA7A68C53}" type="presParOf" srcId="{BBAB6176-46B8-44C5-ADC8-E55D8C4B5984}" destId="{2CB9D7D6-FC19-4672-850F-B82A0B86AF3C}" srcOrd="0" destOrd="0" presId="urn:microsoft.com/office/officeart/2018/2/layout/IconCircleList"/>
    <dgm:cxn modelId="{16D29B2F-B14D-4F3A-84B6-849604705E45}" type="presParOf" srcId="{BBAB6176-46B8-44C5-ADC8-E55D8C4B5984}" destId="{9E7889C2-205C-4711-BD25-39E856C3B213}" srcOrd="1" destOrd="0" presId="urn:microsoft.com/office/officeart/2018/2/layout/IconCircleList"/>
    <dgm:cxn modelId="{46C09C1E-1BC4-45D7-890F-31CB94D6B418}" type="presParOf" srcId="{BBAB6176-46B8-44C5-ADC8-E55D8C4B5984}" destId="{CF5E0652-BA79-406F-AFB4-946E4432AA87}" srcOrd="2" destOrd="0" presId="urn:microsoft.com/office/officeart/2018/2/layout/IconCircleList"/>
    <dgm:cxn modelId="{CB1BA4F7-14B5-4BD5-A3B3-6379F67F0E38}" type="presParOf" srcId="{BBAB6176-46B8-44C5-ADC8-E55D8C4B5984}" destId="{8EC454D5-56E9-4F70-981D-B84D930816B9}" srcOrd="3" destOrd="0" presId="urn:microsoft.com/office/officeart/2018/2/layout/IconCircle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4351338"/>
        <a:chOff x="0" y="0"/>
        <a:chExt cx="10515600" cy="4351338"/>
      </a:xfrm>
    </dsp:grpSpPr>
    <dsp:sp modelId="{E1287BF4-060E-4DE0-A48B-8DB1E0789EFE}">
      <dsp:nvSpPr>
        <dsp:cNvPr id="3" name="Oval 2"/>
        <dsp:cNvSpPr/>
      </dsp:nvSpPr>
      <dsp:spPr bwMode="white">
        <a:xfrm>
          <a:off x="565767" y="-19"/>
          <a:ext cx="1242425" cy="1242425"/>
        </a:xfrm>
        <a:prstGeom prst="ellipse">
          <a:avLst/>
        </a:prstGeom>
      </dsp:spPr>
      <dsp:style>
        <a:lnRef idx="0">
          <a:schemeClr val="accent1"/>
        </a:lnRef>
        <a:fillRef idx="1">
          <a:schemeClr val="accent1">
            <a:tint val="40000"/>
          </a:schemeClr>
        </a:fillRef>
        <a:effectRef idx="0">
          <a:scrgbClr r="0" g="0" b="0"/>
        </a:effectRef>
        <a:fontRef idx="minor"/>
      </dsp:style>
      <dsp:txXfrm>
        <a:off x="565767" y="-19"/>
        <a:ext cx="1242425" cy="1242425"/>
      </dsp:txXfrm>
    </dsp:sp>
    <dsp:sp modelId="{318A5724-3BEA-4BAD-9AB5-2879C51F6059}">
      <dsp:nvSpPr>
        <dsp:cNvPr id="4" name="Rectangles 3"/>
        <dsp:cNvSpPr/>
      </dsp:nvSpPr>
      <dsp:spPr bwMode="white">
        <a:xfrm>
          <a:off x="826676" y="260891"/>
          <a:ext cx="720606" cy="720606"/>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sp:spPr>
      <dsp:style>
        <a:lnRef idx="2">
          <a:schemeClr val="lt1"/>
        </a:lnRef>
        <a:fillRef idx="1">
          <a:schemeClr val="accent1"/>
        </a:fillRef>
        <a:effectRef idx="0">
          <a:scrgbClr r="0" g="0" b="0"/>
        </a:effectRef>
        <a:fontRef idx="minor">
          <a:schemeClr val="lt1"/>
        </a:fontRef>
      </dsp:style>
      <dsp:txXfrm>
        <a:off x="826676" y="260891"/>
        <a:ext cx="720606" cy="720606"/>
      </dsp:txXfrm>
    </dsp:sp>
    <dsp:sp modelId="{74C9C1E2-EAAE-41D6-B284-09D3CDCD19BE}">
      <dsp:nvSpPr>
        <dsp:cNvPr id="5" name="Rectangles 4"/>
        <dsp:cNvSpPr/>
      </dsp:nvSpPr>
      <dsp:spPr bwMode="white">
        <a:xfrm>
          <a:off x="2074426" y="-19"/>
          <a:ext cx="2928573" cy="124242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0">
            <a:lnSpc>
              <a:spcPct val="100000"/>
            </a:lnSpc>
            <a:spcBef>
              <a:spcPct val="0"/>
            </a:spcBef>
            <a:spcAft>
              <a:spcPct val="35000"/>
            </a:spcAft>
          </a:pPr>
          <a:r>
            <a:rPr lang="en-US">
              <a:solidFill>
                <a:schemeClr val="tx1"/>
              </a:solidFill>
            </a:rPr>
            <a:t>Decentralization</a:t>
          </a:r>
          <a:endParaRPr>
            <a:solidFill>
              <a:schemeClr val="tx1"/>
            </a:solidFill>
          </a:endParaRPr>
        </a:p>
      </dsp:txBody>
      <dsp:txXfrm>
        <a:off x="2074426" y="-19"/>
        <a:ext cx="2928573" cy="1242425"/>
      </dsp:txXfrm>
    </dsp:sp>
    <dsp:sp modelId="{91BAF8CE-0ADE-4371-9CDC-1C90C3724446}">
      <dsp:nvSpPr>
        <dsp:cNvPr id="6" name="Oval 5"/>
        <dsp:cNvSpPr/>
      </dsp:nvSpPr>
      <dsp:spPr bwMode="white">
        <a:xfrm>
          <a:off x="5513280" y="-19"/>
          <a:ext cx="1242425" cy="1242425"/>
        </a:xfrm>
        <a:prstGeom prst="ellipse">
          <a:avLst/>
        </a:prstGeom>
      </dsp:spPr>
      <dsp:style>
        <a:lnRef idx="0">
          <a:schemeClr val="accent1"/>
        </a:lnRef>
        <a:fillRef idx="1">
          <a:schemeClr val="accent1">
            <a:tint val="40000"/>
          </a:schemeClr>
        </a:fillRef>
        <a:effectRef idx="0">
          <a:scrgbClr r="0" g="0" b="0"/>
        </a:effectRef>
        <a:fontRef idx="minor"/>
      </dsp:style>
      <dsp:txXfrm>
        <a:off x="5513280" y="-19"/>
        <a:ext cx="1242425" cy="1242425"/>
      </dsp:txXfrm>
    </dsp:sp>
    <dsp:sp modelId="{3251E7E7-D157-47A8-A89D-34239026787C}">
      <dsp:nvSpPr>
        <dsp:cNvPr id="7" name="Rectangles 6"/>
        <dsp:cNvSpPr/>
      </dsp:nvSpPr>
      <dsp:spPr bwMode="white">
        <a:xfrm>
          <a:off x="5774189" y="260891"/>
          <a:ext cx="720606" cy="720606"/>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sp:spPr>
      <dsp:style>
        <a:lnRef idx="2">
          <a:schemeClr val="lt1"/>
        </a:lnRef>
        <a:fillRef idx="1">
          <a:schemeClr val="accent1"/>
        </a:fillRef>
        <a:effectRef idx="0">
          <a:scrgbClr r="0" g="0" b="0"/>
        </a:effectRef>
        <a:fontRef idx="minor">
          <a:schemeClr val="lt1"/>
        </a:fontRef>
      </dsp:style>
      <dsp:txXfrm>
        <a:off x="5774189" y="260891"/>
        <a:ext cx="720606" cy="720606"/>
      </dsp:txXfrm>
    </dsp:sp>
    <dsp:sp modelId="{5573BB71-2E34-4A65-BB2D-29E31DBC32A2}">
      <dsp:nvSpPr>
        <dsp:cNvPr id="8" name="Rectangles 7"/>
        <dsp:cNvSpPr/>
      </dsp:nvSpPr>
      <dsp:spPr bwMode="white">
        <a:xfrm>
          <a:off x="7021939" y="-19"/>
          <a:ext cx="2928573" cy="124242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0">
            <a:lnSpc>
              <a:spcPct val="100000"/>
            </a:lnSpc>
            <a:spcBef>
              <a:spcPct val="0"/>
            </a:spcBef>
            <a:spcAft>
              <a:spcPct val="35000"/>
            </a:spcAft>
          </a:pPr>
          <a:r>
            <a:rPr lang="en-US">
              <a:solidFill>
                <a:schemeClr val="tx1"/>
              </a:solidFill>
            </a:rPr>
            <a:t>Voter Identity Verification</a:t>
          </a:r>
          <a:endParaRPr>
            <a:solidFill>
              <a:schemeClr val="tx1"/>
            </a:solidFill>
          </a:endParaRPr>
        </a:p>
      </dsp:txBody>
      <dsp:txXfrm>
        <a:off x="7021939" y="-19"/>
        <a:ext cx="2928573" cy="1242425"/>
      </dsp:txXfrm>
    </dsp:sp>
    <dsp:sp modelId="{D8798416-B6AB-404D-93C0-D45994A25F53}">
      <dsp:nvSpPr>
        <dsp:cNvPr id="9" name="Oval 8"/>
        <dsp:cNvSpPr/>
      </dsp:nvSpPr>
      <dsp:spPr bwMode="white">
        <a:xfrm>
          <a:off x="565767" y="1554457"/>
          <a:ext cx="1242425" cy="1242425"/>
        </a:xfrm>
        <a:prstGeom prst="ellipse">
          <a:avLst/>
        </a:prstGeom>
      </dsp:spPr>
      <dsp:style>
        <a:lnRef idx="0">
          <a:schemeClr val="accent1"/>
        </a:lnRef>
        <a:fillRef idx="1">
          <a:schemeClr val="accent1">
            <a:tint val="40000"/>
          </a:schemeClr>
        </a:fillRef>
        <a:effectRef idx="0">
          <a:scrgbClr r="0" g="0" b="0"/>
        </a:effectRef>
        <a:fontRef idx="minor"/>
      </dsp:style>
      <dsp:txXfrm>
        <a:off x="565767" y="1554457"/>
        <a:ext cx="1242425" cy="1242425"/>
      </dsp:txXfrm>
    </dsp:sp>
    <dsp:sp modelId="{C97809D2-7A0E-45E4-9C26-0258A82A23D0}">
      <dsp:nvSpPr>
        <dsp:cNvPr id="10" name="Rectangles 9"/>
        <dsp:cNvSpPr/>
      </dsp:nvSpPr>
      <dsp:spPr bwMode="white">
        <a:xfrm>
          <a:off x="826676" y="1815366"/>
          <a:ext cx="720606" cy="720606"/>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sp:spPr>
      <dsp:style>
        <a:lnRef idx="2">
          <a:schemeClr val="lt1"/>
        </a:lnRef>
        <a:fillRef idx="1">
          <a:schemeClr val="accent1"/>
        </a:fillRef>
        <a:effectRef idx="0">
          <a:scrgbClr r="0" g="0" b="0"/>
        </a:effectRef>
        <a:fontRef idx="minor">
          <a:schemeClr val="lt1"/>
        </a:fontRef>
      </dsp:style>
      <dsp:txXfrm>
        <a:off x="826676" y="1815366"/>
        <a:ext cx="720606" cy="720606"/>
      </dsp:txXfrm>
    </dsp:sp>
    <dsp:sp modelId="{F4A2FF23-9629-4E19-998C-A4C8BD90E8EC}">
      <dsp:nvSpPr>
        <dsp:cNvPr id="11" name="Rectangles 10"/>
        <dsp:cNvSpPr/>
      </dsp:nvSpPr>
      <dsp:spPr bwMode="white">
        <a:xfrm>
          <a:off x="2074426" y="1554457"/>
          <a:ext cx="2928573" cy="124242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0">
            <a:lnSpc>
              <a:spcPct val="100000"/>
            </a:lnSpc>
            <a:spcBef>
              <a:spcPct val="0"/>
            </a:spcBef>
            <a:spcAft>
              <a:spcPct val="35000"/>
            </a:spcAft>
          </a:pPr>
          <a:r>
            <a:rPr lang="en-US">
              <a:solidFill>
                <a:schemeClr val="tx1"/>
              </a:solidFill>
            </a:rPr>
            <a:t>Voting Transactions</a:t>
          </a:r>
          <a:endParaRPr>
            <a:solidFill>
              <a:schemeClr val="tx1"/>
            </a:solidFill>
          </a:endParaRPr>
        </a:p>
      </dsp:txBody>
      <dsp:txXfrm>
        <a:off x="2074426" y="1554457"/>
        <a:ext cx="2928573" cy="1242425"/>
      </dsp:txXfrm>
    </dsp:sp>
    <dsp:sp modelId="{B26EFBA3-EAED-48DF-9234-956BD97395B4}">
      <dsp:nvSpPr>
        <dsp:cNvPr id="12" name="Oval 11"/>
        <dsp:cNvSpPr/>
      </dsp:nvSpPr>
      <dsp:spPr bwMode="white">
        <a:xfrm>
          <a:off x="5513280" y="1554457"/>
          <a:ext cx="1242425" cy="1242425"/>
        </a:xfrm>
        <a:prstGeom prst="ellipse">
          <a:avLst/>
        </a:prstGeom>
      </dsp:spPr>
      <dsp:style>
        <a:lnRef idx="0">
          <a:schemeClr val="accent1"/>
        </a:lnRef>
        <a:fillRef idx="1">
          <a:schemeClr val="accent1">
            <a:tint val="40000"/>
          </a:schemeClr>
        </a:fillRef>
        <a:effectRef idx="0">
          <a:scrgbClr r="0" g="0" b="0"/>
        </a:effectRef>
        <a:fontRef idx="minor"/>
      </dsp:style>
      <dsp:txXfrm>
        <a:off x="5513280" y="1554457"/>
        <a:ext cx="1242425" cy="1242425"/>
      </dsp:txXfrm>
    </dsp:sp>
    <dsp:sp modelId="{E5B0DD16-3CDF-4B35-BA56-5BDFD0352A49}">
      <dsp:nvSpPr>
        <dsp:cNvPr id="13" name="Rectangles 12"/>
        <dsp:cNvSpPr/>
      </dsp:nvSpPr>
      <dsp:spPr bwMode="white">
        <a:xfrm>
          <a:off x="5774189" y="1815366"/>
          <a:ext cx="720606" cy="720606"/>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sp:spPr>
      <dsp:style>
        <a:lnRef idx="2">
          <a:schemeClr val="lt1"/>
        </a:lnRef>
        <a:fillRef idx="1">
          <a:schemeClr val="accent1"/>
        </a:fillRef>
        <a:effectRef idx="0">
          <a:scrgbClr r="0" g="0" b="0"/>
        </a:effectRef>
        <a:fontRef idx="minor">
          <a:schemeClr val="lt1"/>
        </a:fontRef>
      </dsp:style>
      <dsp:txXfrm>
        <a:off x="5774189" y="1815366"/>
        <a:ext cx="720606" cy="720606"/>
      </dsp:txXfrm>
    </dsp:sp>
    <dsp:sp modelId="{D0087585-B17C-4A7B-AF72-BFE6D8463C0A}">
      <dsp:nvSpPr>
        <dsp:cNvPr id="14" name="Rectangles 13"/>
        <dsp:cNvSpPr/>
      </dsp:nvSpPr>
      <dsp:spPr bwMode="white">
        <a:xfrm>
          <a:off x="7021939" y="1554457"/>
          <a:ext cx="2928573" cy="124242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0">
            <a:lnSpc>
              <a:spcPct val="100000"/>
            </a:lnSpc>
            <a:spcBef>
              <a:spcPct val="0"/>
            </a:spcBef>
            <a:spcAft>
              <a:spcPct val="35000"/>
            </a:spcAft>
          </a:pPr>
          <a:r>
            <a:rPr lang="en-US">
              <a:solidFill>
                <a:schemeClr val="tx1"/>
              </a:solidFill>
            </a:rPr>
            <a:t>Immutable Record</a:t>
          </a:r>
          <a:endParaRPr>
            <a:solidFill>
              <a:schemeClr val="tx1"/>
            </a:solidFill>
          </a:endParaRPr>
        </a:p>
      </dsp:txBody>
      <dsp:txXfrm>
        <a:off x="7021939" y="1554457"/>
        <a:ext cx="2928573" cy="1242425"/>
      </dsp:txXfrm>
    </dsp:sp>
    <dsp:sp modelId="{EDC0A939-AF81-4A80-B37F-85316FFC0C60}">
      <dsp:nvSpPr>
        <dsp:cNvPr id="15" name="Oval 14"/>
        <dsp:cNvSpPr/>
      </dsp:nvSpPr>
      <dsp:spPr bwMode="white">
        <a:xfrm>
          <a:off x="565767" y="3108932"/>
          <a:ext cx="1242425" cy="1242425"/>
        </a:xfrm>
        <a:prstGeom prst="ellipse">
          <a:avLst/>
        </a:prstGeom>
      </dsp:spPr>
      <dsp:style>
        <a:lnRef idx="0">
          <a:schemeClr val="accent1"/>
        </a:lnRef>
        <a:fillRef idx="1">
          <a:schemeClr val="accent1">
            <a:tint val="40000"/>
          </a:schemeClr>
        </a:fillRef>
        <a:effectRef idx="0">
          <a:scrgbClr r="0" g="0" b="0"/>
        </a:effectRef>
        <a:fontRef idx="minor"/>
      </dsp:style>
      <dsp:txXfrm>
        <a:off x="565767" y="3108932"/>
        <a:ext cx="1242425" cy="1242425"/>
      </dsp:txXfrm>
    </dsp:sp>
    <dsp:sp modelId="{681F817E-C01A-4ECD-95F6-9CA749D2B85F}">
      <dsp:nvSpPr>
        <dsp:cNvPr id="16" name="Rectangles 15"/>
        <dsp:cNvSpPr/>
      </dsp:nvSpPr>
      <dsp:spPr bwMode="white">
        <a:xfrm>
          <a:off x="826676" y="3369841"/>
          <a:ext cx="720606" cy="720606"/>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sp:spPr>
      <dsp:style>
        <a:lnRef idx="2">
          <a:schemeClr val="lt1"/>
        </a:lnRef>
        <a:fillRef idx="1">
          <a:schemeClr val="accent1"/>
        </a:fillRef>
        <a:effectRef idx="0">
          <a:scrgbClr r="0" g="0" b="0"/>
        </a:effectRef>
        <a:fontRef idx="minor">
          <a:schemeClr val="lt1"/>
        </a:fontRef>
      </dsp:style>
      <dsp:txXfrm>
        <a:off x="826676" y="3369841"/>
        <a:ext cx="720606" cy="720606"/>
      </dsp:txXfrm>
    </dsp:sp>
    <dsp:sp modelId="{2243A4B3-CD2A-4718-BDBC-23A2B9EEF5B1}">
      <dsp:nvSpPr>
        <dsp:cNvPr id="17" name="Rectangles 16"/>
        <dsp:cNvSpPr/>
      </dsp:nvSpPr>
      <dsp:spPr bwMode="white">
        <a:xfrm>
          <a:off x="2074426" y="3108932"/>
          <a:ext cx="2928573" cy="124242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0">
            <a:lnSpc>
              <a:spcPct val="100000"/>
            </a:lnSpc>
            <a:spcBef>
              <a:spcPct val="0"/>
            </a:spcBef>
            <a:spcAft>
              <a:spcPct val="35000"/>
            </a:spcAft>
          </a:pPr>
          <a:r>
            <a:rPr lang="en-US">
              <a:solidFill>
                <a:schemeClr val="tx1"/>
              </a:solidFill>
            </a:rPr>
            <a:t>Transparency and Accessibility</a:t>
          </a:r>
          <a:endParaRPr>
            <a:solidFill>
              <a:schemeClr val="tx1"/>
            </a:solidFill>
          </a:endParaRPr>
        </a:p>
      </dsp:txBody>
      <dsp:txXfrm>
        <a:off x="2074426" y="3108932"/>
        <a:ext cx="2928573" cy="1242425"/>
      </dsp:txXfrm>
    </dsp:sp>
    <dsp:sp modelId="{2CB9D7D6-FC19-4672-850F-B82A0B86AF3C}">
      <dsp:nvSpPr>
        <dsp:cNvPr id="18" name="Oval 17"/>
        <dsp:cNvSpPr/>
      </dsp:nvSpPr>
      <dsp:spPr bwMode="white">
        <a:xfrm>
          <a:off x="5513280" y="3108932"/>
          <a:ext cx="1242425" cy="1242425"/>
        </a:xfrm>
        <a:prstGeom prst="ellipse">
          <a:avLst/>
        </a:prstGeom>
      </dsp:spPr>
      <dsp:style>
        <a:lnRef idx="0">
          <a:schemeClr val="accent1"/>
        </a:lnRef>
        <a:fillRef idx="1">
          <a:schemeClr val="accent1">
            <a:tint val="40000"/>
          </a:schemeClr>
        </a:fillRef>
        <a:effectRef idx="0">
          <a:scrgbClr r="0" g="0" b="0"/>
        </a:effectRef>
        <a:fontRef idx="minor"/>
      </dsp:style>
      <dsp:txXfrm>
        <a:off x="5513280" y="3108932"/>
        <a:ext cx="1242425" cy="1242425"/>
      </dsp:txXfrm>
    </dsp:sp>
    <dsp:sp modelId="{9E7889C2-205C-4711-BD25-39E856C3B213}">
      <dsp:nvSpPr>
        <dsp:cNvPr id="19" name="Rectangles 18"/>
        <dsp:cNvSpPr/>
      </dsp:nvSpPr>
      <dsp:spPr bwMode="white">
        <a:xfrm>
          <a:off x="5774189" y="3369841"/>
          <a:ext cx="720606" cy="720606"/>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sp:spPr>
      <dsp:style>
        <a:lnRef idx="2">
          <a:schemeClr val="lt1"/>
        </a:lnRef>
        <a:fillRef idx="1">
          <a:schemeClr val="accent1"/>
        </a:fillRef>
        <a:effectRef idx="0">
          <a:scrgbClr r="0" g="0" b="0"/>
        </a:effectRef>
        <a:fontRef idx="minor">
          <a:schemeClr val="lt1"/>
        </a:fontRef>
      </dsp:style>
      <dsp:txXfrm>
        <a:off x="5774189" y="3369841"/>
        <a:ext cx="720606" cy="720606"/>
      </dsp:txXfrm>
    </dsp:sp>
    <dsp:sp modelId="{8EC454D5-56E9-4F70-981D-B84D930816B9}">
      <dsp:nvSpPr>
        <dsp:cNvPr id="20" name="Rectangles 19"/>
        <dsp:cNvSpPr/>
      </dsp:nvSpPr>
      <dsp:spPr bwMode="white">
        <a:xfrm>
          <a:off x="7021939" y="3108932"/>
          <a:ext cx="2928573" cy="124242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0">
            <a:lnSpc>
              <a:spcPct val="100000"/>
            </a:lnSpc>
            <a:spcBef>
              <a:spcPct val="0"/>
            </a:spcBef>
            <a:spcAft>
              <a:spcPct val="35000"/>
            </a:spcAft>
          </a:pPr>
          <a:r>
            <a:rPr lang="en-US">
              <a:solidFill>
                <a:schemeClr val="tx1"/>
              </a:solidFill>
            </a:rPr>
            <a:t>Security Measures</a:t>
          </a:r>
          <a:endParaRPr>
            <a:solidFill>
              <a:schemeClr val="tx1"/>
            </a:solidFill>
          </a:endParaRPr>
        </a:p>
      </dsp:txBody>
      <dsp:txXfrm>
        <a:off x="7021939" y="3108932"/>
        <a:ext cx="2928573" cy="124242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contDir" val="sameDir"/>
            <dgm:param type="grDir" val="tL"/>
            <dgm:param type="flowDir" val="row"/>
          </dgm:alg>
        </dgm:if>
        <dgm:else name="Name5">
          <dgm:alg type="snake">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parTxLTRAlign" val="l"/>
                  <dgm:param type="parTxRTLAlign" val="l"/>
                  <dgm:param type="shpTxLTRAlignCh" val="l"/>
                  <dgm:param type="shpTxRTLAlignCh" val="l"/>
                  <dgm:param type="txAnchorVert" val="mid"/>
                </dgm:alg>
              </dgm:if>
              <dgm:else name="Name9">
                <dgm:alg type="tx">
                  <dgm:param type="parTxLTRAlign" val="r"/>
                  <dgm:param type="parTxRTLAlign" val="r"/>
                  <dgm:param type="shpTxLTRAlignCh" val="r"/>
                  <dgm:param type="shpTxRTLAlignCh" val="r"/>
                  <dgm:param type="txAnchorVert" val="mid"/>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7766"/>
            <a:ext cx="10515600" cy="1526846"/>
          </a:xfrm>
        </p:spPr>
        <p:txBody>
          <a:bodyPr>
            <a:normAutofit/>
          </a:bodyPr>
          <a:lstStyle/>
          <a:p>
            <a:r>
              <a:rPr lang="en-US" dirty="0">
                <a:cs typeface="Calibri Light" panose="020F0302020204030204"/>
              </a:rPr>
              <a:t>                             </a:t>
            </a:r>
            <a:r>
              <a:rPr lang="en-US" dirty="0">
                <a:latin typeface="Calibri Light" panose="020F0302020204030204"/>
                <a:cs typeface="Calibri Light" panose="020F0302020204030204"/>
              </a:rPr>
              <a:t>   </a:t>
            </a:r>
            <a:r>
              <a:rPr lang="en-US" dirty="0">
                <a:latin typeface="Times"/>
                <a:cs typeface="Times"/>
              </a:rPr>
              <a:t>Seminar</a:t>
            </a:r>
            <a:endParaRPr lang="en-US" dirty="0">
              <a:cs typeface="Calibri Light" panose="020F0302020204030204"/>
            </a:endParaRPr>
          </a:p>
        </p:txBody>
      </p:sp>
      <p:sp>
        <p:nvSpPr>
          <p:cNvPr id="3" name="Content Placeholder 2"/>
          <p:cNvSpPr>
            <a:spLocks noGrp="1"/>
          </p:cNvSpPr>
          <p:nvPr>
            <p:ph idx="1"/>
          </p:nvPr>
        </p:nvSpPr>
        <p:spPr>
          <a:xfrm>
            <a:off x="838200" y="3594040"/>
            <a:ext cx="10515600" cy="2582923"/>
          </a:xfrm>
        </p:spPr>
        <p:txBody>
          <a:bodyPr vert="horz" lIns="91440" tIns="45720" rIns="91440" bIns="45720" rtlCol="0" anchor="t">
            <a:normAutofit/>
          </a:bodyPr>
          <a:lstStyle/>
          <a:p>
            <a:pPr marL="0" indent="0">
              <a:buNone/>
            </a:pPr>
            <a:r>
              <a:rPr lang="en-US" dirty="0">
                <a:cs typeface="Calibri" panose="020F0502020204030204"/>
              </a:rPr>
              <a:t>                                              Date</a:t>
            </a:r>
            <a:r>
              <a:rPr lang="zh-TW" altLang="en-US">
                <a:ea typeface="PMingLiU"/>
                <a:cs typeface="Calibri" panose="020F0502020204030204"/>
              </a:rPr>
              <a:t>：09.01.2024</a:t>
            </a:r>
            <a:endParaRPr lang="en-US">
              <a:cs typeface="Calibri" panose="020F0502020204030204"/>
            </a:endParaRPr>
          </a:p>
          <a:p>
            <a:pPr marL="0" indent="0">
              <a:buNone/>
            </a:pPr>
            <a:r>
              <a:rPr lang="en-US" dirty="0">
                <a:cs typeface="Calibri" panose="020F0502020204030204"/>
              </a:rPr>
              <a:t>            Researcher (Students name) </a:t>
            </a:r>
            <a:r>
              <a:rPr lang="zh-TW" altLang="en-US">
                <a:ea typeface="PMingLiU"/>
                <a:cs typeface="Calibri" panose="020F0502020204030204"/>
              </a:rPr>
              <a:t>：</a:t>
            </a:r>
            <a:r>
              <a:rPr lang="en-US" altLang="zh-TW" dirty="0">
                <a:ea typeface="PMingLiU"/>
                <a:cs typeface="Calibri" panose="020F0502020204030204"/>
              </a:rPr>
              <a:t>S.</a:t>
            </a:r>
            <a:r>
              <a:rPr lang="zh-TW" altLang="en-US" dirty="0">
                <a:ea typeface="PMingLiU"/>
                <a:cs typeface="Calibri" panose="020F0502020204030204"/>
              </a:rPr>
              <a:t> </a:t>
            </a:r>
            <a:r>
              <a:rPr lang="en-US" altLang="zh-TW" dirty="0">
                <a:ea typeface="PMingLiU"/>
                <a:cs typeface="Calibri" panose="020F0502020204030204"/>
              </a:rPr>
              <a:t>Hema</a:t>
            </a:r>
            <a:r>
              <a:rPr lang="zh-TW" altLang="en-US" dirty="0">
                <a:ea typeface="PMingLiU"/>
                <a:cs typeface="Calibri" panose="020F0502020204030204"/>
              </a:rPr>
              <a:t> </a:t>
            </a:r>
            <a:r>
              <a:rPr lang="en-US" altLang="zh-TW" dirty="0">
                <a:ea typeface="PMingLiU"/>
                <a:cs typeface="Calibri" panose="020F0502020204030204"/>
              </a:rPr>
              <a:t>Rohith(21043)</a:t>
            </a:r>
            <a:endParaRPr lang="en-US" dirty="0">
              <a:ea typeface="PMingLiU"/>
              <a:cs typeface="Calibri" panose="020F0502020204030204"/>
            </a:endParaRPr>
          </a:p>
          <a:p>
            <a:pPr marL="0" indent="0">
              <a:buNone/>
            </a:pPr>
            <a:r>
              <a:rPr lang="zh-TW" altLang="en-US" dirty="0">
                <a:ea typeface="PMingLiU"/>
                <a:cs typeface="Calibri" panose="020F0502020204030204"/>
              </a:rPr>
              <a:t>                                                                    </a:t>
            </a:r>
            <a:r>
              <a:rPr lang="en-US" altLang="zh-TW" dirty="0">
                <a:ea typeface="PMingLiU"/>
                <a:cs typeface="Calibri" panose="020F0502020204030204"/>
              </a:rPr>
              <a:t>L.</a:t>
            </a:r>
            <a:r>
              <a:rPr lang="zh-TW" altLang="en-US" dirty="0">
                <a:ea typeface="PMingLiU"/>
                <a:cs typeface="Calibri" panose="020F0502020204030204"/>
              </a:rPr>
              <a:t> </a:t>
            </a:r>
            <a:r>
              <a:rPr lang="en-US" altLang="zh-TW" dirty="0">
                <a:ea typeface="PMingLiU"/>
                <a:cs typeface="Calibri" panose="020F0502020204030204"/>
              </a:rPr>
              <a:t>Chetan</a:t>
            </a:r>
            <a:r>
              <a:rPr lang="zh-TW" altLang="en-US" dirty="0">
                <a:ea typeface="PMingLiU"/>
                <a:cs typeface="Calibri" panose="020F0502020204030204"/>
              </a:rPr>
              <a:t> </a:t>
            </a:r>
            <a:r>
              <a:rPr lang="en-US" altLang="zh-TW" dirty="0">
                <a:ea typeface="PMingLiU"/>
                <a:cs typeface="Calibri" panose="020F0502020204030204"/>
              </a:rPr>
              <a:t>Harsha(21030)</a:t>
            </a:r>
            <a:endParaRPr lang="zh-TW" altLang="en-US" dirty="0">
              <a:ea typeface="PMingLiU"/>
              <a:cs typeface="Calibri" panose="020F0502020204030204"/>
            </a:endParaRPr>
          </a:p>
          <a:p>
            <a:pPr marL="0" indent="0">
              <a:buNone/>
            </a:pPr>
            <a:r>
              <a:rPr lang="en-US" dirty="0">
                <a:cs typeface="Calibri" panose="020F0502020204030204"/>
              </a:rPr>
              <a:t>                      Advisor name: Dr. Sita Devi </a:t>
            </a:r>
            <a:r>
              <a:rPr lang="en-US" dirty="0" err="1">
                <a:cs typeface="Calibri" panose="020F0502020204030204"/>
              </a:rPr>
              <a:t>Bharatula</a:t>
            </a:r>
            <a:endParaRPr lang="en-US" dirty="0">
              <a:cs typeface="Calibri" panose="020F0502020204030204"/>
            </a:endParaRPr>
          </a:p>
          <a:p>
            <a:endParaRPr lang="en-US" dirty="0">
              <a:cs typeface="Calibri" panose="020F0502020204030204"/>
            </a:endParaRPr>
          </a:p>
          <a:p>
            <a:pPr marL="0" indent="0">
              <a:buNone/>
            </a:pPr>
            <a:endParaRPr lang="en-US" dirty="0">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ketch line"/>
          <p:cNvSpPr>
            <a:spLocks noGrp="1" noRot="1" noChangeAspect="1" noMove="1" noResize="1" noEditPoints="1" noAdjustHandles="1" noChangeArrowheads="1" noChangeShapeType="1" noTextEdit="1"/>
          </p:cNvSpPr>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7"/>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2200" b="1" dirty="0">
                <a:cs typeface="Calibri" panose="020F0502020204030204"/>
              </a:rPr>
              <a:t>Blockchain Architecture </a:t>
            </a:r>
            <a:endParaRPr lang="en-US" sz="2200" b="1" dirty="0">
              <a:cs typeface="Calibri" panose="020F0502020204030204"/>
            </a:endParaRPr>
          </a:p>
        </p:txBody>
      </p:sp>
      <p:pic>
        <p:nvPicPr>
          <p:cNvPr id="4" name="Content Placeholder 3" descr="A diagram of a blockchain based computer systems&#10;&#10;Description automatically generated"/>
          <p:cNvPicPr>
            <a:picLocks noChangeAspect="1"/>
          </p:cNvPicPr>
          <p:nvPr/>
        </p:nvPicPr>
        <p:blipFill rotWithShape="1">
          <a:blip r:embed="rId1"/>
          <a:srcRect t="5993" r="-1" b="-1"/>
          <a:stretch>
            <a:fillRect/>
          </a:stretch>
        </p:blipFill>
        <p:spPr>
          <a:xfrm>
            <a:off x="4654296" y="703206"/>
            <a:ext cx="6903720" cy="54515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diagram of voting process&#10;&#10;Description automatically generated"/>
          <p:cNvPicPr>
            <a:picLocks noChangeAspect="1"/>
          </p:cNvPicPr>
          <p:nvPr/>
        </p:nvPicPr>
        <p:blipFill>
          <a:blip r:embed="rId1"/>
          <a:stretch>
            <a:fillRect/>
          </a:stretch>
        </p:blipFill>
        <p:spPr>
          <a:xfrm>
            <a:off x="787114" y="779929"/>
            <a:ext cx="8993380" cy="4613110"/>
          </a:xfrm>
          <a:prstGeom prst="rect">
            <a:avLst/>
          </a:prstGeom>
        </p:spPr>
      </p:pic>
      <p:grpSp>
        <p:nvGrpSpPr>
          <p:cNvPr id="22" name="Group 21"/>
          <p:cNvGrpSpPr>
            <a:grpSpLocks noGrp="1" noRot="1" noChangeAspect="1" noMove="1" noResize="1" noUngrp="1"/>
          </p:cNvGrpSpPr>
          <p:nvPr/>
        </p:nvGrpSpPr>
        <p:grpSpPr>
          <a:xfrm>
            <a:off x="-5025" y="6737718"/>
            <a:ext cx="12207200" cy="123363"/>
            <a:chOff x="-5025" y="6737718"/>
            <a:chExt cx="12207200" cy="123363"/>
          </a:xfrm>
        </p:grpSpPr>
        <p:sp>
          <p:nvSpPr>
            <p:cNvPr id="9" name="Rectangle 8"/>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mj-lt"/>
                <a:cs typeface="+mj-lt"/>
              </a:rPr>
              <a:t> A blockchain based e-voting system</a:t>
            </a:r>
            <a:endParaRPr lang="en-US" b="1" dirty="0"/>
          </a:p>
        </p:txBody>
      </p:sp>
      <p:graphicFrame>
        <p:nvGraphicFramePr>
          <p:cNvPr id="37" name="Content Placeholder 2"/>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38201" y="3146400"/>
            <a:ext cx="4394200" cy="2454300"/>
          </a:xfrm>
          <a:prstGeom prst="rect">
            <a:avLst/>
          </a:prstGeom>
        </p:spPr>
        <p:txBody>
          <a:bodyPr rot="0" spcFirstLastPara="0" vertOverflow="overflow" horzOverflow="overflow" vert="horz" lIns="91440" tIns="45720" rIns="91440" bIns="45720" numCol="1" spcCol="0" rtlCol="0" fromWordArt="0" anchorCtr="0" forceAA="0" compatLnSpc="1">
            <a:normAutofit/>
          </a:bodyPr>
          <a:lstStyle/>
          <a:p>
            <a:pPr indent="-228600">
              <a:lnSpc>
                <a:spcPct val="90000"/>
              </a:lnSpc>
              <a:spcAft>
                <a:spcPts val="600"/>
              </a:spcAft>
              <a:buFont typeface="Arial" panose="020B0604020202020204" pitchFamily="34" charset="0"/>
              <a:buChar char="•"/>
            </a:pPr>
            <a:r>
              <a:rPr lang="en-US" sz="2400">
                <a:solidFill>
                  <a:schemeClr val="bg1">
                    <a:alpha val="80000"/>
                  </a:schemeClr>
                </a:solidFill>
              </a:rPr>
              <a:t>Graphs</a:t>
            </a:r>
            <a:endParaRPr lang="en-US" sz="2400">
              <a:solidFill>
                <a:schemeClr val="bg1">
                  <a:alpha val="80000"/>
                </a:schemeClr>
              </a:solidFill>
            </a:endParaRPr>
          </a:p>
        </p:txBody>
      </p:sp>
      <p:pic>
        <p:nvPicPr>
          <p:cNvPr id="2" name="Picture 1" descr="A graph with a line and a blue line&#10;&#10;Description automatically generated"/>
          <p:cNvPicPr>
            <a:picLocks noChangeAspect="1"/>
          </p:cNvPicPr>
          <p:nvPr/>
        </p:nvPicPr>
        <p:blipFill rotWithShape="1">
          <a:blip r:embed="rId1"/>
          <a:srcRect r="1" b="911"/>
          <a:stretch>
            <a:fillRect/>
          </a:stretch>
        </p:blipFill>
        <p:spPr>
          <a:xfrm>
            <a:off x="5814060" y="2"/>
            <a:ext cx="6377940" cy="3333749"/>
          </a:xfrm>
          <a:custGeom>
            <a:avLst/>
            <a:gdLst/>
            <a:ahLst/>
            <a:cxnLst/>
            <a:rect l="l" t="t" r="r" b="b"/>
            <a:pathLst>
              <a:path w="6377940" h="3333749">
                <a:moveTo>
                  <a:pt x="0" y="0"/>
                </a:moveTo>
                <a:lnTo>
                  <a:pt x="6377940" y="0"/>
                </a:lnTo>
                <a:lnTo>
                  <a:pt x="6377940" y="3333749"/>
                </a:lnTo>
                <a:lnTo>
                  <a:pt x="174585" y="3333749"/>
                </a:lnTo>
                <a:lnTo>
                  <a:pt x="0" y="2202180"/>
                </a:lnTo>
                <a:close/>
              </a:path>
            </a:pathLst>
          </a:custGeom>
        </p:spPr>
      </p:pic>
      <p:pic>
        <p:nvPicPr>
          <p:cNvPr id="3" name="Picture 2"/>
          <p:cNvPicPr>
            <a:picLocks noChangeAspect="1"/>
          </p:cNvPicPr>
          <p:nvPr/>
        </p:nvPicPr>
        <p:blipFill rotWithShape="1">
          <a:blip r:embed="rId2"/>
          <a:srcRect t="3204" r="1" b="1"/>
          <a:stretch>
            <a:fillRect/>
          </a:stretch>
        </p:blipFill>
        <p:spPr>
          <a:xfrm>
            <a:off x="5814060" y="3524252"/>
            <a:ext cx="6377940" cy="3333748"/>
          </a:xfrm>
          <a:custGeom>
            <a:avLst/>
            <a:gdLst/>
            <a:ahLst/>
            <a:cxnLst/>
            <a:rect l="l" t="t" r="r" b="b"/>
            <a:pathLst>
              <a:path w="6377940" h="3333748">
                <a:moveTo>
                  <a:pt x="203977" y="0"/>
                </a:moveTo>
                <a:lnTo>
                  <a:pt x="6377940" y="0"/>
                </a:lnTo>
                <a:lnTo>
                  <a:pt x="6377940" y="3333748"/>
                </a:lnTo>
                <a:lnTo>
                  <a:pt x="0" y="3333748"/>
                </a:lnTo>
                <a:lnTo>
                  <a:pt x="525780" y="1931668"/>
                </a:lnTo>
                <a:lnTo>
                  <a:pt x="205740" y="11428"/>
                </a:lnTo>
                <a:close/>
              </a:path>
            </a:pathLst>
          </a:custGeom>
        </p:spPr>
      </p:pic>
      <p:grpSp>
        <p:nvGrpSpPr>
          <p:cNvPr id="11" name="Group 10"/>
          <p:cNvGrpSpPr>
            <a:grpSpLocks noGrp="1" noRot="1" noChangeAspect="1" noMove="1" noResize="1" noUngrp="1"/>
          </p:cNvGrpSpPr>
          <p:nvPr/>
        </p:nvGrpSpPr>
        <p:grpSpPr>
          <a:xfrm>
            <a:off x="5632358" y="544"/>
            <a:ext cx="874716" cy="6857455"/>
            <a:chOff x="5632358" y="544"/>
            <a:chExt cx="874716" cy="6857455"/>
          </a:xfrm>
        </p:grpSpPr>
        <p:sp>
          <p:nvSpPr>
            <p:cNvPr id="12" name="Freeform: Shape 11"/>
            <p:cNvSpPr/>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a:outerShdw blurRad="381000" dist="152400" dir="10800000" algn="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p:cNvSpPr/>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p:cNvSpPr>
            <a:spLocks noGrp="1" noRot="1" noChangeAspect="1" noMove="1" noResize="1" noEditPoints="1" noAdjustHandles="1" noChangeArrowheads="1" noChangeShapeType="1" noTextEdit="1"/>
          </p:cNvSpPr>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p:cNvSpPr>
            <a:spLocks noGrp="1" noRot="1" noChangeAspect="1" noMove="1" noResize="1" noEditPoints="1" noAdjustHandles="1" noChangeArrowheads="1" noChangeShapeType="1" noTextEdit="1"/>
          </p:cNvSpPr>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2555631" y="1441938"/>
            <a:ext cx="7080738" cy="3974124"/>
          </a:xfrm>
        </p:spPr>
        <p:txBody>
          <a:bodyPr>
            <a:normAutofit/>
          </a:bodyPr>
          <a:lstStyle/>
          <a:p>
            <a:pPr algn="ctr"/>
            <a:r>
              <a:rPr lang="en-US" sz="5400">
                <a:solidFill>
                  <a:schemeClr val="bg1">
                    <a:lumMod val="95000"/>
                    <a:lumOff val="5000"/>
                  </a:schemeClr>
                </a:solidFill>
                <a:cs typeface="Calibri Light" panose="020F0302020204030204"/>
              </a:rPr>
              <a:t>THANK YOU</a:t>
            </a:r>
            <a:endParaRPr lang="en-US" sz="5400">
              <a:solidFill>
                <a:schemeClr val="bg1">
                  <a:lumMod val="95000"/>
                  <a:lumOff val="5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omputer program&#10;&#10;Description automatically generated"/>
          <p:cNvPicPr>
            <a:picLocks noChangeAspect="1"/>
          </p:cNvPicPr>
          <p:nvPr/>
        </p:nvPicPr>
        <p:blipFill>
          <a:blip r:embed="rId1"/>
          <a:stretch>
            <a:fillRect/>
          </a:stretch>
        </p:blipFill>
        <p:spPr>
          <a:xfrm>
            <a:off x="643467" y="866309"/>
            <a:ext cx="10905066" cy="51253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white paper with black text&#10;&#10;Description automatically generated"/>
          <p:cNvPicPr>
            <a:picLocks noChangeAspect="1"/>
          </p:cNvPicPr>
          <p:nvPr/>
        </p:nvPicPr>
        <p:blipFill>
          <a:blip r:embed="rId1"/>
          <a:stretch>
            <a:fillRect/>
          </a:stretch>
        </p:blipFill>
        <p:spPr>
          <a:xfrm>
            <a:off x="556592" y="778466"/>
            <a:ext cx="11139778" cy="2812792"/>
          </a:xfrm>
          <a:prstGeom prst="rect">
            <a:avLst/>
          </a:prstGeom>
        </p:spPr>
      </p:pic>
      <p:sp>
        <p:nvSpPr>
          <p:cNvPr id="4" name="TextBox 3"/>
          <p:cNvSpPr txBox="1"/>
          <p:nvPr/>
        </p:nvSpPr>
        <p:spPr>
          <a:xfrm>
            <a:off x="5246415" y="4230094"/>
            <a:ext cx="6235268" cy="1800164"/>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indent="-228600">
              <a:lnSpc>
                <a:spcPct val="90000"/>
              </a:lnSpc>
              <a:spcAft>
                <a:spcPts val="600"/>
              </a:spcAft>
              <a:buFont typeface="Arial" panose="020B0604020202020204" pitchFamily="34" charset="0"/>
              <a:buChar char="•"/>
            </a:pPr>
            <a:r>
              <a:rPr lang="en-US" sz="1100"/>
              <a:t>Abstract—Electronic voting (e-voting) presents a convenient and cost-effective alternative to current paper ballot-based voting. It provides many benefits such as increased voter turnout and accuracy in the decision-making process. While presenting many improvements, e-voting still faces serious security challenges that hinder its adoption, especially when designed to be run over mobile devices. In this article, we propose a novel remote e-voting model for large-scale elections by proposing the participation of two conflicting parties to ensure election integrity and accountability. Our scheme can be implemented in IoT devices such as smartphones, which we believe can significantly increase voter turnout of the election process. Our proposed work is secure and preserves voter privacy through secure multiparty computations performed by parties of differing allegiances. It also leverages a blockchain running smart contracts as a publicly accessible and tamper-resistant bulletin board to permanently store votes and prevent double voting.</a:t>
            </a:r>
            <a:endParaRPr lang="en-US" sz="1100"/>
          </a:p>
        </p:txBody>
      </p:sp>
      <p:sp>
        <p:nvSpPr>
          <p:cNvPr id="46" name="Rectangle 45"/>
          <p:cNvSpPr>
            <a:spLocks noGrp="1" noRot="1" noChangeAspect="1" noMove="1" noResize="1" noEditPoints="1" noAdjustHandles="1" noChangeArrowheads="1" noChangeShapeType="1" noTextEdit="1"/>
          </p:cNvSpPr>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a:spLocks noGrp="1" noRot="1" noChangeAspect="1" noMove="1" noResize="1" noEditPoints="1" noAdjustHandles="1" noChangeArrowheads="1" noChangeShapeType="1" noTextEdit="1"/>
          </p:cNvSpPr>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a:spLocks noGrp="1" noRot="1" noChangeAspect="1" noMove="1" noResize="1" noEditPoints="1" noAdjustHandles="1" noChangeArrowheads="1" noChangeShapeType="1" noTextEdit="1"/>
          </p:cNvSpPr>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42950" y="742951"/>
            <a:ext cx="3476625" cy="4962524"/>
          </a:xfrm>
        </p:spPr>
        <p:txBody>
          <a:bodyPr>
            <a:normAutofit/>
          </a:bodyPr>
          <a:lstStyle/>
          <a:p>
            <a:pPr algn="ctr"/>
            <a:r>
              <a:rPr lang="en-US" sz="4800" b="1">
                <a:solidFill>
                  <a:srgbClr val="FFFFFF"/>
                </a:solidFill>
                <a:ea typeface="+mj-lt"/>
                <a:cs typeface="+mj-lt"/>
              </a:rPr>
              <a:t>PROPOSED SCHEME</a:t>
            </a:r>
            <a:endParaRPr lang="en-US" sz="4800" b="1">
              <a:solidFill>
                <a:srgbClr val="FFFFFF"/>
              </a:solidFill>
            </a:endParaRPr>
          </a:p>
        </p:txBody>
      </p:sp>
      <p:pic>
        <p:nvPicPr>
          <p:cNvPr id="3" name="Picture 2" descr="A screenshot of a phone&#10;&#10;Description automatically generated"/>
          <p:cNvPicPr>
            <a:picLocks noChangeAspect="1"/>
          </p:cNvPicPr>
          <p:nvPr/>
        </p:nvPicPr>
        <p:blipFill>
          <a:blip r:embed="rId1"/>
          <a:stretch>
            <a:fillRect/>
          </a:stretch>
        </p:blipFill>
        <p:spPr>
          <a:xfrm>
            <a:off x="5208862" y="492573"/>
            <a:ext cx="6443464" cy="588079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6"/>
          <p:cNvCxnSpPr>
            <a:cxnSpLocks noGrp="1" noRot="1" noChangeAspect="1" noMove="1" noResize="1" noEditPoints="1" noAdjustHandles="1" noChangeArrowheads="1" noChangeShapeType="1"/>
          </p:cNvCxnSpPr>
          <p:nvPr/>
        </p:nvCxnSpPr>
        <p:spPr>
          <a:xfrm>
            <a:off x="3738202" y="1570814"/>
            <a:ext cx="0" cy="3710227"/>
          </a:xfrm>
          <a:prstGeom prst="line">
            <a:avLst/>
          </a:prstGeom>
          <a:ln w="19050">
            <a:solidFill>
              <a:srgbClr val="93E5FD"/>
            </a:solidFill>
          </a:ln>
        </p:spPr>
        <p:style>
          <a:lnRef idx="1">
            <a:schemeClr val="accent1"/>
          </a:lnRef>
          <a:fillRef idx="0">
            <a:schemeClr val="accent1"/>
          </a:fillRef>
          <a:effectRef idx="0">
            <a:schemeClr val="accent1"/>
          </a:effectRef>
          <a:fontRef idx="minor">
            <a:schemeClr val="tx1"/>
          </a:fontRef>
        </p:style>
      </p:cxnSp>
      <p:pic>
        <p:nvPicPr>
          <p:cNvPr id="2" name="Picture 1" descr="A screenshot of a cell phone&#10;&#10;Description automatically generated"/>
          <p:cNvPicPr>
            <a:picLocks noChangeAspect="1"/>
          </p:cNvPicPr>
          <p:nvPr/>
        </p:nvPicPr>
        <p:blipFill>
          <a:blip r:embed="rId1"/>
          <a:stretch>
            <a:fillRect/>
          </a:stretch>
        </p:blipFill>
        <p:spPr>
          <a:xfrm>
            <a:off x="2854162" y="404660"/>
            <a:ext cx="5701741" cy="61000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Voter Anonymity</a:t>
            </a:r>
            <a:endParaRPr lang="en-US" sz="4800" kern="1200">
              <a:solidFill>
                <a:srgbClr val="FFFFFF"/>
              </a:solidFill>
              <a:latin typeface="+mj-lt"/>
              <a:ea typeface="+mj-ea"/>
              <a:cs typeface="+mj-cs"/>
            </a:endParaRPr>
          </a:p>
        </p:txBody>
      </p:sp>
      <p:pic>
        <p:nvPicPr>
          <p:cNvPr id="4" name="Content Placeholder 3" descr="A white text with black text&#10;&#10;Description automatically generated"/>
          <p:cNvPicPr>
            <a:picLocks noGrp="1" noChangeAspect="1"/>
          </p:cNvPicPr>
          <p:nvPr>
            <p:ph idx="1"/>
          </p:nvPr>
        </p:nvPicPr>
        <p:blipFill>
          <a:blip r:embed="rId1"/>
          <a:stretch>
            <a:fillRect/>
          </a:stretch>
        </p:blipFill>
        <p:spPr>
          <a:xfrm>
            <a:off x="5153822" y="1336121"/>
            <a:ext cx="6553545" cy="41936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47664"/>
            <a:ext cx="6163624" cy="1306475"/>
          </a:xfrm>
        </p:spPr>
        <p:txBody>
          <a:bodyPr vert="horz" lIns="91440" tIns="45720" rIns="91440" bIns="45720" rtlCol="0" anchor="ctr">
            <a:normAutofit/>
          </a:bodyPr>
          <a:lstStyle/>
          <a:p>
            <a:pPr algn="ctr"/>
            <a:r>
              <a:rPr lang="en-US" sz="5200" kern="1200">
                <a:solidFill>
                  <a:schemeClr val="tx1"/>
                </a:solidFill>
                <a:latin typeface="+mj-lt"/>
                <a:ea typeface="+mj-ea"/>
                <a:cs typeface="+mj-cs"/>
              </a:rPr>
              <a:t>Result and Graphs</a:t>
            </a:r>
            <a:endParaRPr lang="en-US" sz="5200" kern="1200">
              <a:solidFill>
                <a:schemeClr val="tx1"/>
              </a:solidFill>
              <a:latin typeface="+mj-lt"/>
              <a:ea typeface="+mj-ea"/>
              <a:cs typeface="+mj-cs"/>
            </a:endParaRPr>
          </a:p>
        </p:txBody>
      </p:sp>
      <p:pic>
        <p:nvPicPr>
          <p:cNvPr id="4" name="Content Placeholder 3" descr="A graph of a function&#10;&#10;Description automatically generated"/>
          <p:cNvPicPr>
            <a:picLocks noGrp="1" noChangeAspect="1"/>
          </p:cNvPicPr>
          <p:nvPr>
            <p:ph idx="1"/>
          </p:nvPr>
        </p:nvPicPr>
        <p:blipFill>
          <a:blip r:embed="rId1"/>
          <a:stretch>
            <a:fillRect/>
          </a:stretch>
        </p:blipFill>
        <p:spPr>
          <a:xfrm>
            <a:off x="464389" y="1876858"/>
            <a:ext cx="11288924" cy="46318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computer program&#10;&#10;Description automatically generated"/>
          <p:cNvPicPr>
            <a:picLocks noChangeAspect="1"/>
          </p:cNvPicPr>
          <p:nvPr/>
        </p:nvPicPr>
        <p:blipFill>
          <a:blip r:embed="rId1"/>
          <a:stretch>
            <a:fillRect/>
          </a:stretch>
        </p:blipFill>
        <p:spPr>
          <a:xfrm>
            <a:off x="643467" y="1288880"/>
            <a:ext cx="10905066" cy="42802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 system&#10;&#10;Description automatically generated"/>
          <p:cNvPicPr>
            <a:picLocks noChangeAspect="1"/>
          </p:cNvPicPr>
          <p:nvPr/>
        </p:nvPicPr>
        <p:blipFill rotWithShape="1">
          <a:blip r:embed="rId1"/>
          <a:srcRect b="24749"/>
          <a:stretch>
            <a:fillRect/>
          </a:stretch>
        </p:blipFill>
        <p:spPr>
          <a:xfrm>
            <a:off x="20" y="10"/>
            <a:ext cx="12191979" cy="6857988"/>
          </a:xfrm>
          <a:prstGeom prst="rect">
            <a:avLst/>
          </a:prstGeom>
          <a:effectLst>
            <a:outerShdw blurRad="596900" dist="330200" dir="8820000" sx="87000" sy="87000" algn="ctr" rotWithShape="0">
              <a:srgbClr val="000000">
                <a:alpha val="29000"/>
              </a:srgbClr>
            </a:outerShdw>
          </a:effec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1482</Words>
  <Application>WPS Presentation</Application>
  <PresentationFormat>Widescreen</PresentationFormat>
  <Paragraphs>25</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Calibri Light</vt:lpstr>
      <vt:lpstr>Times</vt:lpstr>
      <vt:lpstr>Times New Roman</vt:lpstr>
      <vt:lpstr>Calibri</vt:lpstr>
      <vt:lpstr>PMingLiU</vt:lpstr>
      <vt:lpstr>AMGDT</vt:lpstr>
      <vt:lpstr>Microsoft YaHei</vt:lpstr>
      <vt:lpstr>Arial Unicode MS</vt:lpstr>
      <vt:lpstr>office theme</vt:lpstr>
      <vt:lpstr>                                Seminar</vt:lpstr>
      <vt:lpstr>PowerPoint 演示文稿</vt:lpstr>
      <vt:lpstr>PowerPoint 演示文稿</vt:lpstr>
      <vt:lpstr>PROPOSED SCHEME</vt:lpstr>
      <vt:lpstr>PowerPoint 演示文稿</vt:lpstr>
      <vt:lpstr>Voter Anonymity</vt:lpstr>
      <vt:lpstr>Result and Graphs</vt:lpstr>
      <vt:lpstr>PowerPoint 演示文稿</vt:lpstr>
      <vt:lpstr>PowerPoint 演示文稿</vt:lpstr>
      <vt:lpstr>PowerPoint 演示文稿</vt:lpstr>
      <vt:lpstr>PowerPoint 演示文稿</vt:lpstr>
      <vt:lpstr> A blockchain based e-voting system</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 harsha</dc:creator>
  <cp:lastModifiedBy>chetan harsha</cp:lastModifiedBy>
  <cp:revision>246</cp:revision>
  <dcterms:created xsi:type="dcterms:W3CDTF">2024-01-07T05:12:00Z</dcterms:created>
  <dcterms:modified xsi:type="dcterms:W3CDTF">2024-01-09T11:34:05Z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250D9794B5B144BBAE4AE12FCD34D8F5_12</vt:lpwstr>
  </property>
  <property fmtid="{D5CDD505-2E9C-101B-9397-08002B2CF9AE}" pid="3" name="KSOProductBuildVer">
    <vt:lpwstr>1033-12.2.0.13359</vt:lpwstr>
  </property>
</Properties>
</file>