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46CB6C-97A9-402A-ADF1-B7C648B93D8A}">
  <a:tblStyle styleId="{D746CB6C-97A9-402A-ADF1-B7C648B93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Ingle" userId="f59402ee797b1d42" providerId="LiveId" clId="{625797C8-32E2-4618-B261-C59E8EF9DBC5}"/>
    <pc:docChg chg="modSld">
      <pc:chgData name="Chetan Ingle" userId="f59402ee797b1d42" providerId="LiveId" clId="{625797C8-32E2-4618-B261-C59E8EF9DBC5}" dt="2021-12-13T05:48:32.034" v="4" actId="20577"/>
      <pc:docMkLst>
        <pc:docMk/>
      </pc:docMkLst>
      <pc:sldChg chg="modSp mod">
        <pc:chgData name="Chetan Ingle" userId="f59402ee797b1d42" providerId="LiveId" clId="{625797C8-32E2-4618-B261-C59E8EF9DBC5}" dt="2021-12-13T05:41:50.005" v="2" actId="20577"/>
        <pc:sldMkLst>
          <pc:docMk/>
          <pc:sldMk cId="0" sldId="256"/>
        </pc:sldMkLst>
        <pc:spChg chg="mod">
          <ac:chgData name="Chetan Ingle" userId="f59402ee797b1d42" providerId="LiveId" clId="{625797C8-32E2-4618-B261-C59E8EF9DBC5}" dt="2021-12-13T05:41:50.005" v="2" actId="20577"/>
          <ac:spMkLst>
            <pc:docMk/>
            <pc:sldMk cId="0" sldId="256"/>
            <ac:spMk id="118" creationId="{00000000-0000-0000-0000-000000000000}"/>
          </ac:spMkLst>
        </pc:spChg>
      </pc:sldChg>
      <pc:sldChg chg="modSp mod">
        <pc:chgData name="Chetan Ingle" userId="f59402ee797b1d42" providerId="LiveId" clId="{625797C8-32E2-4618-B261-C59E8EF9DBC5}" dt="2021-12-13T05:48:32.034" v="4" actId="20577"/>
        <pc:sldMkLst>
          <pc:docMk/>
          <pc:sldMk cId="0" sldId="257"/>
        </pc:sldMkLst>
        <pc:spChg chg="mod">
          <ac:chgData name="Chetan Ingle" userId="f59402ee797b1d42" providerId="LiveId" clId="{625797C8-32E2-4618-B261-C59E8EF9DBC5}" dt="2021-12-13T05:48:32.034" v="4" actId="20577"/>
          <ac:spMkLst>
            <pc:docMk/>
            <pc:sldMk cId="0" sldId="257"/>
            <ac:spMk id="6" creationId="{F671AB33-865F-4318-978F-C8CCE75B4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Supermarket Management System</a:t>
            </a:r>
            <a:endParaRPr sz="4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Chetan Ingle (cmi8525)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Viswanath Nagarajan (vn2065)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 shots - Admin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44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20" y="1690560"/>
            <a:ext cx="5614920" cy="32450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0" name="Google Shape;250;p44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960" y="1690560"/>
            <a:ext cx="5639040" cy="40035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1" name="Google Shape;25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120" y="5469480"/>
            <a:ext cx="5676480" cy="931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4"/>
          <p:cNvCxnSpPr/>
          <p:nvPr/>
        </p:nvCxnSpPr>
        <p:spPr>
          <a:xfrm>
            <a:off x="228600" y="5437800"/>
            <a:ext cx="57150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44"/>
          <p:cNvCxnSpPr/>
          <p:nvPr/>
        </p:nvCxnSpPr>
        <p:spPr>
          <a:xfrm>
            <a:off x="5943600" y="5437800"/>
            <a:ext cx="0" cy="9630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44"/>
          <p:cNvCxnSpPr/>
          <p:nvPr/>
        </p:nvCxnSpPr>
        <p:spPr>
          <a:xfrm>
            <a:off x="228600" y="5437800"/>
            <a:ext cx="0" cy="9630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44"/>
          <p:cNvCxnSpPr/>
          <p:nvPr/>
        </p:nvCxnSpPr>
        <p:spPr>
          <a:xfrm>
            <a:off x="228600" y="6400800"/>
            <a:ext cx="57150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44"/>
          <p:cNvCxnSpPr/>
          <p:nvPr/>
        </p:nvCxnSpPr>
        <p:spPr>
          <a:xfrm rot="10800000">
            <a:off x="2971800" y="4935600"/>
            <a:ext cx="0" cy="5022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57" name="Google Shape;257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0800" y="5943600"/>
            <a:ext cx="5029200" cy="92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4"/>
          <p:cNvCxnSpPr/>
          <p:nvPr/>
        </p:nvCxnSpPr>
        <p:spPr>
          <a:xfrm>
            <a:off x="6292800" y="5943600"/>
            <a:ext cx="0" cy="8424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44"/>
          <p:cNvCxnSpPr/>
          <p:nvPr/>
        </p:nvCxnSpPr>
        <p:spPr>
          <a:xfrm>
            <a:off x="6292800" y="5943600"/>
            <a:ext cx="51372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44"/>
          <p:cNvCxnSpPr/>
          <p:nvPr/>
        </p:nvCxnSpPr>
        <p:spPr>
          <a:xfrm>
            <a:off x="11430000" y="5943600"/>
            <a:ext cx="0" cy="8424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44"/>
          <p:cNvCxnSpPr/>
          <p:nvPr/>
        </p:nvCxnSpPr>
        <p:spPr>
          <a:xfrm>
            <a:off x="6292800" y="6786000"/>
            <a:ext cx="51372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44"/>
          <p:cNvCxnSpPr/>
          <p:nvPr/>
        </p:nvCxnSpPr>
        <p:spPr>
          <a:xfrm rot="10800000">
            <a:off x="8686800" y="5694120"/>
            <a:ext cx="0" cy="24948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 shots - Admin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5" descr="Graphical user interface, application, Team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320" y="1690200"/>
            <a:ext cx="5615280" cy="32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9" name="Google Shape;26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320" y="5486400"/>
            <a:ext cx="1097028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45"/>
          <p:cNvCxnSpPr/>
          <p:nvPr/>
        </p:nvCxnSpPr>
        <p:spPr>
          <a:xfrm>
            <a:off x="565200" y="5486400"/>
            <a:ext cx="0" cy="9144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45"/>
          <p:cNvCxnSpPr/>
          <p:nvPr/>
        </p:nvCxnSpPr>
        <p:spPr>
          <a:xfrm>
            <a:off x="565200" y="5486400"/>
            <a:ext cx="11093400" cy="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45"/>
          <p:cNvCxnSpPr/>
          <p:nvPr/>
        </p:nvCxnSpPr>
        <p:spPr>
          <a:xfrm>
            <a:off x="565200" y="6400800"/>
            <a:ext cx="110934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45"/>
          <p:cNvCxnSpPr/>
          <p:nvPr/>
        </p:nvCxnSpPr>
        <p:spPr>
          <a:xfrm>
            <a:off x="11658600" y="5486400"/>
            <a:ext cx="0" cy="9144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45"/>
          <p:cNvCxnSpPr/>
          <p:nvPr/>
        </p:nvCxnSpPr>
        <p:spPr>
          <a:xfrm rot="10800000">
            <a:off x="5486400" y="4915800"/>
            <a:ext cx="0" cy="5706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 shots - Admin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0120" y="1438560"/>
            <a:ext cx="5379480" cy="38192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1" name="Google Shape;28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5578920"/>
            <a:ext cx="11658600" cy="1050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46"/>
          <p:cNvCxnSpPr/>
          <p:nvPr/>
        </p:nvCxnSpPr>
        <p:spPr>
          <a:xfrm>
            <a:off x="180000" y="5594400"/>
            <a:ext cx="0" cy="9144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46"/>
          <p:cNvCxnSpPr/>
          <p:nvPr/>
        </p:nvCxnSpPr>
        <p:spPr>
          <a:xfrm rot="10800000" flipH="1">
            <a:off x="180000" y="5578920"/>
            <a:ext cx="11707200" cy="1548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46"/>
          <p:cNvCxnSpPr/>
          <p:nvPr/>
        </p:nvCxnSpPr>
        <p:spPr>
          <a:xfrm>
            <a:off x="11887200" y="5594400"/>
            <a:ext cx="0" cy="8064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46"/>
          <p:cNvCxnSpPr/>
          <p:nvPr/>
        </p:nvCxnSpPr>
        <p:spPr>
          <a:xfrm rot="10800000" flipH="1">
            <a:off x="180000" y="6400800"/>
            <a:ext cx="11707200" cy="1080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46"/>
          <p:cNvCxnSpPr/>
          <p:nvPr/>
        </p:nvCxnSpPr>
        <p:spPr>
          <a:xfrm rot="10800000">
            <a:off x="5486400" y="5257800"/>
            <a:ext cx="0" cy="3366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 shots - Admin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600" y="5740200"/>
            <a:ext cx="11366641" cy="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1291680"/>
            <a:ext cx="5257800" cy="4219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7"/>
          <p:cNvCxnSpPr/>
          <p:nvPr/>
        </p:nvCxnSpPr>
        <p:spPr>
          <a:xfrm>
            <a:off x="408600" y="5715000"/>
            <a:ext cx="0" cy="9144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47"/>
          <p:cNvCxnSpPr/>
          <p:nvPr/>
        </p:nvCxnSpPr>
        <p:spPr>
          <a:xfrm>
            <a:off x="408600" y="5715000"/>
            <a:ext cx="1141524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47"/>
          <p:cNvCxnSpPr/>
          <p:nvPr/>
        </p:nvCxnSpPr>
        <p:spPr>
          <a:xfrm>
            <a:off x="11823840" y="5715000"/>
            <a:ext cx="0" cy="8892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47"/>
          <p:cNvCxnSpPr/>
          <p:nvPr/>
        </p:nvCxnSpPr>
        <p:spPr>
          <a:xfrm rot="10800000" flipH="1">
            <a:off x="408600" y="6604200"/>
            <a:ext cx="11415240" cy="252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47"/>
          <p:cNvCxnSpPr/>
          <p:nvPr/>
        </p:nvCxnSpPr>
        <p:spPr>
          <a:xfrm rot="10800000">
            <a:off x="59436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 shots - Admin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371600"/>
            <a:ext cx="6172200" cy="39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5646600"/>
            <a:ext cx="11734560" cy="98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8"/>
          <p:cNvCxnSpPr/>
          <p:nvPr/>
        </p:nvCxnSpPr>
        <p:spPr>
          <a:xfrm>
            <a:off x="192600" y="5646600"/>
            <a:ext cx="0" cy="9828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48"/>
          <p:cNvCxnSpPr/>
          <p:nvPr/>
        </p:nvCxnSpPr>
        <p:spPr>
          <a:xfrm>
            <a:off x="192600" y="5646600"/>
            <a:ext cx="116946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48"/>
          <p:cNvCxnSpPr/>
          <p:nvPr/>
        </p:nvCxnSpPr>
        <p:spPr>
          <a:xfrm>
            <a:off x="11887200" y="5646600"/>
            <a:ext cx="0" cy="9828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48"/>
          <p:cNvCxnSpPr/>
          <p:nvPr/>
        </p:nvCxnSpPr>
        <p:spPr>
          <a:xfrm>
            <a:off x="192600" y="6629400"/>
            <a:ext cx="116946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48"/>
          <p:cNvCxnSpPr/>
          <p:nvPr/>
        </p:nvCxnSpPr>
        <p:spPr>
          <a:xfrm rot="10800000">
            <a:off x="5943600" y="5257800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56181" y="1439061"/>
            <a:ext cx="11208471" cy="299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Supermarket Management System (SMS) is a simple, easy to use database management system that allows a supermarket to run their business through the internet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2 main types of users: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68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That can place orders online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68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That can get the store insights about the inventory and most selling products and can also access information about the employees working at the store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28">
            <a:extLst>
              <a:ext uri="{FF2B5EF4-FFF2-40B4-BE49-F238E27FC236}">
                <a16:creationId xmlns:a16="http://schemas.microsoft.com/office/drawing/2014/main" id="{FFA3B8AF-5F1B-4785-AD59-0AB3E905C3DC}"/>
              </a:ext>
            </a:extLst>
          </p:cNvPr>
          <p:cNvSpPr txBox="1"/>
          <p:nvPr/>
        </p:nvSpPr>
        <p:spPr>
          <a:xfrm>
            <a:off x="556180" y="1439061"/>
            <a:ext cx="11208471" cy="299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Supermarket Management System (SMS) is a simple, easy to use database management system that allows a supermarket to run their business through the internet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2 main types of users: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68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That can place orders online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68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That can get the store insights about the inventory and most selling products and can also access information about the employees working at the store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28">
            <a:extLst>
              <a:ext uri="{FF2B5EF4-FFF2-40B4-BE49-F238E27FC236}">
                <a16:creationId xmlns:a16="http://schemas.microsoft.com/office/drawing/2014/main" id="{F671AB33-865F-4318-978F-C8CCE75B445A}"/>
              </a:ext>
            </a:extLst>
          </p:cNvPr>
          <p:cNvSpPr txBox="1"/>
          <p:nvPr/>
        </p:nvSpPr>
        <p:spPr>
          <a:xfrm>
            <a:off x="556180" y="4699479"/>
            <a:ext cx="11208471" cy="161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Gathering:</a:t>
            </a:r>
          </a:p>
          <a:p>
            <a:pPr marL="914400" marR="0" lvl="1" indent="-4568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this application, we have created our own realistic data by referring to products listed on Amazon. The data we created contains 90 products, 7 departments, 23 subdepartments, 21 employees, 7 suppliers and few users and the orders placed by them.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FEBF99B-ECBF-4F59-ABD7-885248A9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937"/>
            <a:ext cx="12153327" cy="6146374"/>
          </a:xfrm>
          <a:prstGeom prst="rect">
            <a:avLst/>
          </a:prstGeom>
        </p:spPr>
      </p:pic>
      <p:sp>
        <p:nvSpPr>
          <p:cNvPr id="174" name="Google Shape;174;p3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838080" y="3461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Screenshots - Home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760" y="1449360"/>
            <a:ext cx="8687880" cy="50432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/>
        </p:nvSpPr>
        <p:spPr>
          <a:xfrm>
            <a:off x="838080" y="268920"/>
            <a:ext cx="4248360" cy="83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Screenshots: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9" descr="Graphical user interface, application, Team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0120" y="268920"/>
            <a:ext cx="4546440" cy="630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39"/>
          <p:cNvSpPr/>
          <p:nvPr/>
        </p:nvSpPr>
        <p:spPr>
          <a:xfrm>
            <a:off x="838080" y="852480"/>
            <a:ext cx="4248360" cy="65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Customer – Create Order</a:t>
            </a:r>
            <a:endParaRPr sz="2112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9"/>
          <p:cNvSpPr/>
          <p:nvPr/>
        </p:nvSpPr>
        <p:spPr>
          <a:xfrm rot="10800000">
            <a:off x="4944240" y="1960068"/>
            <a:ext cx="2228040" cy="361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90" name="Google Shape;190;p39"/>
          <p:cNvSpPr/>
          <p:nvPr/>
        </p:nvSpPr>
        <p:spPr>
          <a:xfrm>
            <a:off x="612720" y="1506600"/>
            <a:ext cx="4317480" cy="85176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D.dept_name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store_departments SD, manage_departments 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SD.store_id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 store_id }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D.dept_id = SD.dept_id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D.dept_name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598680" y="2521440"/>
            <a:ext cx="4816080" cy="85176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S.sub_dept_name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subdepartments S, manage_departments M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M.dept_id = S.dept_id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M.dept_name =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{departmentChoice}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S.sub_dept_name;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/>
          <p:nvPr/>
        </p:nvSpPr>
        <p:spPr>
          <a:xfrm flipH="1">
            <a:off x="5414760" y="2709588"/>
            <a:ext cx="1757520" cy="24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93" name="Google Shape;193;p39"/>
          <p:cNvSpPr/>
          <p:nvPr/>
        </p:nvSpPr>
        <p:spPr>
          <a:xfrm>
            <a:off x="609840" y="3599280"/>
            <a:ext cx="3405960" cy="10040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product_name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products_suppliedby P, store_products SP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SP.product_id = P.product_id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SP.store_id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{store_id}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P.department_id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{department_id}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P.sub_department_id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{subdepartment_id}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9"/>
          <p:cNvSpPr/>
          <p:nvPr/>
        </p:nvSpPr>
        <p:spPr>
          <a:xfrm flipH="1">
            <a:off x="4027320" y="3102480"/>
            <a:ext cx="3144960" cy="100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95" name="Google Shape;195;p39"/>
          <p:cNvSpPr/>
          <p:nvPr/>
        </p:nvSpPr>
        <p:spPr>
          <a:xfrm>
            <a:off x="613080" y="4791600"/>
            <a:ext cx="4387320" cy="6994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product_id, product_name, price, product_description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products_suppliedby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product_name =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{productsChoice}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9"/>
          <p:cNvSpPr/>
          <p:nvPr/>
        </p:nvSpPr>
        <p:spPr>
          <a:xfrm flipH="1">
            <a:off x="5011920" y="3429000"/>
            <a:ext cx="2160360" cy="1738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158BC1-6119-448D-AF4D-AB1389E0B721}"/>
              </a:ext>
            </a:extLst>
          </p:cNvPr>
          <p:cNvCxnSpPr/>
          <p:nvPr/>
        </p:nvCxnSpPr>
        <p:spPr>
          <a:xfrm>
            <a:off x="8276734" y="1563161"/>
            <a:ext cx="2168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430A38-A661-4B09-A7F5-33DB5FAC8D67}"/>
              </a:ext>
            </a:extLst>
          </p:cNvPr>
          <p:cNvSpPr/>
          <p:nvPr/>
        </p:nvSpPr>
        <p:spPr>
          <a:xfrm>
            <a:off x="10444899" y="953298"/>
            <a:ext cx="1354461" cy="123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sure to click this button to create a new order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/>
        </p:nvSpPr>
        <p:spPr>
          <a:xfrm>
            <a:off x="838080" y="268920"/>
            <a:ext cx="4248360" cy="83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Screenshots: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40" descr="Graphical user interface, application, Team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880" y="162000"/>
            <a:ext cx="4546440" cy="630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" name="Google Shape;203;p40"/>
          <p:cNvSpPr/>
          <p:nvPr/>
        </p:nvSpPr>
        <p:spPr>
          <a:xfrm>
            <a:off x="838080" y="852480"/>
            <a:ext cx="4248360" cy="65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Customer – Create Order</a:t>
            </a:r>
            <a:endParaRPr sz="2112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334440" y="1795680"/>
            <a:ext cx="4737960" cy="5472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US" sz="10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0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cart_details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cart_id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store_id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product_id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quantity)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10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cart_id</a:t>
            </a:r>
            <a:r>
              <a:rPr lang="en-US" sz="10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}, { </a:t>
            </a:r>
            <a:r>
              <a:rPr lang="en-US" sz="10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store_id</a:t>
            </a:r>
            <a:r>
              <a:rPr lang="en-US" sz="10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}, { </a:t>
            </a:r>
            <a:r>
              <a:rPr lang="en-US" sz="10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productId</a:t>
            </a:r>
            <a:r>
              <a:rPr lang="en-US" sz="10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}, { qty }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/>
          <p:nvPr/>
        </p:nvSpPr>
        <p:spPr>
          <a:xfrm rot="10800000">
            <a:off x="5087880" y="2072880"/>
            <a:ext cx="2519280" cy="2001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06" name="Google Shape;206;p40"/>
          <p:cNvSpPr/>
          <p:nvPr/>
        </p:nvSpPr>
        <p:spPr>
          <a:xfrm>
            <a:off x="331200" y="2783160"/>
            <a:ext cx="3756600" cy="14608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CD.product_id, P.product_name, CD.quantity,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P.price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Unit_Price,P.price*CD.quantity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cart_details CD, products_suppliedby P, cart C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CD.product_id = P.product_id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CD.store_id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'{store_id}'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C.cart_id = CD.cart_id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C.customer_id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'{customer_id}'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C.cart_id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'{cart_id}'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/>
          <p:nvPr/>
        </p:nvSpPr>
        <p:spPr>
          <a:xfrm rot="10800000">
            <a:off x="4100040" y="3521160"/>
            <a:ext cx="3506760" cy="986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08" name="Google Shape;208;p40"/>
          <p:cNvSpPr/>
          <p:nvPr/>
        </p:nvSpPr>
        <p:spPr>
          <a:xfrm>
            <a:off x="318960" y="4658760"/>
            <a:ext cx="4843800" cy="85176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Cart_check_out_Payment (payment_datetime, payment_amount, payment_type, cart_id, customer_id)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'{date_time}'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{total_bill}, 'card', {cart_id},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{customer_id}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0"/>
          <p:cNvSpPr/>
          <p:nvPr/>
        </p:nvSpPr>
        <p:spPr>
          <a:xfrm rot="10800000">
            <a:off x="5162400" y="5088960"/>
            <a:ext cx="2354760" cy="174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/>
          <p:nvPr/>
        </p:nvSpPr>
        <p:spPr>
          <a:xfrm>
            <a:off x="447120" y="365040"/>
            <a:ext cx="5137200" cy="78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Customer – Order History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71680" marR="0" lvl="0" indent="-571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Past Orders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41" descr="Graphical user interface, application, Team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000" y="365040"/>
            <a:ext cx="5210280" cy="63813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41"/>
          <p:cNvSpPr/>
          <p:nvPr/>
        </p:nvSpPr>
        <p:spPr>
          <a:xfrm>
            <a:off x="830880" y="2338200"/>
            <a:ext cx="4246920" cy="115632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Order_ID, P.payment_datetime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P.payment_amount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Order_History O, cart_check_out_payment P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= P.payment_id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P.customer_id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{customer_id}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/>
          <p:nvPr/>
        </p:nvSpPr>
        <p:spPr>
          <a:xfrm flipH="1">
            <a:off x="5091480" y="2922840"/>
            <a:ext cx="25599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18" name="Google Shape;218;p41"/>
          <p:cNvSpPr/>
          <p:nvPr/>
        </p:nvSpPr>
        <p:spPr>
          <a:xfrm>
            <a:off x="186480" y="4003920"/>
            <a:ext cx="5397840" cy="22222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St.store_address, O.order_id, C.payment_amount, CD.product_id,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P.product_name, D.dept_name, S.sub_dept_name, CD.quantity,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P.price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unit_price, P.price*CD.quantity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Order_History O, cart_check_out_payment C, cart_details CD,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products_suppliedby P, manage_departments D, subdepartments S, Stores St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C.payment_id = O.order_id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{order_id}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C.cart_id = CD.cart_id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CD.product_id = P.product_id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D.dept_id = P.department_id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P.sub_department_id = S.sub_dept_id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S.dept_id = D.dept_id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CD.store_id = St.store_id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1"/>
          <p:cNvSpPr/>
          <p:nvPr/>
        </p:nvSpPr>
        <p:spPr>
          <a:xfrm rot="10800000">
            <a:off x="5584680" y="5127120"/>
            <a:ext cx="1996560" cy="1051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 descr="Graphical user interfac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8480" y="276840"/>
            <a:ext cx="4926240" cy="65001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p42"/>
          <p:cNvSpPr/>
          <p:nvPr/>
        </p:nvSpPr>
        <p:spPr>
          <a:xfrm>
            <a:off x="246240" y="297720"/>
            <a:ext cx="5137200" cy="71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Customer – Order History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1008668" y="887760"/>
            <a:ext cx="4588612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99960" marR="0" lvl="0" indent="-39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romanLcPeriod" startAt="2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Past Orders between dates</a:t>
            </a:r>
            <a:endParaRPr sz="2800" b="0" i="0" u="none" strike="noStrike" cap="none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399960" marR="0" lvl="0" indent="-39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romanLcPeriod" startAt="2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Most bought items</a:t>
            </a:r>
            <a:endParaRPr sz="2800" b="0" i="0" u="none" strike="noStrike" cap="none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27" name="Google Shape;227;p42"/>
          <p:cNvSpPr/>
          <p:nvPr/>
        </p:nvSpPr>
        <p:spPr>
          <a:xfrm>
            <a:off x="776550" y="2499120"/>
            <a:ext cx="4246920" cy="14608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Order_ID, P.payment_datetime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P.payment_amount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Order_History O, cart_check_out_payment P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= P.payment_id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P.customer_id 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{customer_id}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P.payment_datetime &gt;=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'{start}'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P.payment_datetime &lt;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'{end}'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2"/>
          <p:cNvSpPr/>
          <p:nvPr/>
        </p:nvSpPr>
        <p:spPr>
          <a:xfrm flipH="1">
            <a:off x="5023470" y="2272680"/>
            <a:ext cx="2504490" cy="10263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29" name="Google Shape;229;p42"/>
          <p:cNvSpPr/>
          <p:nvPr/>
        </p:nvSpPr>
        <p:spPr>
          <a:xfrm>
            <a:off x="351720" y="4268880"/>
            <a:ext cx="4926240" cy="17654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PS.product_name, </a:t>
            </a:r>
            <a:r>
              <a:rPr lang="en-US" sz="1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(CD.quantity)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No_of_times_purchased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order_history O, cart_check_out_payment P, cart_details CD, Products_suppliedby PS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O.customer_id =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{customer_id}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O.order_id = P.payment_id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P.cart_id = CD.cart_id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CD.product_id = PS.product_id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PS.product_name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(CD.quantity)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{number}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2"/>
          <p:cNvSpPr/>
          <p:nvPr/>
        </p:nvSpPr>
        <p:spPr>
          <a:xfrm flipH="1">
            <a:off x="5277240" y="5161320"/>
            <a:ext cx="22496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472C4"/>
            </a:solidFill>
            <a:prstDash val="solid"/>
            <a:miter lim="8000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Screen shots - Admin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4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640" y="1371600"/>
            <a:ext cx="6203160" cy="44344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40" y="2971800"/>
            <a:ext cx="5619960" cy="924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43"/>
          <p:cNvCxnSpPr/>
          <p:nvPr/>
        </p:nvCxnSpPr>
        <p:spPr>
          <a:xfrm>
            <a:off x="5029200" y="3657600"/>
            <a:ext cx="2971800" cy="13716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43"/>
          <p:cNvCxnSpPr/>
          <p:nvPr/>
        </p:nvCxnSpPr>
        <p:spPr>
          <a:xfrm>
            <a:off x="95040" y="3657600"/>
            <a:ext cx="561996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43"/>
          <p:cNvCxnSpPr/>
          <p:nvPr/>
        </p:nvCxnSpPr>
        <p:spPr>
          <a:xfrm rot="10800000">
            <a:off x="5715000" y="2971800"/>
            <a:ext cx="0" cy="68580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43"/>
          <p:cNvCxnSpPr/>
          <p:nvPr/>
        </p:nvCxnSpPr>
        <p:spPr>
          <a:xfrm rot="10800000">
            <a:off x="228600" y="297180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43"/>
          <p:cNvCxnSpPr/>
          <p:nvPr/>
        </p:nvCxnSpPr>
        <p:spPr>
          <a:xfrm>
            <a:off x="95040" y="2971800"/>
            <a:ext cx="0" cy="6858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43"/>
          <p:cNvCxnSpPr/>
          <p:nvPr/>
        </p:nvCxnSpPr>
        <p:spPr>
          <a:xfrm rot="10800000">
            <a:off x="95040" y="2971800"/>
            <a:ext cx="362160" cy="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1153</Words>
  <Application>Microsoft Office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Noto Sans Symbols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Chetan Ingle</cp:lastModifiedBy>
  <cp:revision>2</cp:revision>
  <dcterms:modified xsi:type="dcterms:W3CDTF">2021-12-13T05:48:59Z</dcterms:modified>
</cp:coreProperties>
</file>