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lay"/>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lay-bold.fntdata"/><Relationship Id="rId6" Type="http://schemas.openxmlformats.org/officeDocument/2006/relationships/notesMaster" Target="notesMasters/notesMaster1.xml"/><Relationship Id="rId18" Type="http://schemas.openxmlformats.org/officeDocument/2006/relationships/font" Target="fonts/Pla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2d6d39f7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252d6d39f7_2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2d6d39f7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252d6d39f7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52d7043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52d704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2d6d39f7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252d6d39f7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2d6d39f7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252d6d39f7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2d6d39f7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252d6d39f7_2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2d6d39f7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252d6d39f7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2d6d39f7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52d6d39f7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52d6d39f7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252d6d39f7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52d6d39f7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252d6d39f7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52d6d39f7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252d6d39f7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3988731" y="0"/>
            <a:ext cx="5155269" cy="51435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61" name="Google Shape;61;p14"/>
          <p:cNvSpPr txBox="1"/>
          <p:nvPr>
            <p:ph type="ctrTitle"/>
          </p:nvPr>
        </p:nvSpPr>
        <p:spPr>
          <a:xfrm>
            <a:off x="857250" y="885824"/>
            <a:ext cx="6739935" cy="2124303"/>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lt1"/>
              </a:buClr>
              <a:buSzPts val="3600"/>
              <a:buFont typeface="Play"/>
              <a:buNone/>
              <a:defRPr sz="36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4"/>
          <p:cNvSpPr txBox="1"/>
          <p:nvPr>
            <p:ph idx="1" type="subTitle"/>
          </p:nvPr>
        </p:nvSpPr>
        <p:spPr>
          <a:xfrm>
            <a:off x="857250" y="4097642"/>
            <a:ext cx="6739935" cy="487733"/>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Clr>
                <a:schemeClr val="lt1"/>
              </a:buClr>
              <a:buSzPts val="1400"/>
              <a:buNone/>
              <a:defRPr sz="1400"/>
            </a:lvl1pPr>
            <a:lvl2pPr lvl="1" algn="ctr">
              <a:lnSpc>
                <a:spcPct val="120000"/>
              </a:lnSpc>
              <a:spcBef>
                <a:spcPts val="400"/>
              </a:spcBef>
              <a:spcAft>
                <a:spcPts val="0"/>
              </a:spcAft>
              <a:buClr>
                <a:schemeClr val="lt1"/>
              </a:buClr>
              <a:buSzPts val="1500"/>
              <a:buFont typeface="Play"/>
              <a:buNone/>
              <a:defRPr sz="1500"/>
            </a:lvl2pPr>
            <a:lvl3pPr lvl="2" algn="ctr">
              <a:lnSpc>
                <a:spcPct val="120000"/>
              </a:lnSpc>
              <a:spcBef>
                <a:spcPts val="400"/>
              </a:spcBef>
              <a:spcAft>
                <a:spcPts val="0"/>
              </a:spcAft>
              <a:buClr>
                <a:schemeClr val="lt1"/>
              </a:buClr>
              <a:buSzPts val="1400"/>
              <a:buNone/>
              <a:defRPr sz="1400"/>
            </a:lvl3pPr>
            <a:lvl4pPr lvl="3" algn="ctr">
              <a:lnSpc>
                <a:spcPct val="120000"/>
              </a:lnSpc>
              <a:spcBef>
                <a:spcPts val="400"/>
              </a:spcBef>
              <a:spcAft>
                <a:spcPts val="0"/>
              </a:spcAft>
              <a:buClr>
                <a:schemeClr val="lt1"/>
              </a:buClr>
              <a:buSzPts val="1200"/>
              <a:buFont typeface="Play"/>
              <a:buNone/>
              <a:defRPr sz="1200"/>
            </a:lvl4pPr>
            <a:lvl5pPr lvl="4" algn="ctr">
              <a:lnSpc>
                <a:spcPct val="12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63" name="Google Shape;63;p14"/>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14"/>
          <p:cNvCxnSpPr/>
          <p:nvPr/>
        </p:nvCxnSpPr>
        <p:spPr>
          <a:xfrm>
            <a:off x="891268" y="3863750"/>
            <a:ext cx="7366907"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5"/>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0" name="Google Shape;70;p15"/>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txBox="1"/>
          <p:nvPr>
            <p:ph type="title"/>
          </p:nvPr>
        </p:nvSpPr>
        <p:spPr>
          <a:xfrm>
            <a:off x="857250" y="1282304"/>
            <a:ext cx="6390714" cy="2139553"/>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3600"/>
              <a:buFont typeface="Pla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body"/>
          </p:nvPr>
        </p:nvSpPr>
        <p:spPr>
          <a:xfrm>
            <a:off x="857250" y="3442099"/>
            <a:ext cx="6390714" cy="609950"/>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400"/>
              <a:buNone/>
              <a:defRPr sz="1400">
                <a:solidFill>
                  <a:schemeClr val="lt1"/>
                </a:solidFill>
              </a:defRPr>
            </a:lvl1pPr>
            <a:lvl2pPr indent="-228600" lvl="1" marL="914400" algn="l">
              <a:lnSpc>
                <a:spcPct val="120000"/>
              </a:lnSpc>
              <a:spcBef>
                <a:spcPts val="400"/>
              </a:spcBef>
              <a:spcAft>
                <a:spcPts val="0"/>
              </a:spcAft>
              <a:buClr>
                <a:schemeClr val="lt1"/>
              </a:buClr>
              <a:buSzPts val="1500"/>
              <a:buFont typeface="Play"/>
              <a:buNone/>
              <a:defRPr sz="1500">
                <a:solidFill>
                  <a:schemeClr val="lt1"/>
                </a:solidFill>
              </a:defRPr>
            </a:lvl2pPr>
            <a:lvl3pPr indent="-228600" lvl="2" marL="1371600" algn="l">
              <a:lnSpc>
                <a:spcPct val="120000"/>
              </a:lnSpc>
              <a:spcBef>
                <a:spcPts val="400"/>
              </a:spcBef>
              <a:spcAft>
                <a:spcPts val="0"/>
              </a:spcAft>
              <a:buClr>
                <a:schemeClr val="lt1"/>
              </a:buClr>
              <a:buSzPts val="1400"/>
              <a:buNone/>
              <a:defRPr sz="1400">
                <a:solidFill>
                  <a:schemeClr val="lt1"/>
                </a:solidFill>
              </a:defRPr>
            </a:lvl3pPr>
            <a:lvl4pPr indent="-228600" lvl="3" marL="1828800" algn="l">
              <a:lnSpc>
                <a:spcPct val="120000"/>
              </a:lnSpc>
              <a:spcBef>
                <a:spcPts val="400"/>
              </a:spcBef>
              <a:spcAft>
                <a:spcPts val="0"/>
              </a:spcAft>
              <a:buClr>
                <a:schemeClr val="lt1"/>
              </a:buClr>
              <a:buSzPts val="1200"/>
              <a:buFont typeface="Play"/>
              <a:buNone/>
              <a:defRPr sz="1200">
                <a:solidFill>
                  <a:schemeClr val="lt1"/>
                </a:solidFill>
              </a:defRPr>
            </a:lvl4pPr>
            <a:lvl5pPr indent="-228600" lvl="4" marL="2286000" algn="l">
              <a:lnSpc>
                <a:spcPct val="120000"/>
              </a:lnSpc>
              <a:spcBef>
                <a:spcPts val="400"/>
              </a:spcBef>
              <a:spcAft>
                <a:spcPts val="0"/>
              </a:spcAft>
              <a:buClr>
                <a:schemeClr val="lt1"/>
              </a:buClr>
              <a:buSzPts val="1200"/>
              <a:buNone/>
              <a:defRPr sz="1200">
                <a:solidFill>
                  <a:schemeClr val="lt1"/>
                </a:solidFill>
              </a:defRPr>
            </a:lvl5pPr>
            <a:lvl6pPr indent="-228600" lvl="5" marL="2743200" algn="l">
              <a:lnSpc>
                <a:spcPct val="90000"/>
              </a:lnSpc>
              <a:spcBef>
                <a:spcPts val="400"/>
              </a:spcBef>
              <a:spcAft>
                <a:spcPts val="0"/>
              </a:spcAft>
              <a:buClr>
                <a:schemeClr val="lt1"/>
              </a:buClr>
              <a:buSzPts val="1200"/>
              <a:buNone/>
              <a:defRPr sz="1200">
                <a:solidFill>
                  <a:schemeClr val="lt1"/>
                </a:solidFill>
              </a:defRPr>
            </a:lvl6pPr>
            <a:lvl7pPr indent="-228600" lvl="6" marL="3200400" algn="l">
              <a:lnSpc>
                <a:spcPct val="90000"/>
              </a:lnSpc>
              <a:spcBef>
                <a:spcPts val="400"/>
              </a:spcBef>
              <a:spcAft>
                <a:spcPts val="0"/>
              </a:spcAft>
              <a:buClr>
                <a:schemeClr val="lt1"/>
              </a:buClr>
              <a:buSzPts val="1200"/>
              <a:buNone/>
              <a:defRPr sz="1200">
                <a:solidFill>
                  <a:schemeClr val="lt1"/>
                </a:solidFill>
              </a:defRPr>
            </a:lvl7pPr>
            <a:lvl8pPr indent="-228600" lvl="7" marL="3657600" algn="l">
              <a:lnSpc>
                <a:spcPct val="90000"/>
              </a:lnSpc>
              <a:spcBef>
                <a:spcPts val="400"/>
              </a:spcBef>
              <a:spcAft>
                <a:spcPts val="0"/>
              </a:spcAft>
              <a:buClr>
                <a:schemeClr val="lt1"/>
              </a:buClr>
              <a:buSzPts val="1200"/>
              <a:buNone/>
              <a:defRPr sz="1200">
                <a:solidFill>
                  <a:schemeClr val="lt1"/>
                </a:solidFill>
              </a:defRPr>
            </a:lvl8pPr>
            <a:lvl9pPr indent="-228600" lvl="8" marL="4114800" algn="l">
              <a:lnSpc>
                <a:spcPct val="90000"/>
              </a:lnSpc>
              <a:spcBef>
                <a:spcPts val="400"/>
              </a:spcBef>
              <a:spcAft>
                <a:spcPts val="0"/>
              </a:spcAft>
              <a:buClr>
                <a:schemeClr val="lt1"/>
              </a:buClr>
              <a:buSzPts val="1200"/>
              <a:buNone/>
              <a:defRPr sz="1200">
                <a:solidFill>
                  <a:schemeClr val="lt1"/>
                </a:solidFill>
              </a:defRPr>
            </a:lvl9pPr>
          </a:lstStyle>
          <a:p/>
        </p:txBody>
      </p:sp>
      <p:sp>
        <p:nvSpPr>
          <p:cNvPr id="76" name="Google Shape;76;p16"/>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body"/>
          </p:nvPr>
        </p:nvSpPr>
        <p:spPr>
          <a:xfrm>
            <a:off x="857250" y="1754626"/>
            <a:ext cx="3599234" cy="266294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2" name="Google Shape;82;p17"/>
          <p:cNvSpPr txBox="1"/>
          <p:nvPr>
            <p:ph idx="2" type="body"/>
          </p:nvPr>
        </p:nvSpPr>
        <p:spPr>
          <a:xfrm>
            <a:off x="4687515" y="1754626"/>
            <a:ext cx="3599235" cy="266294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3" name="Google Shape;83;p17"/>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857250" y="849954"/>
            <a:ext cx="7429499" cy="63473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8"/>
          <p:cNvSpPr txBox="1"/>
          <p:nvPr>
            <p:ph idx="1" type="body"/>
          </p:nvPr>
        </p:nvSpPr>
        <p:spPr>
          <a:xfrm>
            <a:off x="857249" y="1550345"/>
            <a:ext cx="3599235" cy="53258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500"/>
              <a:buNone/>
              <a:defRPr b="0" sz="1500" cap="none"/>
            </a:lvl1pPr>
            <a:lvl2pPr indent="-228600" lvl="1" marL="914400" algn="l">
              <a:lnSpc>
                <a:spcPct val="120000"/>
              </a:lnSpc>
              <a:spcBef>
                <a:spcPts val="400"/>
              </a:spcBef>
              <a:spcAft>
                <a:spcPts val="0"/>
              </a:spcAft>
              <a:buClr>
                <a:schemeClr val="lt1"/>
              </a:buClr>
              <a:buSzPts val="1500"/>
              <a:buFont typeface="Play"/>
              <a:buNone/>
              <a:defRPr b="1" sz="1500"/>
            </a:lvl2pPr>
            <a:lvl3pPr indent="-228600" lvl="2" marL="1371600" algn="l">
              <a:lnSpc>
                <a:spcPct val="120000"/>
              </a:lnSpc>
              <a:spcBef>
                <a:spcPts val="400"/>
              </a:spcBef>
              <a:spcAft>
                <a:spcPts val="0"/>
              </a:spcAft>
              <a:buClr>
                <a:schemeClr val="lt1"/>
              </a:buClr>
              <a:buSzPts val="1400"/>
              <a:buNone/>
              <a:defRPr b="1" sz="1400"/>
            </a:lvl3pPr>
            <a:lvl4pPr indent="-228600" lvl="3" marL="1828800" algn="l">
              <a:lnSpc>
                <a:spcPct val="120000"/>
              </a:lnSpc>
              <a:spcBef>
                <a:spcPts val="400"/>
              </a:spcBef>
              <a:spcAft>
                <a:spcPts val="0"/>
              </a:spcAft>
              <a:buClr>
                <a:schemeClr val="lt1"/>
              </a:buClr>
              <a:buSzPts val="1200"/>
              <a:buFont typeface="Play"/>
              <a:buNone/>
              <a:defRPr b="1" sz="1200"/>
            </a:lvl4pPr>
            <a:lvl5pPr indent="-228600" lvl="4" marL="2286000" algn="l">
              <a:lnSpc>
                <a:spcPct val="12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89" name="Google Shape;89;p18"/>
          <p:cNvSpPr txBox="1"/>
          <p:nvPr>
            <p:ph idx="2" type="body"/>
          </p:nvPr>
        </p:nvSpPr>
        <p:spPr>
          <a:xfrm>
            <a:off x="857251" y="2148596"/>
            <a:ext cx="3599234" cy="226897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18"/>
          <p:cNvSpPr txBox="1"/>
          <p:nvPr>
            <p:ph idx="3" type="body"/>
          </p:nvPr>
        </p:nvSpPr>
        <p:spPr>
          <a:xfrm>
            <a:off x="4687514" y="1550345"/>
            <a:ext cx="3599236" cy="53258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500"/>
              <a:buNone/>
              <a:defRPr b="0" sz="1500" cap="none"/>
            </a:lvl1pPr>
            <a:lvl2pPr indent="-228600" lvl="1" marL="914400" algn="l">
              <a:lnSpc>
                <a:spcPct val="120000"/>
              </a:lnSpc>
              <a:spcBef>
                <a:spcPts val="400"/>
              </a:spcBef>
              <a:spcAft>
                <a:spcPts val="0"/>
              </a:spcAft>
              <a:buClr>
                <a:schemeClr val="lt1"/>
              </a:buClr>
              <a:buSzPts val="1500"/>
              <a:buFont typeface="Play"/>
              <a:buNone/>
              <a:defRPr b="1" sz="1500"/>
            </a:lvl2pPr>
            <a:lvl3pPr indent="-228600" lvl="2" marL="1371600" algn="l">
              <a:lnSpc>
                <a:spcPct val="120000"/>
              </a:lnSpc>
              <a:spcBef>
                <a:spcPts val="400"/>
              </a:spcBef>
              <a:spcAft>
                <a:spcPts val="0"/>
              </a:spcAft>
              <a:buClr>
                <a:schemeClr val="lt1"/>
              </a:buClr>
              <a:buSzPts val="1400"/>
              <a:buNone/>
              <a:defRPr b="1" sz="1400"/>
            </a:lvl3pPr>
            <a:lvl4pPr indent="-228600" lvl="3" marL="1828800" algn="l">
              <a:lnSpc>
                <a:spcPct val="120000"/>
              </a:lnSpc>
              <a:spcBef>
                <a:spcPts val="400"/>
              </a:spcBef>
              <a:spcAft>
                <a:spcPts val="0"/>
              </a:spcAft>
              <a:buClr>
                <a:schemeClr val="lt1"/>
              </a:buClr>
              <a:buSzPts val="1200"/>
              <a:buFont typeface="Play"/>
              <a:buNone/>
              <a:defRPr b="1" sz="1200"/>
            </a:lvl4pPr>
            <a:lvl5pPr indent="-228600" lvl="4" marL="2286000" algn="l">
              <a:lnSpc>
                <a:spcPct val="12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91" name="Google Shape;91;p18"/>
          <p:cNvSpPr txBox="1"/>
          <p:nvPr>
            <p:ph idx="4" type="body"/>
          </p:nvPr>
        </p:nvSpPr>
        <p:spPr>
          <a:xfrm>
            <a:off x="4687514" y="2148596"/>
            <a:ext cx="3599237" cy="226897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2" name="Google Shape;92;p18"/>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1514475" y="991961"/>
            <a:ext cx="6131378" cy="3159578"/>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lt1"/>
              </a:buClr>
              <a:buSzPts val="3000"/>
              <a:buFont typeface="Pla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9"/>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857250" y="1200150"/>
            <a:ext cx="2949178" cy="1473740"/>
          </a:xfrm>
          <a:prstGeom prst="rect">
            <a:avLst/>
          </a:prstGeom>
          <a:noFill/>
          <a:ln>
            <a:noFill/>
          </a:ln>
        </p:spPr>
        <p:txBody>
          <a:bodyPr anchorCtr="0" anchor="b" bIns="34275" lIns="68575" spcFirstLastPara="1" rIns="68575" wrap="square" tIns="34275">
            <a:normAutofit/>
          </a:bodyPr>
          <a:lstStyle>
            <a:lvl1pPr lvl="0" algn="l">
              <a:lnSpc>
                <a:spcPct val="110000"/>
              </a:lnSpc>
              <a:spcBef>
                <a:spcPts val="0"/>
              </a:spcBef>
              <a:spcAft>
                <a:spcPts val="0"/>
              </a:spcAft>
              <a:buClr>
                <a:schemeClr val="lt1"/>
              </a:buClr>
              <a:buSzPts val="1800"/>
              <a:buFont typeface="Play"/>
              <a:buNone/>
              <a:defRPr sz="18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1"/>
          <p:cNvSpPr txBox="1"/>
          <p:nvPr>
            <p:ph idx="1" type="body"/>
          </p:nvPr>
        </p:nvSpPr>
        <p:spPr>
          <a:xfrm>
            <a:off x="4220588" y="740569"/>
            <a:ext cx="4066161"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120000"/>
              </a:lnSpc>
              <a:spcBef>
                <a:spcPts val="800"/>
              </a:spcBef>
              <a:spcAft>
                <a:spcPts val="0"/>
              </a:spcAft>
              <a:buClr>
                <a:schemeClr val="lt1"/>
              </a:buClr>
              <a:buSzPts val="2400"/>
              <a:buChar char="•"/>
              <a:defRPr sz="2400"/>
            </a:lvl1pPr>
            <a:lvl2pPr indent="-228600" lvl="1" marL="914400" algn="l">
              <a:lnSpc>
                <a:spcPct val="120000"/>
              </a:lnSpc>
              <a:spcBef>
                <a:spcPts val="400"/>
              </a:spcBef>
              <a:spcAft>
                <a:spcPts val="0"/>
              </a:spcAft>
              <a:buClr>
                <a:schemeClr val="lt1"/>
              </a:buClr>
              <a:buSzPts val="2100"/>
              <a:buFont typeface="Play"/>
              <a:buNone/>
              <a:defRPr sz="2100"/>
            </a:lvl2pPr>
            <a:lvl3pPr indent="-342900" lvl="2" marL="1371600" algn="l">
              <a:lnSpc>
                <a:spcPct val="120000"/>
              </a:lnSpc>
              <a:spcBef>
                <a:spcPts val="400"/>
              </a:spcBef>
              <a:spcAft>
                <a:spcPts val="0"/>
              </a:spcAft>
              <a:buClr>
                <a:schemeClr val="lt1"/>
              </a:buClr>
              <a:buSzPts val="1800"/>
              <a:buChar char="•"/>
              <a:defRPr sz="1800"/>
            </a:lvl3pPr>
            <a:lvl4pPr indent="-228600" lvl="3" marL="1828800" algn="l">
              <a:lnSpc>
                <a:spcPct val="120000"/>
              </a:lnSpc>
              <a:spcBef>
                <a:spcPts val="400"/>
              </a:spcBef>
              <a:spcAft>
                <a:spcPts val="0"/>
              </a:spcAft>
              <a:buClr>
                <a:schemeClr val="lt1"/>
              </a:buClr>
              <a:buSzPts val="1500"/>
              <a:buFont typeface="Play"/>
              <a:buNone/>
              <a:defRPr sz="1500"/>
            </a:lvl4pPr>
            <a:lvl5pPr indent="-323850" lvl="4" marL="2286000" algn="l">
              <a:lnSpc>
                <a:spcPct val="120000"/>
              </a:lnSpc>
              <a:spcBef>
                <a:spcPts val="400"/>
              </a:spcBef>
              <a:spcAft>
                <a:spcPts val="0"/>
              </a:spcAft>
              <a:buClr>
                <a:schemeClr val="lt1"/>
              </a:buClr>
              <a:buSzPts val="1500"/>
              <a:buChar char="•"/>
              <a:defRPr sz="1500"/>
            </a:lvl5pPr>
            <a:lvl6pPr indent="-323850" lvl="5" marL="2743200" algn="l">
              <a:lnSpc>
                <a:spcPct val="90000"/>
              </a:lnSpc>
              <a:spcBef>
                <a:spcPts val="4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107" name="Google Shape;107;p21"/>
          <p:cNvSpPr txBox="1"/>
          <p:nvPr>
            <p:ph idx="2" type="body"/>
          </p:nvPr>
        </p:nvSpPr>
        <p:spPr>
          <a:xfrm>
            <a:off x="857250" y="2746848"/>
            <a:ext cx="2949178" cy="1654892"/>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200"/>
              <a:buNone/>
              <a:defRPr i="1" sz="1200"/>
            </a:lvl1pPr>
            <a:lvl2pPr indent="-228600" lvl="1" marL="914400" algn="l">
              <a:lnSpc>
                <a:spcPct val="120000"/>
              </a:lnSpc>
              <a:spcBef>
                <a:spcPts val="400"/>
              </a:spcBef>
              <a:spcAft>
                <a:spcPts val="0"/>
              </a:spcAft>
              <a:buClr>
                <a:schemeClr val="lt1"/>
              </a:buClr>
              <a:buSzPts val="1100"/>
              <a:buFont typeface="Play"/>
              <a:buNone/>
              <a:defRPr sz="1100"/>
            </a:lvl2pPr>
            <a:lvl3pPr indent="-228600" lvl="2" marL="1371600" algn="l">
              <a:lnSpc>
                <a:spcPct val="120000"/>
              </a:lnSpc>
              <a:spcBef>
                <a:spcPts val="400"/>
              </a:spcBef>
              <a:spcAft>
                <a:spcPts val="0"/>
              </a:spcAft>
              <a:buClr>
                <a:schemeClr val="lt1"/>
              </a:buClr>
              <a:buSzPts val="900"/>
              <a:buNone/>
              <a:defRPr sz="900"/>
            </a:lvl3pPr>
            <a:lvl4pPr indent="-228600" lvl="3" marL="1828800" algn="l">
              <a:lnSpc>
                <a:spcPct val="120000"/>
              </a:lnSpc>
              <a:spcBef>
                <a:spcPts val="400"/>
              </a:spcBef>
              <a:spcAft>
                <a:spcPts val="0"/>
              </a:spcAft>
              <a:buClr>
                <a:schemeClr val="lt1"/>
              </a:buClr>
              <a:buSzPts val="800"/>
              <a:buFont typeface="Play"/>
              <a:buNone/>
              <a:defRPr sz="800"/>
            </a:lvl4pPr>
            <a:lvl5pPr indent="-228600" lvl="4" marL="2286000" algn="l">
              <a:lnSpc>
                <a:spcPct val="12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8" name="Google Shape;108;p21"/>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1" name="Shape 111"/>
        <p:cNvGrpSpPr/>
        <p:nvPr/>
      </p:nvGrpSpPr>
      <p:grpSpPr>
        <a:xfrm>
          <a:off x="0" y="0"/>
          <a:ext cx="0" cy="0"/>
          <a:chOff x="0" y="0"/>
          <a:chExt cx="0" cy="0"/>
        </a:xfrm>
      </p:grpSpPr>
      <p:sp>
        <p:nvSpPr>
          <p:cNvPr id="112" name="Google Shape;112;p22"/>
          <p:cNvSpPr/>
          <p:nvPr>
            <p:ph idx="2" type="pic"/>
          </p:nvPr>
        </p:nvSpPr>
        <p:spPr>
          <a:xfrm>
            <a:off x="4135210" y="740569"/>
            <a:ext cx="4151540" cy="3655219"/>
          </a:xfrm>
          <a:prstGeom prst="rect">
            <a:avLst/>
          </a:prstGeom>
          <a:noFill/>
          <a:ln>
            <a:noFill/>
          </a:ln>
        </p:spPr>
      </p:sp>
      <p:sp>
        <p:nvSpPr>
          <p:cNvPr id="113" name="Google Shape;113;p22"/>
          <p:cNvSpPr txBox="1"/>
          <p:nvPr>
            <p:ph idx="1" type="body"/>
          </p:nvPr>
        </p:nvSpPr>
        <p:spPr>
          <a:xfrm>
            <a:off x="857250" y="2743201"/>
            <a:ext cx="2949177" cy="1658541"/>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200"/>
              <a:buNone/>
              <a:defRPr i="1" sz="1200"/>
            </a:lvl1pPr>
            <a:lvl2pPr indent="-228600" lvl="1" marL="914400" algn="l">
              <a:lnSpc>
                <a:spcPct val="120000"/>
              </a:lnSpc>
              <a:spcBef>
                <a:spcPts val="400"/>
              </a:spcBef>
              <a:spcAft>
                <a:spcPts val="0"/>
              </a:spcAft>
              <a:buClr>
                <a:schemeClr val="lt1"/>
              </a:buClr>
              <a:buSzPts val="1100"/>
              <a:buFont typeface="Play"/>
              <a:buNone/>
              <a:defRPr sz="1100"/>
            </a:lvl2pPr>
            <a:lvl3pPr indent="-228600" lvl="2" marL="1371600" algn="l">
              <a:lnSpc>
                <a:spcPct val="120000"/>
              </a:lnSpc>
              <a:spcBef>
                <a:spcPts val="400"/>
              </a:spcBef>
              <a:spcAft>
                <a:spcPts val="0"/>
              </a:spcAft>
              <a:buClr>
                <a:schemeClr val="lt1"/>
              </a:buClr>
              <a:buSzPts val="900"/>
              <a:buNone/>
              <a:defRPr sz="900"/>
            </a:lvl3pPr>
            <a:lvl4pPr indent="-228600" lvl="3" marL="1828800" algn="l">
              <a:lnSpc>
                <a:spcPct val="120000"/>
              </a:lnSpc>
              <a:spcBef>
                <a:spcPts val="400"/>
              </a:spcBef>
              <a:spcAft>
                <a:spcPts val="0"/>
              </a:spcAft>
              <a:buClr>
                <a:schemeClr val="lt1"/>
              </a:buClr>
              <a:buSzPts val="800"/>
              <a:buFont typeface="Play"/>
              <a:buNone/>
              <a:defRPr sz="800"/>
            </a:lvl4pPr>
            <a:lvl5pPr indent="-228600" lvl="4" marL="2286000" algn="l">
              <a:lnSpc>
                <a:spcPct val="12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4" name="Google Shape;114;p22"/>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ph type="title"/>
          </p:nvPr>
        </p:nvSpPr>
        <p:spPr>
          <a:xfrm>
            <a:off x="857250" y="1200151"/>
            <a:ext cx="2949177" cy="1469571"/>
          </a:xfrm>
          <a:prstGeom prst="rect">
            <a:avLst/>
          </a:prstGeom>
          <a:noFill/>
          <a:ln>
            <a:noFill/>
          </a:ln>
        </p:spPr>
        <p:txBody>
          <a:bodyPr anchorCtr="0" anchor="b" bIns="34275" lIns="68575" spcFirstLastPara="1" rIns="68575" wrap="square" tIns="34275">
            <a:normAutofit/>
          </a:bodyPr>
          <a:lstStyle>
            <a:lvl1pPr lvl="0" algn="l">
              <a:lnSpc>
                <a:spcPct val="110000"/>
              </a:lnSpc>
              <a:spcBef>
                <a:spcPts val="0"/>
              </a:spcBef>
              <a:spcAft>
                <a:spcPts val="0"/>
              </a:spcAft>
              <a:buClr>
                <a:schemeClr val="lt1"/>
              </a:buClr>
              <a:buSzPts val="1800"/>
              <a:buFont typeface="Play"/>
              <a:buNone/>
              <a:defRPr sz="18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3"/>
          <p:cNvSpPr txBox="1"/>
          <p:nvPr>
            <p:ph idx="1" type="body"/>
          </p:nvPr>
        </p:nvSpPr>
        <p:spPr>
          <a:xfrm rot="5400000">
            <a:off x="3234330" y="-628061"/>
            <a:ext cx="2675339" cy="742949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1" name="Google Shape;121;p23"/>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3"/>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rot="5400000">
            <a:off x="5472112" y="1610232"/>
            <a:ext cx="3771901" cy="1857374"/>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4"/>
          <p:cNvSpPr txBox="1"/>
          <p:nvPr>
            <p:ph idx="1" type="body"/>
          </p:nvPr>
        </p:nvSpPr>
        <p:spPr>
          <a:xfrm rot="5400000">
            <a:off x="1718148" y="-207929"/>
            <a:ext cx="3771901" cy="549369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7" name="Google Shape;127;p24"/>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4"/>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7311951" y="3053159"/>
            <a:ext cx="1832050" cy="2090342"/>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52" name="Google Shape;52;p13"/>
          <p:cNvSpPr/>
          <p:nvPr/>
        </p:nvSpPr>
        <p:spPr>
          <a:xfrm rot="10800000">
            <a:off x="0" y="0"/>
            <a:ext cx="1832050" cy="2090342"/>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cxnSp>
        <p:nvCxnSpPr>
          <p:cNvPr id="53" name="Google Shape;53;p13"/>
          <p:cNvCxnSpPr/>
          <p:nvPr/>
        </p:nvCxnSpPr>
        <p:spPr>
          <a:xfrm>
            <a:off x="925378" y="4629150"/>
            <a:ext cx="7320479" cy="0"/>
          </a:xfrm>
          <a:prstGeom prst="straightConnector1">
            <a:avLst/>
          </a:prstGeom>
          <a:noFill/>
          <a:ln cap="flat" cmpd="sng" w="12700">
            <a:solidFill>
              <a:schemeClr val="lt1"/>
            </a:solidFill>
            <a:prstDash val="solid"/>
            <a:miter lim="800000"/>
            <a:headEnd len="sm" w="sm" type="none"/>
            <a:tailEnd len="sm" w="sm" type="none"/>
          </a:ln>
        </p:spPr>
      </p:cxnSp>
      <p:sp>
        <p:nvSpPr>
          <p:cNvPr id="54" name="Google Shape;54;p13"/>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lt1"/>
              </a:buClr>
              <a:buSzPts val="3000"/>
              <a:buFont typeface="Play"/>
              <a:buNone/>
              <a:defRPr b="0" i="0" sz="3000" u="none" cap="none" strike="noStrike">
                <a:solidFill>
                  <a:schemeClr val="lt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13"/>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lt1"/>
              </a:buClr>
              <a:buSzPts val="1500"/>
              <a:buFont typeface="Arial"/>
              <a:buChar char="•"/>
              <a:defRPr b="0" i="0" sz="1500" u="none" cap="none" strike="noStrike">
                <a:solidFill>
                  <a:schemeClr val="lt1"/>
                </a:solidFill>
                <a:latin typeface="Play"/>
                <a:ea typeface="Play"/>
                <a:cs typeface="Play"/>
                <a:sym typeface="Play"/>
              </a:defRPr>
            </a:lvl1pPr>
            <a:lvl2pPr indent="-228600" lvl="1" marL="914400" marR="0" rtl="0" algn="l">
              <a:lnSpc>
                <a:spcPct val="120000"/>
              </a:lnSpc>
              <a:spcBef>
                <a:spcPts val="4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2pPr>
            <a:lvl3pPr indent="-304800" lvl="2" marL="1371600" marR="0" rtl="0" algn="l">
              <a:lnSpc>
                <a:spcPct val="120000"/>
              </a:lnSpc>
              <a:spcBef>
                <a:spcPts val="400"/>
              </a:spcBef>
              <a:spcAft>
                <a:spcPts val="0"/>
              </a:spcAft>
              <a:buClr>
                <a:schemeClr val="lt1"/>
              </a:buClr>
              <a:buSzPts val="1200"/>
              <a:buFont typeface="Arial"/>
              <a:buChar char="•"/>
              <a:defRPr b="0" i="0" sz="1200" u="none" cap="none" strike="noStrike">
                <a:solidFill>
                  <a:schemeClr val="lt1"/>
                </a:solidFill>
                <a:latin typeface="Play"/>
                <a:ea typeface="Play"/>
                <a:cs typeface="Play"/>
                <a:sym typeface="Play"/>
              </a:defRPr>
            </a:lvl3pPr>
            <a:lvl4pPr indent="-228600" lvl="3" marL="1828800" marR="0" rtl="0" algn="l">
              <a:lnSpc>
                <a:spcPct val="120000"/>
              </a:lnSpc>
              <a:spcBef>
                <a:spcPts val="400"/>
              </a:spcBef>
              <a:spcAft>
                <a:spcPts val="0"/>
              </a:spcAft>
              <a:buClr>
                <a:schemeClr val="lt1"/>
              </a:buClr>
              <a:buSzPts val="1100"/>
              <a:buFont typeface="Play"/>
              <a:buNone/>
              <a:defRPr b="0" i="1" sz="1100" u="none" cap="none" strike="noStrike">
                <a:solidFill>
                  <a:schemeClr val="lt1"/>
                </a:solidFill>
                <a:latin typeface="Play"/>
                <a:ea typeface="Play"/>
                <a:cs typeface="Play"/>
                <a:sym typeface="Play"/>
              </a:defRPr>
            </a:lvl4pPr>
            <a:lvl5pPr indent="-298450" lvl="4" marL="2286000" marR="0" rtl="0" algn="l">
              <a:lnSpc>
                <a:spcPct val="120000"/>
              </a:lnSpc>
              <a:spcBef>
                <a:spcPts val="400"/>
              </a:spcBef>
              <a:spcAft>
                <a:spcPts val="0"/>
              </a:spcAft>
              <a:buClr>
                <a:schemeClr val="lt1"/>
              </a:buClr>
              <a:buSzPts val="1100"/>
              <a:buFont typeface="Arial"/>
              <a:buChar char="•"/>
              <a:defRPr b="0" i="0" sz="1100" u="none" cap="none" strike="noStrike">
                <a:solidFill>
                  <a:schemeClr val="lt1"/>
                </a:solidFill>
                <a:latin typeface="Play"/>
                <a:ea typeface="Play"/>
                <a:cs typeface="Play"/>
                <a:sym typeface="Play"/>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9pPr>
          </a:lstStyle>
          <a:p/>
        </p:txBody>
      </p:sp>
      <p:sp>
        <p:nvSpPr>
          <p:cNvPr id="56" name="Google Shape;56;p13"/>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Play"/>
                <a:ea typeface="Play"/>
                <a:cs typeface="Play"/>
                <a:sym typeface="Play"/>
              </a:defRPr>
            </a:lvl1pPr>
            <a:lvl2pPr lvl="1" marR="0" rtl="0" algn="l">
              <a:spcBef>
                <a:spcPts val="0"/>
              </a:spcBef>
              <a:spcAft>
                <a:spcPts val="0"/>
              </a:spcAft>
              <a:buSzPts val="1100"/>
              <a:buNone/>
              <a:defRPr b="0" i="0" sz="1400" u="none" cap="none" strike="noStrike">
                <a:solidFill>
                  <a:schemeClr val="lt1"/>
                </a:solidFill>
                <a:latin typeface="Play"/>
                <a:ea typeface="Play"/>
                <a:cs typeface="Play"/>
                <a:sym typeface="Play"/>
              </a:defRPr>
            </a:lvl2pPr>
            <a:lvl3pPr lvl="2" marR="0" rtl="0" algn="l">
              <a:spcBef>
                <a:spcPts val="0"/>
              </a:spcBef>
              <a:spcAft>
                <a:spcPts val="0"/>
              </a:spcAft>
              <a:buSzPts val="1100"/>
              <a:buNone/>
              <a:defRPr b="0" i="0" sz="1400" u="none" cap="none" strike="noStrike">
                <a:solidFill>
                  <a:schemeClr val="lt1"/>
                </a:solidFill>
                <a:latin typeface="Play"/>
                <a:ea typeface="Play"/>
                <a:cs typeface="Play"/>
                <a:sym typeface="Play"/>
              </a:defRPr>
            </a:lvl3pPr>
            <a:lvl4pPr lvl="3" marR="0" rtl="0" algn="l">
              <a:spcBef>
                <a:spcPts val="0"/>
              </a:spcBef>
              <a:spcAft>
                <a:spcPts val="0"/>
              </a:spcAft>
              <a:buSzPts val="1100"/>
              <a:buNone/>
              <a:defRPr b="0" i="0" sz="1400" u="none" cap="none" strike="noStrike">
                <a:solidFill>
                  <a:schemeClr val="lt1"/>
                </a:solidFill>
                <a:latin typeface="Play"/>
                <a:ea typeface="Play"/>
                <a:cs typeface="Play"/>
                <a:sym typeface="Play"/>
              </a:defRPr>
            </a:lvl4pPr>
            <a:lvl5pPr lvl="4" marR="0" rtl="0" algn="l">
              <a:spcBef>
                <a:spcPts val="0"/>
              </a:spcBef>
              <a:spcAft>
                <a:spcPts val="0"/>
              </a:spcAft>
              <a:buSzPts val="1100"/>
              <a:buNone/>
              <a:defRPr b="0" i="0" sz="1400" u="none" cap="none" strike="noStrike">
                <a:solidFill>
                  <a:schemeClr val="lt1"/>
                </a:solidFill>
                <a:latin typeface="Play"/>
                <a:ea typeface="Play"/>
                <a:cs typeface="Play"/>
                <a:sym typeface="Play"/>
              </a:defRPr>
            </a:lvl5pPr>
            <a:lvl6pPr lvl="5" marR="0" rtl="0" algn="l">
              <a:spcBef>
                <a:spcPts val="0"/>
              </a:spcBef>
              <a:spcAft>
                <a:spcPts val="0"/>
              </a:spcAft>
              <a:buSzPts val="1100"/>
              <a:buNone/>
              <a:defRPr b="0" i="0" sz="1400" u="none" cap="none" strike="noStrike">
                <a:solidFill>
                  <a:schemeClr val="lt1"/>
                </a:solidFill>
                <a:latin typeface="Play"/>
                <a:ea typeface="Play"/>
                <a:cs typeface="Play"/>
                <a:sym typeface="Play"/>
              </a:defRPr>
            </a:lvl6pPr>
            <a:lvl7pPr lvl="6" marR="0" rtl="0" algn="l">
              <a:spcBef>
                <a:spcPts val="0"/>
              </a:spcBef>
              <a:spcAft>
                <a:spcPts val="0"/>
              </a:spcAft>
              <a:buSzPts val="1100"/>
              <a:buNone/>
              <a:defRPr b="0" i="0" sz="1400" u="none" cap="none" strike="noStrike">
                <a:solidFill>
                  <a:schemeClr val="lt1"/>
                </a:solidFill>
                <a:latin typeface="Play"/>
                <a:ea typeface="Play"/>
                <a:cs typeface="Play"/>
                <a:sym typeface="Play"/>
              </a:defRPr>
            </a:lvl7pPr>
            <a:lvl8pPr lvl="7" marR="0" rtl="0" algn="l">
              <a:spcBef>
                <a:spcPts val="0"/>
              </a:spcBef>
              <a:spcAft>
                <a:spcPts val="0"/>
              </a:spcAft>
              <a:buSzPts val="1100"/>
              <a:buNone/>
              <a:defRPr b="0" i="0" sz="1400" u="none" cap="none" strike="noStrike">
                <a:solidFill>
                  <a:schemeClr val="lt1"/>
                </a:solidFill>
                <a:latin typeface="Play"/>
                <a:ea typeface="Play"/>
                <a:cs typeface="Play"/>
                <a:sym typeface="Play"/>
              </a:defRPr>
            </a:lvl8pPr>
            <a:lvl9pPr lvl="8" marR="0" rtl="0" algn="l">
              <a:spcBef>
                <a:spcPts val="0"/>
              </a:spcBef>
              <a:spcAft>
                <a:spcPts val="0"/>
              </a:spcAft>
              <a:buSzPts val="1100"/>
              <a:buNone/>
              <a:defRPr b="0" i="0" sz="1400" u="none" cap="none" strike="noStrike">
                <a:solidFill>
                  <a:schemeClr val="lt1"/>
                </a:solidFill>
                <a:latin typeface="Play"/>
                <a:ea typeface="Play"/>
                <a:cs typeface="Play"/>
                <a:sym typeface="Play"/>
              </a:defRPr>
            </a:lvl9pPr>
          </a:lstStyle>
          <a:p/>
        </p:txBody>
      </p:sp>
      <p:sp>
        <p:nvSpPr>
          <p:cNvPr id="57" name="Google Shape;57;p13"/>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Play"/>
                <a:ea typeface="Play"/>
                <a:cs typeface="Play"/>
                <a:sym typeface="Play"/>
              </a:defRPr>
            </a:lvl1pPr>
            <a:lvl2pPr lvl="1" marR="0" rtl="0" algn="l">
              <a:spcBef>
                <a:spcPts val="0"/>
              </a:spcBef>
              <a:spcAft>
                <a:spcPts val="0"/>
              </a:spcAft>
              <a:buSzPts val="1100"/>
              <a:buNone/>
              <a:defRPr b="0" i="0" sz="1400" u="none" cap="none" strike="noStrike">
                <a:solidFill>
                  <a:schemeClr val="lt1"/>
                </a:solidFill>
                <a:latin typeface="Play"/>
                <a:ea typeface="Play"/>
                <a:cs typeface="Play"/>
                <a:sym typeface="Play"/>
              </a:defRPr>
            </a:lvl2pPr>
            <a:lvl3pPr lvl="2" marR="0" rtl="0" algn="l">
              <a:spcBef>
                <a:spcPts val="0"/>
              </a:spcBef>
              <a:spcAft>
                <a:spcPts val="0"/>
              </a:spcAft>
              <a:buSzPts val="1100"/>
              <a:buNone/>
              <a:defRPr b="0" i="0" sz="1400" u="none" cap="none" strike="noStrike">
                <a:solidFill>
                  <a:schemeClr val="lt1"/>
                </a:solidFill>
                <a:latin typeface="Play"/>
                <a:ea typeface="Play"/>
                <a:cs typeface="Play"/>
                <a:sym typeface="Play"/>
              </a:defRPr>
            </a:lvl3pPr>
            <a:lvl4pPr lvl="3" marR="0" rtl="0" algn="l">
              <a:spcBef>
                <a:spcPts val="0"/>
              </a:spcBef>
              <a:spcAft>
                <a:spcPts val="0"/>
              </a:spcAft>
              <a:buSzPts val="1100"/>
              <a:buNone/>
              <a:defRPr b="0" i="0" sz="1400" u="none" cap="none" strike="noStrike">
                <a:solidFill>
                  <a:schemeClr val="lt1"/>
                </a:solidFill>
                <a:latin typeface="Play"/>
                <a:ea typeface="Play"/>
                <a:cs typeface="Play"/>
                <a:sym typeface="Play"/>
              </a:defRPr>
            </a:lvl4pPr>
            <a:lvl5pPr lvl="4" marR="0" rtl="0" algn="l">
              <a:spcBef>
                <a:spcPts val="0"/>
              </a:spcBef>
              <a:spcAft>
                <a:spcPts val="0"/>
              </a:spcAft>
              <a:buSzPts val="1100"/>
              <a:buNone/>
              <a:defRPr b="0" i="0" sz="1400" u="none" cap="none" strike="noStrike">
                <a:solidFill>
                  <a:schemeClr val="lt1"/>
                </a:solidFill>
                <a:latin typeface="Play"/>
                <a:ea typeface="Play"/>
                <a:cs typeface="Play"/>
                <a:sym typeface="Play"/>
              </a:defRPr>
            </a:lvl5pPr>
            <a:lvl6pPr lvl="5" marR="0" rtl="0" algn="l">
              <a:spcBef>
                <a:spcPts val="0"/>
              </a:spcBef>
              <a:spcAft>
                <a:spcPts val="0"/>
              </a:spcAft>
              <a:buSzPts val="1100"/>
              <a:buNone/>
              <a:defRPr b="0" i="0" sz="1400" u="none" cap="none" strike="noStrike">
                <a:solidFill>
                  <a:schemeClr val="lt1"/>
                </a:solidFill>
                <a:latin typeface="Play"/>
                <a:ea typeface="Play"/>
                <a:cs typeface="Play"/>
                <a:sym typeface="Play"/>
              </a:defRPr>
            </a:lvl6pPr>
            <a:lvl7pPr lvl="6" marR="0" rtl="0" algn="l">
              <a:spcBef>
                <a:spcPts val="0"/>
              </a:spcBef>
              <a:spcAft>
                <a:spcPts val="0"/>
              </a:spcAft>
              <a:buSzPts val="1100"/>
              <a:buNone/>
              <a:defRPr b="0" i="0" sz="1400" u="none" cap="none" strike="noStrike">
                <a:solidFill>
                  <a:schemeClr val="lt1"/>
                </a:solidFill>
                <a:latin typeface="Play"/>
                <a:ea typeface="Play"/>
                <a:cs typeface="Play"/>
                <a:sym typeface="Play"/>
              </a:defRPr>
            </a:lvl7pPr>
            <a:lvl8pPr lvl="7" marR="0" rtl="0" algn="l">
              <a:spcBef>
                <a:spcPts val="0"/>
              </a:spcBef>
              <a:spcAft>
                <a:spcPts val="0"/>
              </a:spcAft>
              <a:buSzPts val="1100"/>
              <a:buNone/>
              <a:defRPr b="0" i="0" sz="1400" u="none" cap="none" strike="noStrike">
                <a:solidFill>
                  <a:schemeClr val="lt1"/>
                </a:solidFill>
                <a:latin typeface="Play"/>
                <a:ea typeface="Play"/>
                <a:cs typeface="Play"/>
                <a:sym typeface="Play"/>
              </a:defRPr>
            </a:lvl8pPr>
            <a:lvl9pPr lvl="8" marR="0" rtl="0" algn="l">
              <a:spcBef>
                <a:spcPts val="0"/>
              </a:spcBef>
              <a:spcAft>
                <a:spcPts val="0"/>
              </a:spcAft>
              <a:buSzPts val="1100"/>
              <a:buNone/>
              <a:defRPr b="0" i="0" sz="1400" u="none" cap="none" strike="noStrike">
                <a:solidFill>
                  <a:schemeClr val="lt1"/>
                </a:solidFill>
                <a:latin typeface="Play"/>
                <a:ea typeface="Play"/>
                <a:cs typeface="Play"/>
                <a:sym typeface="Play"/>
              </a:defRPr>
            </a:lvl9pPr>
          </a:lstStyle>
          <a:p/>
        </p:txBody>
      </p:sp>
      <p:sp>
        <p:nvSpPr>
          <p:cNvPr id="58" name="Google Shape;58;p13"/>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Play"/>
                <a:ea typeface="Play"/>
                <a:cs typeface="Play"/>
                <a:sym typeface="Play"/>
              </a:defRPr>
            </a:lvl1pPr>
            <a:lvl2pPr indent="0" lvl="1" marL="0" marR="0" rtl="0" algn="r">
              <a:spcBef>
                <a:spcPts val="0"/>
              </a:spcBef>
              <a:buNone/>
              <a:defRPr b="0" i="0" sz="800" u="none" cap="none" strike="noStrike">
                <a:solidFill>
                  <a:schemeClr val="lt1"/>
                </a:solidFill>
                <a:latin typeface="Play"/>
                <a:ea typeface="Play"/>
                <a:cs typeface="Play"/>
                <a:sym typeface="Play"/>
              </a:defRPr>
            </a:lvl2pPr>
            <a:lvl3pPr indent="0" lvl="2" marL="0" marR="0" rtl="0" algn="r">
              <a:spcBef>
                <a:spcPts val="0"/>
              </a:spcBef>
              <a:buNone/>
              <a:defRPr b="0" i="0" sz="800" u="none" cap="none" strike="noStrike">
                <a:solidFill>
                  <a:schemeClr val="lt1"/>
                </a:solidFill>
                <a:latin typeface="Play"/>
                <a:ea typeface="Play"/>
                <a:cs typeface="Play"/>
                <a:sym typeface="Play"/>
              </a:defRPr>
            </a:lvl3pPr>
            <a:lvl4pPr indent="0" lvl="3" marL="0" marR="0" rtl="0" algn="r">
              <a:spcBef>
                <a:spcPts val="0"/>
              </a:spcBef>
              <a:buNone/>
              <a:defRPr b="0" i="0" sz="800" u="none" cap="none" strike="noStrike">
                <a:solidFill>
                  <a:schemeClr val="lt1"/>
                </a:solidFill>
                <a:latin typeface="Play"/>
                <a:ea typeface="Play"/>
                <a:cs typeface="Play"/>
                <a:sym typeface="Play"/>
              </a:defRPr>
            </a:lvl4pPr>
            <a:lvl5pPr indent="0" lvl="4" marL="0" marR="0" rtl="0" algn="r">
              <a:spcBef>
                <a:spcPts val="0"/>
              </a:spcBef>
              <a:buNone/>
              <a:defRPr b="0" i="0" sz="800" u="none" cap="none" strike="noStrike">
                <a:solidFill>
                  <a:schemeClr val="lt1"/>
                </a:solidFill>
                <a:latin typeface="Play"/>
                <a:ea typeface="Play"/>
                <a:cs typeface="Play"/>
                <a:sym typeface="Play"/>
              </a:defRPr>
            </a:lvl5pPr>
            <a:lvl6pPr indent="0" lvl="5" marL="0" marR="0" rtl="0" algn="r">
              <a:spcBef>
                <a:spcPts val="0"/>
              </a:spcBef>
              <a:buNone/>
              <a:defRPr b="0" i="0" sz="800" u="none" cap="none" strike="noStrike">
                <a:solidFill>
                  <a:schemeClr val="lt1"/>
                </a:solidFill>
                <a:latin typeface="Play"/>
                <a:ea typeface="Play"/>
                <a:cs typeface="Play"/>
                <a:sym typeface="Play"/>
              </a:defRPr>
            </a:lvl6pPr>
            <a:lvl7pPr indent="0" lvl="6" marL="0" marR="0" rtl="0" algn="r">
              <a:spcBef>
                <a:spcPts val="0"/>
              </a:spcBef>
              <a:buNone/>
              <a:defRPr b="0" i="0" sz="800" u="none" cap="none" strike="noStrike">
                <a:solidFill>
                  <a:schemeClr val="lt1"/>
                </a:solidFill>
                <a:latin typeface="Play"/>
                <a:ea typeface="Play"/>
                <a:cs typeface="Play"/>
                <a:sym typeface="Play"/>
              </a:defRPr>
            </a:lvl7pPr>
            <a:lvl8pPr indent="0" lvl="7" marL="0" marR="0" rtl="0" algn="r">
              <a:spcBef>
                <a:spcPts val="0"/>
              </a:spcBef>
              <a:buNone/>
              <a:defRPr b="0" i="0" sz="800" u="none" cap="none" strike="noStrike">
                <a:solidFill>
                  <a:schemeClr val="lt1"/>
                </a:solidFill>
                <a:latin typeface="Play"/>
                <a:ea typeface="Play"/>
                <a:cs typeface="Play"/>
                <a:sym typeface="Play"/>
              </a:defRPr>
            </a:lvl8pPr>
            <a:lvl9pPr indent="0" lvl="8" marL="0" marR="0" rtl="0" algn="r">
              <a:spcBef>
                <a:spcPts val="0"/>
              </a:spcBef>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censusindia.gov.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5"/>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135" name="Google Shape;135;p25"/>
          <p:cNvSpPr txBox="1"/>
          <p:nvPr>
            <p:ph type="ctrTitle"/>
          </p:nvPr>
        </p:nvSpPr>
        <p:spPr>
          <a:xfrm>
            <a:off x="857250" y="885826"/>
            <a:ext cx="3901786" cy="1498888"/>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00000"/>
              <a:buFont typeface="Play"/>
              <a:buNone/>
            </a:pPr>
            <a:r>
              <a:rPr lang="en"/>
              <a:t>DEEP DIVE OF HOUSING IN INDIA</a:t>
            </a:r>
            <a:endParaRPr/>
          </a:p>
        </p:txBody>
      </p:sp>
      <p:sp>
        <p:nvSpPr>
          <p:cNvPr id="136" name="Google Shape;136;p25"/>
          <p:cNvSpPr txBox="1"/>
          <p:nvPr>
            <p:ph idx="1" type="subTitle"/>
          </p:nvPr>
        </p:nvSpPr>
        <p:spPr>
          <a:xfrm>
            <a:off x="857251" y="3007546"/>
            <a:ext cx="1947900" cy="1361100"/>
          </a:xfrm>
          <a:prstGeom prst="rect">
            <a:avLst/>
          </a:prstGeom>
          <a:noFill/>
          <a:ln>
            <a:noFill/>
          </a:ln>
        </p:spPr>
        <p:txBody>
          <a:bodyPr anchorCtr="0" anchor="b" bIns="34275" lIns="68575" spcFirstLastPara="1" rIns="68575" wrap="square" tIns="34275">
            <a:normAutofit fontScale="92500" lnSpcReduction="20000"/>
          </a:bodyPr>
          <a:lstStyle/>
          <a:p>
            <a:pPr indent="0" lvl="0" marL="0" rtl="0" algn="l">
              <a:lnSpc>
                <a:spcPct val="100000"/>
              </a:lnSpc>
              <a:spcBef>
                <a:spcPts val="0"/>
              </a:spcBef>
              <a:spcAft>
                <a:spcPts val="0"/>
              </a:spcAft>
              <a:buClr>
                <a:schemeClr val="lt1"/>
              </a:buClr>
              <a:buSzPct val="100000"/>
              <a:buNone/>
            </a:pPr>
            <a:r>
              <a:rPr lang="en"/>
              <a:t>By- </a:t>
            </a:r>
            <a:endParaRPr/>
          </a:p>
          <a:p>
            <a:pPr indent="0" lvl="0" marL="0" rtl="0" algn="l">
              <a:lnSpc>
                <a:spcPct val="100000"/>
              </a:lnSpc>
              <a:spcBef>
                <a:spcPts val="0"/>
              </a:spcBef>
              <a:spcAft>
                <a:spcPts val="0"/>
              </a:spcAft>
              <a:buClr>
                <a:schemeClr val="lt1"/>
              </a:buClr>
              <a:buSzPct val="100000"/>
              <a:buNone/>
            </a:pPr>
            <a:r>
              <a:t/>
            </a:r>
            <a:endParaRPr/>
          </a:p>
          <a:p>
            <a:pPr indent="0" lvl="0" marL="0" rtl="0" algn="l">
              <a:lnSpc>
                <a:spcPct val="100000"/>
              </a:lnSpc>
              <a:spcBef>
                <a:spcPts val="0"/>
              </a:spcBef>
              <a:spcAft>
                <a:spcPts val="0"/>
              </a:spcAft>
              <a:buClr>
                <a:schemeClr val="lt1"/>
              </a:buClr>
              <a:buSzPct val="100000"/>
              <a:buNone/>
            </a:pPr>
            <a:r>
              <a:rPr lang="en"/>
              <a:t>Sahil Joshi</a:t>
            </a:r>
            <a:endParaRPr/>
          </a:p>
          <a:p>
            <a:pPr indent="0" lvl="0" marL="0" rtl="0" algn="l">
              <a:lnSpc>
                <a:spcPct val="100000"/>
              </a:lnSpc>
              <a:spcBef>
                <a:spcPts val="0"/>
              </a:spcBef>
              <a:spcAft>
                <a:spcPts val="0"/>
              </a:spcAft>
              <a:buClr>
                <a:schemeClr val="lt1"/>
              </a:buClr>
              <a:buSzPct val="100000"/>
              <a:buNone/>
            </a:pPr>
            <a:r>
              <a:rPr lang="en"/>
              <a:t>Chetan Jagadeesh</a:t>
            </a:r>
            <a:endParaRPr/>
          </a:p>
          <a:p>
            <a:pPr indent="0" lvl="0" marL="0" rtl="0" algn="l">
              <a:lnSpc>
                <a:spcPct val="100000"/>
              </a:lnSpc>
              <a:spcBef>
                <a:spcPts val="0"/>
              </a:spcBef>
              <a:spcAft>
                <a:spcPts val="0"/>
              </a:spcAft>
              <a:buClr>
                <a:schemeClr val="lt1"/>
              </a:buClr>
              <a:buSzPct val="100000"/>
              <a:buNone/>
            </a:pPr>
            <a:r>
              <a:rPr lang="en"/>
              <a:t>Pulkit Pradeep Gupta</a:t>
            </a:r>
            <a:endParaRPr/>
          </a:p>
          <a:p>
            <a:pPr indent="0" lvl="0" marL="0" rtl="0" algn="l">
              <a:lnSpc>
                <a:spcPct val="100000"/>
              </a:lnSpc>
              <a:spcBef>
                <a:spcPts val="0"/>
              </a:spcBef>
              <a:spcAft>
                <a:spcPts val="0"/>
              </a:spcAft>
              <a:buClr>
                <a:schemeClr val="lt1"/>
              </a:buClr>
              <a:buSzPct val="100000"/>
              <a:buNone/>
            </a:pPr>
            <a:r>
              <a:rPr lang="en"/>
              <a:t>Kshitiz Pradeep Gupta</a:t>
            </a:r>
            <a:endParaRPr/>
          </a:p>
          <a:p>
            <a:pPr indent="0" lvl="0" marL="0" rtl="0" algn="l">
              <a:lnSpc>
                <a:spcPct val="100000"/>
              </a:lnSpc>
              <a:spcBef>
                <a:spcPts val="800"/>
              </a:spcBef>
              <a:spcAft>
                <a:spcPts val="0"/>
              </a:spcAft>
              <a:buClr>
                <a:schemeClr val="lt1"/>
              </a:buClr>
              <a:buSzPct val="100000"/>
              <a:buNone/>
            </a:pPr>
            <a:r>
              <a:t/>
            </a:r>
            <a:endParaRPr/>
          </a:p>
        </p:txBody>
      </p:sp>
      <p:pic>
        <p:nvPicPr>
          <p:cNvPr descr="Multi-colored push pins connected by a black wire" id="137" name="Google Shape;137;p25"/>
          <p:cNvPicPr preferRelativeResize="0"/>
          <p:nvPr/>
        </p:nvPicPr>
        <p:blipFill rotWithShape="1">
          <a:blip r:embed="rId3">
            <a:alphaModFix/>
          </a:blip>
          <a:srcRect b="-1" l="0" r="7469" t="0"/>
          <a:stretch/>
        </p:blipFill>
        <p:spPr>
          <a:xfrm>
            <a:off x="2014105" y="8"/>
            <a:ext cx="7129896" cy="5143492"/>
          </a:xfrm>
          <a:custGeom>
            <a:rect b="b" l="l" r="r" t="t"/>
            <a:pathLst>
              <a:path extrusionOk="0" h="6858000" w="9506528">
                <a:moveTo>
                  <a:pt x="6427633" y="0"/>
                </a:moveTo>
                <a:lnTo>
                  <a:pt x="9506528" y="0"/>
                </a:lnTo>
                <a:lnTo>
                  <a:pt x="9506528" y="1557082"/>
                </a:lnTo>
                <a:lnTo>
                  <a:pt x="4860617" y="6858000"/>
                </a:lnTo>
                <a:lnTo>
                  <a:pt x="417041" y="6858000"/>
                </a:lnTo>
                <a:close/>
                <a:moveTo>
                  <a:pt x="0" y="0"/>
                </a:moveTo>
                <a:lnTo>
                  <a:pt x="6427633" y="0"/>
                </a:lnTo>
                <a:lnTo>
                  <a:pt x="0" y="1"/>
                </a:lnTo>
                <a:close/>
              </a:path>
            </a:pathLst>
          </a:custGeom>
          <a:noFill/>
          <a:ln>
            <a:noFill/>
          </a:ln>
        </p:spPr>
      </p:pic>
      <p:sp>
        <p:nvSpPr>
          <p:cNvPr id="138" name="Google Shape;138;p25"/>
          <p:cNvSpPr/>
          <p:nvPr/>
        </p:nvSpPr>
        <p:spPr>
          <a:xfrm>
            <a:off x="5642891" y="1162366"/>
            <a:ext cx="3507329" cy="3985238"/>
          </a:xfrm>
          <a:custGeom>
            <a:rect b="b" l="l" r="r" t="t"/>
            <a:pathLst>
              <a:path extrusionOk="0" h="5422604" w="6846874">
                <a:moveTo>
                  <a:pt x="6846874" y="5422604"/>
                </a:moveTo>
                <a:lnTo>
                  <a:pt x="0" y="5422603"/>
                </a:lnTo>
                <a:lnTo>
                  <a:pt x="6839561" y="0"/>
                </a:lnTo>
                <a:cubicBezTo>
                  <a:pt x="6841999" y="1807535"/>
                  <a:pt x="6844436" y="3615069"/>
                  <a:pt x="6846874" y="542260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Future work</a:t>
            </a:r>
            <a:endParaRPr/>
          </a:p>
        </p:txBody>
      </p:sp>
      <p:sp>
        <p:nvSpPr>
          <p:cNvPr id="213" name="Google Shape;213;p34"/>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Clr>
                <a:schemeClr val="lt1"/>
              </a:buClr>
              <a:buSzPts val="1500"/>
              <a:buChar char="•"/>
            </a:pPr>
            <a:r>
              <a:rPr lang="en"/>
              <a:t>We would like to explore more models like lightgbm and Neural Networks.</a:t>
            </a:r>
            <a:endParaRPr/>
          </a:p>
          <a:p>
            <a:pPr indent="-171450" lvl="0" marL="177800" rtl="0" algn="l">
              <a:lnSpc>
                <a:spcPct val="120000"/>
              </a:lnSpc>
              <a:spcBef>
                <a:spcPts val="800"/>
              </a:spcBef>
              <a:spcAft>
                <a:spcPts val="0"/>
              </a:spcAft>
              <a:buClr>
                <a:schemeClr val="lt1"/>
              </a:buClr>
              <a:buSzPts val="1500"/>
              <a:buChar char="•"/>
            </a:pPr>
            <a:r>
              <a:rPr lang="en"/>
              <a:t>We would try Stacking or cascading techniques and evaluate the performance of such methods.</a:t>
            </a:r>
            <a:endParaRPr/>
          </a:p>
          <a:p>
            <a:pPr indent="-171450" lvl="0" marL="177800" rtl="0" algn="l">
              <a:lnSpc>
                <a:spcPct val="120000"/>
              </a:lnSpc>
              <a:spcBef>
                <a:spcPts val="800"/>
              </a:spcBef>
              <a:spcAft>
                <a:spcPts val="0"/>
              </a:spcAft>
              <a:buClr>
                <a:schemeClr val="lt1"/>
              </a:buClr>
              <a:buSzPts val="1500"/>
              <a:buChar char="•"/>
            </a:pPr>
            <a:r>
              <a:rPr lang="en"/>
              <a:t>Probably spend more time creating more features for better prediction.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86925" y="1759726"/>
            <a:ext cx="7429500" cy="10206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Gathering the data</a:t>
            </a:r>
            <a:endParaRPr/>
          </a:p>
        </p:txBody>
      </p:sp>
      <p:sp>
        <p:nvSpPr>
          <p:cNvPr id="144" name="Google Shape;144;p26"/>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Clr>
                <a:schemeClr val="lt1"/>
              </a:buClr>
              <a:buSzPts val="1500"/>
              <a:buChar char="•"/>
            </a:pPr>
            <a:r>
              <a:rPr lang="en"/>
              <a:t>The dataset used for the EDA was gathered from the 2011 Census data from </a:t>
            </a:r>
            <a:r>
              <a:rPr lang="en" u="sng">
                <a:solidFill>
                  <a:schemeClr val="hlink"/>
                </a:solidFill>
                <a:hlinkClick r:id="rId3"/>
              </a:rPr>
              <a:t>https://censusindia.gov.in</a:t>
            </a:r>
            <a:endParaRPr/>
          </a:p>
          <a:p>
            <a:pPr indent="-171450" lvl="0" marL="177800" rtl="0" algn="l">
              <a:lnSpc>
                <a:spcPct val="120000"/>
              </a:lnSpc>
              <a:spcBef>
                <a:spcPts val="800"/>
              </a:spcBef>
              <a:spcAft>
                <a:spcPts val="0"/>
              </a:spcAft>
              <a:buClr>
                <a:schemeClr val="lt1"/>
              </a:buClr>
              <a:buSzPts val="1500"/>
              <a:buChar char="•"/>
            </a:pPr>
            <a:r>
              <a:rPr lang="en"/>
              <a:t>Total 640 csv files were scraped from the website using Beautiful Soup.</a:t>
            </a:r>
            <a:endParaRPr/>
          </a:p>
          <a:p>
            <a:pPr indent="-171450" lvl="0" marL="177800" rtl="0" algn="l">
              <a:lnSpc>
                <a:spcPct val="120000"/>
              </a:lnSpc>
              <a:spcBef>
                <a:spcPts val="800"/>
              </a:spcBef>
              <a:spcAft>
                <a:spcPts val="0"/>
              </a:spcAft>
              <a:buClr>
                <a:schemeClr val="lt1"/>
              </a:buClr>
              <a:buSzPts val="1500"/>
              <a:buChar char="•"/>
            </a:pPr>
            <a:r>
              <a:rPr lang="en"/>
              <a:t>These datasets were then merged into a master dataset which was used to gather insights from.</a:t>
            </a:r>
            <a:endParaRPr/>
          </a:p>
          <a:p>
            <a:pPr indent="-171450" lvl="0" marL="177800" rtl="0" algn="l">
              <a:lnSpc>
                <a:spcPct val="120000"/>
              </a:lnSpc>
              <a:spcBef>
                <a:spcPts val="800"/>
              </a:spcBef>
              <a:spcAft>
                <a:spcPts val="0"/>
              </a:spcAft>
              <a:buClr>
                <a:schemeClr val="lt1"/>
              </a:buClr>
              <a:buSzPts val="1500"/>
              <a:buChar char="•"/>
            </a:pPr>
            <a:r>
              <a:rPr lang="en"/>
              <a:t>The datasets for the training and predictions was gathered from the Kaggle. All the different metropolitan cities data was merged before splitting into training and testing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116175" y="524847"/>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Workflow</a:t>
            </a:r>
            <a:endParaRPr/>
          </a:p>
        </p:txBody>
      </p:sp>
      <p:grpSp>
        <p:nvGrpSpPr>
          <p:cNvPr id="150" name="Google Shape;150;p27"/>
          <p:cNvGrpSpPr/>
          <p:nvPr/>
        </p:nvGrpSpPr>
        <p:grpSpPr>
          <a:xfrm>
            <a:off x="278252" y="1195631"/>
            <a:ext cx="8578371" cy="3377150"/>
            <a:chOff x="3999" y="-103997"/>
            <a:chExt cx="11437828" cy="4502866"/>
          </a:xfrm>
        </p:grpSpPr>
        <p:sp>
          <p:nvSpPr>
            <p:cNvPr id="151" name="Google Shape;151;p27"/>
            <p:cNvSpPr/>
            <p:nvPr/>
          </p:nvSpPr>
          <p:spPr>
            <a:xfrm>
              <a:off x="3999" y="1400881"/>
              <a:ext cx="3141578" cy="1658269"/>
            </a:xfrm>
            <a:prstGeom prst="roundRect">
              <a:avLst>
                <a:gd fmla="val 10000" name="adj"/>
              </a:avLst>
            </a:prstGeom>
            <a:solidFill>
              <a:schemeClr val="lt1"/>
            </a:solidFill>
            <a:ln cap="flat" cmpd="sng" w="12700">
              <a:solidFill>
                <a:schemeClr val="accent4"/>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7"/>
            <p:cNvSpPr txBox="1"/>
            <p:nvPr/>
          </p:nvSpPr>
          <p:spPr>
            <a:xfrm>
              <a:off x="42160" y="1439042"/>
              <a:ext cx="3065256" cy="1226604"/>
            </a:xfrm>
            <a:prstGeom prst="rect">
              <a:avLst/>
            </a:prstGeom>
            <a:noFill/>
            <a:ln>
              <a:noFill/>
            </a:ln>
          </p:spPr>
          <p:txBody>
            <a:bodyPr anchorCtr="0" anchor="ctr" bIns="92875" lIns="92875" spcFirstLastPara="1" rIns="92875" wrap="square" tIns="92875">
              <a:noAutofit/>
            </a:bodyPr>
            <a:lstStyle/>
            <a:p>
              <a:pPr indent="-57150" lvl="1" marL="88900" marR="0" rtl="0" algn="l">
                <a:lnSpc>
                  <a:spcPct val="100000"/>
                </a:lnSpc>
                <a:spcBef>
                  <a:spcPts val="0"/>
                </a:spcBef>
                <a:spcAft>
                  <a:spcPts val="0"/>
                </a:spcAft>
                <a:buClr>
                  <a:schemeClr val="dk1"/>
                </a:buClr>
                <a:buSzPts val="900"/>
                <a:buFont typeface="Arial"/>
                <a:buChar char="•"/>
              </a:pPr>
              <a:r>
                <a:rPr b="0" i="0" lang="en" sz="900" u="none" cap="none" strike="noStrike">
                  <a:solidFill>
                    <a:schemeClr val="dk1"/>
                  </a:solidFill>
                  <a:latin typeface="Arial"/>
                  <a:ea typeface="Arial"/>
                  <a:cs typeface="Arial"/>
                  <a:sym typeface="Arial"/>
                </a:rPr>
                <a:t>To gather insights of the current housing conditions in India</a:t>
              </a:r>
              <a:endParaRPr sz="1100"/>
            </a:p>
            <a:p>
              <a:pPr indent="-57150" lvl="1" marL="88900" marR="0" rtl="0" algn="l">
                <a:lnSpc>
                  <a:spcPct val="100000"/>
                </a:lnSpc>
                <a:spcBef>
                  <a:spcPts val="100"/>
                </a:spcBef>
                <a:spcAft>
                  <a:spcPts val="0"/>
                </a:spcAft>
                <a:buClr>
                  <a:schemeClr val="dk1"/>
                </a:buClr>
                <a:buSzPts val="900"/>
                <a:buFont typeface="Arial"/>
                <a:buChar char="•"/>
              </a:pPr>
              <a:r>
                <a:rPr b="0" i="0" lang="en" sz="900" u="none" cap="none" strike="noStrike">
                  <a:solidFill>
                    <a:schemeClr val="dk1"/>
                  </a:solidFill>
                  <a:latin typeface="Arial"/>
                  <a:ea typeface="Arial"/>
                  <a:cs typeface="Arial"/>
                  <a:sym typeface="Arial"/>
                </a:rPr>
                <a:t>To use these insights and predict the Housing Price in major metropolitan cities</a:t>
              </a:r>
              <a:endParaRPr b="0" i="0" sz="1200" u="none" cap="none" strike="noStrike">
                <a:solidFill>
                  <a:schemeClr val="dk1"/>
                </a:solidFill>
                <a:latin typeface="Arial"/>
                <a:ea typeface="Arial"/>
                <a:cs typeface="Arial"/>
                <a:sym typeface="Arial"/>
              </a:endParaRPr>
            </a:p>
          </p:txBody>
        </p:sp>
        <p:sp>
          <p:nvSpPr>
            <p:cNvPr id="153" name="Google Shape;153;p27"/>
            <p:cNvSpPr/>
            <p:nvPr/>
          </p:nvSpPr>
          <p:spPr>
            <a:xfrm>
              <a:off x="1582808" y="702415"/>
              <a:ext cx="3696454" cy="3696454"/>
            </a:xfrm>
            <a:custGeom>
              <a:rect b="b" l="l" r="r" t="t"/>
              <a:pathLst>
                <a:path extrusionOk="0" h="120000" w="120000">
                  <a:moveTo>
                    <a:pt x="9544" y="88654"/>
                  </a:moveTo>
                  <a:lnTo>
                    <a:pt x="12121" y="87190"/>
                  </a:lnTo>
                  <a:lnTo>
                    <a:pt x="12121" y="87190"/>
                  </a:lnTo>
                  <a:cubicBezTo>
                    <a:pt x="21471" y="103655"/>
                    <a:pt x="38625" y="114160"/>
                    <a:pt x="57541" y="115006"/>
                  </a:cubicBezTo>
                  <a:cubicBezTo>
                    <a:pt x="76457" y="115851"/>
                    <a:pt x="94480" y="106919"/>
                    <a:pt x="105262" y="91354"/>
                  </a:cubicBezTo>
                  <a:lnTo>
                    <a:pt x="103549" y="90381"/>
                  </a:lnTo>
                  <a:lnTo>
                    <a:pt x="109168" y="87922"/>
                  </a:lnTo>
                  <a:lnTo>
                    <a:pt x="109562" y="93796"/>
                  </a:lnTo>
                  <a:lnTo>
                    <a:pt x="107849" y="92823"/>
                  </a:lnTo>
                  <a:cubicBezTo>
                    <a:pt x="96535" y="109316"/>
                    <a:pt x="77524" y="118820"/>
                    <a:pt x="57541" y="117973"/>
                  </a:cubicBezTo>
                  <a:cubicBezTo>
                    <a:pt x="37558" y="117125"/>
                    <a:pt x="19420" y="106046"/>
                    <a:pt x="9544" y="88654"/>
                  </a:cubicBezTo>
                  <a:close/>
                </a:path>
              </a:pathLst>
            </a:custGeom>
            <a:solidFill>
              <a:schemeClr val="accent3"/>
            </a:solidFill>
            <a:ln cap="flat" cmpd="sng" w="12700">
              <a:solidFill>
                <a:srgbClr val="916E28"/>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27"/>
            <p:cNvSpPr/>
            <p:nvPr/>
          </p:nvSpPr>
          <p:spPr>
            <a:xfrm>
              <a:off x="1016307" y="2703807"/>
              <a:ext cx="1787140" cy="710686"/>
            </a:xfrm>
            <a:prstGeom prst="roundRect">
              <a:avLst>
                <a:gd fmla="val 10000" name="adj"/>
              </a:avLst>
            </a:prstGeom>
            <a:solidFill>
              <a:schemeClr val="accent4"/>
            </a:solidFill>
            <a:ln cap="flat" cmpd="sng" w="12700">
              <a:solidFill>
                <a:srgbClr val="8F391D"/>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7"/>
            <p:cNvSpPr txBox="1"/>
            <p:nvPr/>
          </p:nvSpPr>
          <p:spPr>
            <a:xfrm>
              <a:off x="1037122" y="2724622"/>
              <a:ext cx="1745510" cy="669056"/>
            </a:xfrm>
            <a:prstGeom prst="rect">
              <a:avLst/>
            </a:prstGeom>
            <a:noFill/>
            <a:ln>
              <a:noFill/>
            </a:ln>
          </p:spPr>
          <p:txBody>
            <a:bodyPr anchorCtr="0" anchor="ctr" bIns="13325" lIns="20000" spcFirstLastPara="1" rIns="20000" wrap="square" tIns="13325">
              <a:noAutofit/>
            </a:bodyPr>
            <a:lstStyle/>
            <a:p>
              <a:pPr indent="0" lvl="0" marL="0" marR="0" rtl="0" algn="ctr">
                <a:lnSpc>
                  <a:spcPct val="90000"/>
                </a:lnSpc>
                <a:spcBef>
                  <a:spcPts val="0"/>
                </a:spcBef>
                <a:spcAft>
                  <a:spcPts val="0"/>
                </a:spcAft>
                <a:buClr>
                  <a:schemeClr val="lt1"/>
                </a:buClr>
                <a:buSzPts val="1100"/>
                <a:buFont typeface="Arial"/>
                <a:buNone/>
              </a:pPr>
              <a:r>
                <a:rPr b="1" i="0" lang="en" sz="1100" u="none" cap="none" strike="noStrike">
                  <a:solidFill>
                    <a:schemeClr val="lt1"/>
                  </a:solidFill>
                  <a:latin typeface="Arial"/>
                  <a:ea typeface="Arial"/>
                  <a:cs typeface="Arial"/>
                  <a:sym typeface="Arial"/>
                </a:rPr>
                <a:t>Objective</a:t>
              </a:r>
              <a:endParaRPr sz="1100"/>
            </a:p>
          </p:txBody>
        </p:sp>
        <p:sp>
          <p:nvSpPr>
            <p:cNvPr id="156" name="Google Shape;156;p27"/>
            <p:cNvSpPr/>
            <p:nvPr/>
          </p:nvSpPr>
          <p:spPr>
            <a:xfrm>
              <a:off x="3580288" y="1400881"/>
              <a:ext cx="3615039" cy="1658269"/>
            </a:xfrm>
            <a:prstGeom prst="roundRect">
              <a:avLst>
                <a:gd fmla="val 10000" name="adj"/>
              </a:avLst>
            </a:prstGeom>
            <a:solidFill>
              <a:schemeClr val="lt1"/>
            </a:solidFill>
            <a:ln cap="flat" cmpd="sng" w="9525">
              <a:solidFill>
                <a:srgbClr val="6FB22D"/>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dk1"/>
                </a:solidFill>
              </a:endParaRPr>
            </a:p>
          </p:txBody>
        </p:sp>
        <p:sp>
          <p:nvSpPr>
            <p:cNvPr id="157" name="Google Shape;157;p27"/>
            <p:cNvSpPr txBox="1"/>
            <p:nvPr/>
          </p:nvSpPr>
          <p:spPr>
            <a:xfrm>
              <a:off x="3618449" y="1794385"/>
              <a:ext cx="3538717" cy="1226604"/>
            </a:xfrm>
            <a:prstGeom prst="rect">
              <a:avLst/>
            </a:prstGeom>
            <a:noFill/>
            <a:ln>
              <a:noFill/>
            </a:ln>
          </p:spPr>
          <p:txBody>
            <a:bodyPr anchorCtr="0" anchor="t" bIns="92875" lIns="92875" spcFirstLastPara="1" rIns="92875" wrap="square" tIns="92875">
              <a:noAutofit/>
            </a:bodyPr>
            <a:lstStyle/>
            <a:p>
              <a:pPr indent="-82550" lvl="1" marL="88900" marR="0" rtl="0" algn="l">
                <a:lnSpc>
                  <a:spcPct val="90000"/>
                </a:lnSpc>
                <a:spcBef>
                  <a:spcPts val="0"/>
                </a:spcBef>
                <a:spcAft>
                  <a:spcPts val="0"/>
                </a:spcAft>
                <a:buClr>
                  <a:schemeClr val="dk1"/>
                </a:buClr>
                <a:buSzPts val="900"/>
                <a:buFont typeface="Arial"/>
                <a:buChar char="•"/>
              </a:pPr>
              <a:r>
                <a:rPr b="0" i="0" lang="en" sz="900" u="none" cap="none" strike="noStrike">
                  <a:solidFill>
                    <a:schemeClr val="dk1"/>
                  </a:solidFill>
                  <a:latin typeface="Arial"/>
                  <a:ea typeface="Arial"/>
                  <a:cs typeface="Arial"/>
                  <a:sym typeface="Arial"/>
                </a:rPr>
                <a:t>Calculation of Housing Quality of Living Index.</a:t>
              </a:r>
              <a:endParaRPr b="0" i="0" sz="900" u="none" cap="none" strike="noStrike">
                <a:solidFill>
                  <a:schemeClr val="dk1"/>
                </a:solidFill>
                <a:latin typeface="Arial"/>
                <a:ea typeface="Arial"/>
                <a:cs typeface="Arial"/>
                <a:sym typeface="Arial"/>
              </a:endParaRPr>
            </a:p>
            <a:p>
              <a:pPr indent="-82550" lvl="1" marL="88900" marR="0" rtl="0" algn="l">
                <a:lnSpc>
                  <a:spcPct val="90000"/>
                </a:lnSpc>
                <a:spcBef>
                  <a:spcPts val="100"/>
                </a:spcBef>
                <a:spcAft>
                  <a:spcPts val="0"/>
                </a:spcAft>
                <a:buClr>
                  <a:schemeClr val="dk1"/>
                </a:buClr>
                <a:buSzPts val="900"/>
                <a:buFont typeface="Arial"/>
                <a:buChar char="•"/>
              </a:pPr>
              <a:r>
                <a:rPr b="0" i="0" lang="en" sz="900" u="none" cap="none" strike="noStrike">
                  <a:solidFill>
                    <a:schemeClr val="dk1"/>
                  </a:solidFill>
                  <a:latin typeface="Arial"/>
                  <a:ea typeface="Arial"/>
                  <a:cs typeface="Arial"/>
                  <a:sym typeface="Arial"/>
                </a:rPr>
                <a:t>Use 40 different amenities to predict the housing prices.</a:t>
              </a:r>
              <a:endParaRPr sz="1100">
                <a:solidFill>
                  <a:schemeClr val="dk1"/>
                </a:solidFill>
              </a:endParaRPr>
            </a:p>
          </p:txBody>
        </p:sp>
        <p:sp>
          <p:nvSpPr>
            <p:cNvPr id="158" name="Google Shape;158;p27"/>
            <p:cNvSpPr/>
            <p:nvPr/>
          </p:nvSpPr>
          <p:spPr>
            <a:xfrm>
              <a:off x="5356871" y="-103997"/>
              <a:ext cx="4331746" cy="4331746"/>
            </a:xfrm>
            <a:custGeom>
              <a:rect b="b" l="l" r="r" t="t"/>
              <a:pathLst>
                <a:path extrusionOk="0" h="120000" w="120000">
                  <a:moveTo>
                    <a:pt x="9223" y="31327"/>
                  </a:moveTo>
                  <a:lnTo>
                    <a:pt x="9223" y="31327"/>
                  </a:lnTo>
                  <a:cubicBezTo>
                    <a:pt x="19171" y="13709"/>
                    <a:pt x="37541" y="2507"/>
                    <a:pt x="57759" y="1730"/>
                  </a:cubicBezTo>
                  <a:cubicBezTo>
                    <a:pt x="77976" y="952"/>
                    <a:pt x="97152" y="10710"/>
                    <a:pt x="108425" y="27512"/>
                  </a:cubicBezTo>
                  <a:lnTo>
                    <a:pt x="109886" y="26677"/>
                  </a:lnTo>
                  <a:lnTo>
                    <a:pt x="109539" y="31708"/>
                  </a:lnTo>
                  <a:lnTo>
                    <a:pt x="104762" y="29604"/>
                  </a:lnTo>
                  <a:lnTo>
                    <a:pt x="106223" y="28769"/>
                  </a:lnTo>
                  <a:lnTo>
                    <a:pt x="106223" y="28769"/>
                  </a:lnTo>
                  <a:cubicBezTo>
                    <a:pt x="95405" y="12758"/>
                    <a:pt x="77072" y="3486"/>
                    <a:pt x="57765" y="4260"/>
                  </a:cubicBezTo>
                  <a:cubicBezTo>
                    <a:pt x="38457" y="5034"/>
                    <a:pt x="20926" y="15745"/>
                    <a:pt x="11424" y="32570"/>
                  </a:cubicBezTo>
                  <a:close/>
                </a:path>
              </a:pathLst>
            </a:custGeom>
            <a:gradFill>
              <a:gsLst>
                <a:gs pos="0">
                  <a:srgbClr val="CFA256"/>
                </a:gs>
                <a:gs pos="50000">
                  <a:srgbClr val="CE992F"/>
                </a:gs>
                <a:gs pos="100000">
                  <a:srgbClr val="BD8922"/>
                </a:gs>
              </a:gsLst>
              <a:lin ang="5400000" scaled="0"/>
            </a:gradFill>
            <a:ln cap="flat" cmpd="sng" w="9525">
              <a:solidFill>
                <a:schemeClr val="accent3"/>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27"/>
            <p:cNvSpPr/>
            <p:nvPr/>
          </p:nvSpPr>
          <p:spPr>
            <a:xfrm>
              <a:off x="4829327" y="1045537"/>
              <a:ext cx="1787140" cy="710686"/>
            </a:xfrm>
            <a:prstGeom prst="roundRect">
              <a:avLst>
                <a:gd fmla="val 10000" name="adj"/>
              </a:avLst>
            </a:prstGeom>
            <a:solidFill>
              <a:schemeClr val="accent4"/>
            </a:solidFill>
            <a:ln cap="flat" cmpd="sng" w="12700">
              <a:solidFill>
                <a:srgbClr val="8F391D"/>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27"/>
            <p:cNvSpPr txBox="1"/>
            <p:nvPr/>
          </p:nvSpPr>
          <p:spPr>
            <a:xfrm>
              <a:off x="4850142" y="1066352"/>
              <a:ext cx="1745510" cy="669056"/>
            </a:xfrm>
            <a:prstGeom prst="rect">
              <a:avLst/>
            </a:prstGeom>
            <a:noFill/>
            <a:ln>
              <a:noFill/>
            </a:ln>
          </p:spPr>
          <p:txBody>
            <a:bodyPr anchorCtr="0" anchor="ctr" bIns="13325" lIns="20000" spcFirstLastPara="1" rIns="20000" wrap="square" tIns="13325">
              <a:noAutofit/>
            </a:bodyPr>
            <a:lstStyle/>
            <a:p>
              <a:pPr indent="0" lvl="0" marL="0" marR="0" rtl="0" algn="ctr">
                <a:lnSpc>
                  <a:spcPct val="90000"/>
                </a:lnSpc>
                <a:spcBef>
                  <a:spcPts val="0"/>
                </a:spcBef>
                <a:spcAft>
                  <a:spcPts val="0"/>
                </a:spcAft>
                <a:buClr>
                  <a:schemeClr val="lt1"/>
                </a:buClr>
                <a:buSzPts val="1100"/>
                <a:buFont typeface="Arial"/>
                <a:buNone/>
              </a:pPr>
              <a:r>
                <a:rPr b="1" i="0" lang="en" sz="1100" u="none" cap="none" strike="noStrike">
                  <a:solidFill>
                    <a:schemeClr val="lt1"/>
                  </a:solidFill>
                  <a:latin typeface="Arial"/>
                  <a:ea typeface="Arial"/>
                  <a:cs typeface="Arial"/>
                  <a:sym typeface="Arial"/>
                </a:rPr>
                <a:t>Approach</a:t>
              </a:r>
              <a:endParaRPr sz="1100"/>
            </a:p>
          </p:txBody>
        </p:sp>
        <p:sp>
          <p:nvSpPr>
            <p:cNvPr id="161" name="Google Shape;161;p27"/>
            <p:cNvSpPr/>
            <p:nvPr/>
          </p:nvSpPr>
          <p:spPr>
            <a:xfrm>
              <a:off x="7617874" y="1392142"/>
              <a:ext cx="3823953" cy="1658269"/>
            </a:xfrm>
            <a:prstGeom prst="roundRect">
              <a:avLst>
                <a:gd fmla="val 10000" name="adj"/>
              </a:avLst>
            </a:prstGeom>
            <a:solidFill>
              <a:schemeClr val="lt1"/>
            </a:solidFill>
            <a:ln cap="flat" cmpd="sng" w="9525">
              <a:solidFill>
                <a:srgbClr val="6FB22D"/>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2" name="Google Shape;162;p27"/>
            <p:cNvSpPr txBox="1"/>
            <p:nvPr/>
          </p:nvSpPr>
          <p:spPr>
            <a:xfrm>
              <a:off x="7656035" y="1430303"/>
              <a:ext cx="3747631" cy="1226604"/>
            </a:xfrm>
            <a:prstGeom prst="rect">
              <a:avLst/>
            </a:prstGeom>
            <a:noFill/>
            <a:ln>
              <a:noFill/>
            </a:ln>
          </p:spPr>
          <p:txBody>
            <a:bodyPr anchorCtr="0" anchor="t" bIns="92875" lIns="92875" spcFirstLastPara="1" rIns="92875" wrap="square" tIns="92875">
              <a:noAutofit/>
            </a:bodyPr>
            <a:lstStyle/>
            <a:p>
              <a:pPr indent="-82550" lvl="1" marL="88900" marR="0" rtl="0" algn="l">
                <a:lnSpc>
                  <a:spcPct val="90000"/>
                </a:lnSpc>
                <a:spcBef>
                  <a:spcPts val="0"/>
                </a:spcBef>
                <a:spcAft>
                  <a:spcPts val="0"/>
                </a:spcAft>
                <a:buClr>
                  <a:schemeClr val="dk1"/>
                </a:buClr>
                <a:buSzPts val="900"/>
                <a:buFont typeface="Arial"/>
                <a:buChar char="•"/>
              </a:pPr>
              <a:r>
                <a:rPr b="0" i="0" lang="en" sz="900" u="none" cap="none" strike="noStrike">
                  <a:solidFill>
                    <a:schemeClr val="dk1"/>
                  </a:solidFill>
                  <a:latin typeface="Arial"/>
                  <a:ea typeface="Arial"/>
                  <a:cs typeface="Arial"/>
                  <a:sym typeface="Arial"/>
                </a:rPr>
                <a:t>Using Linear Regression as a base model.</a:t>
              </a:r>
              <a:endParaRPr sz="1100">
                <a:solidFill>
                  <a:schemeClr val="dk1"/>
                </a:solidFill>
              </a:endParaRPr>
            </a:p>
            <a:p>
              <a:pPr indent="-82550" lvl="1" marL="88900" marR="0" rtl="0" algn="l">
                <a:lnSpc>
                  <a:spcPct val="90000"/>
                </a:lnSpc>
                <a:spcBef>
                  <a:spcPts val="100"/>
                </a:spcBef>
                <a:spcAft>
                  <a:spcPts val="0"/>
                </a:spcAft>
                <a:buClr>
                  <a:schemeClr val="dk1"/>
                </a:buClr>
                <a:buSzPts val="900"/>
                <a:buFont typeface="Arial"/>
                <a:buChar char="•"/>
              </a:pPr>
              <a:r>
                <a:rPr b="0" i="0" lang="en" sz="900" u="none" cap="none" strike="noStrike">
                  <a:solidFill>
                    <a:schemeClr val="dk1"/>
                  </a:solidFill>
                  <a:latin typeface="Arial"/>
                  <a:ea typeface="Arial"/>
                  <a:cs typeface="Arial"/>
                  <a:sym typeface="Arial"/>
                </a:rPr>
                <a:t>Trying multiple models like Decision Tree, Random Forest, XGBoost and evaluate the results.</a:t>
              </a:r>
              <a:endParaRPr sz="1100">
                <a:solidFill>
                  <a:schemeClr val="dk1"/>
                </a:solidFill>
              </a:endParaRPr>
            </a:p>
          </p:txBody>
        </p:sp>
        <p:sp>
          <p:nvSpPr>
            <p:cNvPr id="163" name="Google Shape;163;p27"/>
            <p:cNvSpPr/>
            <p:nvPr/>
          </p:nvSpPr>
          <p:spPr>
            <a:xfrm>
              <a:off x="8983533" y="2703807"/>
              <a:ext cx="1787140" cy="710686"/>
            </a:xfrm>
            <a:prstGeom prst="roundRect">
              <a:avLst>
                <a:gd fmla="val 10000" name="adj"/>
              </a:avLst>
            </a:prstGeom>
            <a:solidFill>
              <a:schemeClr val="accent4"/>
            </a:solidFill>
            <a:ln cap="flat" cmpd="sng" w="12700">
              <a:solidFill>
                <a:srgbClr val="8F391D"/>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27"/>
            <p:cNvSpPr txBox="1"/>
            <p:nvPr/>
          </p:nvSpPr>
          <p:spPr>
            <a:xfrm>
              <a:off x="9004348" y="2724622"/>
              <a:ext cx="1745510" cy="669056"/>
            </a:xfrm>
            <a:prstGeom prst="rect">
              <a:avLst/>
            </a:prstGeom>
            <a:noFill/>
            <a:ln>
              <a:noFill/>
            </a:ln>
          </p:spPr>
          <p:txBody>
            <a:bodyPr anchorCtr="0" anchor="ctr" bIns="13325" lIns="20000" spcFirstLastPara="1" rIns="20000" wrap="square" tIns="13325">
              <a:noAutofit/>
            </a:bodyPr>
            <a:lstStyle/>
            <a:p>
              <a:pPr indent="0" lvl="0" marL="0" marR="0" rtl="0" algn="ctr">
                <a:lnSpc>
                  <a:spcPct val="90000"/>
                </a:lnSpc>
                <a:spcBef>
                  <a:spcPts val="0"/>
                </a:spcBef>
                <a:spcAft>
                  <a:spcPts val="0"/>
                </a:spcAft>
                <a:buClr>
                  <a:schemeClr val="lt1"/>
                </a:buClr>
                <a:buSzPts val="1100"/>
                <a:buFont typeface="Arial"/>
                <a:buNone/>
              </a:pPr>
              <a:r>
                <a:rPr b="1" i="0" lang="en" sz="1100" u="none" cap="none" strike="noStrike">
                  <a:solidFill>
                    <a:schemeClr val="lt1"/>
                  </a:solidFill>
                  <a:latin typeface="Arial"/>
                  <a:ea typeface="Arial"/>
                  <a:cs typeface="Arial"/>
                  <a:sym typeface="Arial"/>
                </a:rPr>
                <a:t>Solutions</a:t>
              </a:r>
              <a:r>
                <a:rPr b="0" i="0" lang="en" sz="1100" u="none" cap="none" strike="noStrike">
                  <a:solidFill>
                    <a:schemeClr val="lt1"/>
                  </a:solidFill>
                  <a:latin typeface="Play"/>
                  <a:ea typeface="Play"/>
                  <a:cs typeface="Play"/>
                  <a:sym typeface="Play"/>
                </a:rPr>
                <a:t> </a:t>
              </a:r>
              <a:endParaRPr sz="11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857250" y="218933"/>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Exploratory Data Analysis</a:t>
            </a:r>
            <a:endParaRPr/>
          </a:p>
        </p:txBody>
      </p:sp>
      <p:pic>
        <p:nvPicPr>
          <p:cNvPr id="170" name="Google Shape;170;p28"/>
          <p:cNvPicPr preferRelativeResize="0"/>
          <p:nvPr>
            <p:ph idx="1" type="body"/>
          </p:nvPr>
        </p:nvPicPr>
        <p:blipFill rotWithShape="1">
          <a:blip r:embed="rId3">
            <a:alphaModFix/>
          </a:blip>
          <a:srcRect b="0" l="0" r="0" t="0"/>
          <a:stretch/>
        </p:blipFill>
        <p:spPr>
          <a:xfrm>
            <a:off x="720914" y="1813465"/>
            <a:ext cx="3217681" cy="2675334"/>
          </a:xfrm>
          <a:prstGeom prst="rect">
            <a:avLst/>
          </a:prstGeom>
          <a:noFill/>
          <a:ln>
            <a:noFill/>
          </a:ln>
        </p:spPr>
      </p:pic>
      <p:pic>
        <p:nvPicPr>
          <p:cNvPr id="171" name="Google Shape;171;p28"/>
          <p:cNvPicPr preferRelativeResize="0"/>
          <p:nvPr/>
        </p:nvPicPr>
        <p:blipFill rotWithShape="1">
          <a:blip r:embed="rId4">
            <a:alphaModFix/>
          </a:blip>
          <a:srcRect b="0" l="0" r="0" t="0"/>
          <a:stretch/>
        </p:blipFill>
        <p:spPr>
          <a:xfrm>
            <a:off x="4217806" y="1813465"/>
            <a:ext cx="4612474" cy="2675334"/>
          </a:xfrm>
          <a:prstGeom prst="rect">
            <a:avLst/>
          </a:prstGeom>
          <a:noFill/>
          <a:ln>
            <a:noFill/>
          </a:ln>
        </p:spPr>
      </p:pic>
      <p:sp>
        <p:nvSpPr>
          <p:cNvPr id="172" name="Google Shape;172;p28"/>
          <p:cNvSpPr txBox="1"/>
          <p:nvPr/>
        </p:nvSpPr>
        <p:spPr>
          <a:xfrm>
            <a:off x="720928" y="1425900"/>
            <a:ext cx="32178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lt1"/>
                </a:solidFill>
                <a:latin typeface="Play"/>
                <a:ea typeface="Play"/>
                <a:cs typeface="Play"/>
                <a:sym typeface="Play"/>
              </a:rPr>
              <a:t>Latrine facility across state</a:t>
            </a:r>
            <a:endParaRPr sz="1100"/>
          </a:p>
        </p:txBody>
      </p:sp>
      <p:sp>
        <p:nvSpPr>
          <p:cNvPr id="173" name="Google Shape;173;p28"/>
          <p:cNvSpPr txBox="1"/>
          <p:nvPr/>
        </p:nvSpPr>
        <p:spPr>
          <a:xfrm>
            <a:off x="4217798" y="1425900"/>
            <a:ext cx="4612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lt1"/>
                </a:solidFill>
                <a:latin typeface="Play"/>
                <a:ea typeface="Play"/>
                <a:cs typeface="Play"/>
                <a:sym typeface="Play"/>
              </a:rPr>
              <a:t>Electrical household items usage across state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Feature Engineering</a:t>
            </a:r>
            <a:endParaRPr/>
          </a:p>
        </p:txBody>
      </p:sp>
      <p:sp>
        <p:nvSpPr>
          <p:cNvPr id="179" name="Google Shape;179;p29"/>
          <p:cNvSpPr txBox="1"/>
          <p:nvPr>
            <p:ph idx="1" type="body"/>
          </p:nvPr>
        </p:nvSpPr>
        <p:spPr>
          <a:xfrm>
            <a:off x="693175" y="1749025"/>
            <a:ext cx="7593600" cy="2675400"/>
          </a:xfrm>
          <a:prstGeom prst="rect">
            <a:avLst/>
          </a:prstGeom>
          <a:noFill/>
          <a:ln>
            <a:noFill/>
          </a:ln>
        </p:spPr>
        <p:txBody>
          <a:bodyPr anchorCtr="0" anchor="t" bIns="34275" lIns="68575" spcFirstLastPara="1" rIns="68575" wrap="square" tIns="34275">
            <a:normAutofit/>
          </a:bodyPr>
          <a:lstStyle/>
          <a:p>
            <a:pPr indent="-317500" lvl="0" marL="457200" rtl="0" algn="l">
              <a:lnSpc>
                <a:spcPct val="120000"/>
              </a:lnSpc>
              <a:spcBef>
                <a:spcPts val="0"/>
              </a:spcBef>
              <a:spcAft>
                <a:spcPts val="0"/>
              </a:spcAft>
              <a:buSzPts val="1400"/>
              <a:buFont typeface="Play"/>
              <a:buChar char="•"/>
            </a:pPr>
            <a:r>
              <a:rPr lang="en" sz="1400"/>
              <a:t>To assess the household  quality  of living only  for Indian states,  a Household Quality  of living Index  (HQLI) is constructed on the basis of 20 variables. Here, Union Territories (UTs) are excluded to equalize the parity of the states. HQLI is made up of three distinctive indices such as quality of housing index (QHI), basic amenity index (BAI) and asset index (AI).</a:t>
            </a:r>
            <a:endParaRPr sz="1400"/>
          </a:p>
          <a:p>
            <a:pPr indent="-317500" lvl="0" marL="457200" rtl="0" algn="l">
              <a:lnSpc>
                <a:spcPct val="120000"/>
              </a:lnSpc>
              <a:spcBef>
                <a:spcPts val="0"/>
              </a:spcBef>
              <a:spcAft>
                <a:spcPts val="0"/>
              </a:spcAft>
              <a:buSzPts val="1400"/>
              <a:buFont typeface="Play"/>
              <a:buChar char="•"/>
            </a:pPr>
            <a:r>
              <a:rPr lang="en" sz="1400"/>
              <a:t>Since we know that housing prices vary across each city, We plan to create features for model to differentiate each city and make better price prediction.</a:t>
            </a:r>
            <a:endParaRPr sz="1400"/>
          </a:p>
          <a:p>
            <a:pPr indent="-317500" lvl="0" marL="457200" rtl="0" algn="l">
              <a:lnSpc>
                <a:spcPct val="120000"/>
              </a:lnSpc>
              <a:spcBef>
                <a:spcPts val="0"/>
              </a:spcBef>
              <a:spcAft>
                <a:spcPts val="0"/>
              </a:spcAft>
              <a:buSzPts val="1400"/>
              <a:buFont typeface="Play"/>
              <a:buChar char="•"/>
            </a:pPr>
            <a:r>
              <a:rPr lang="en" sz="1400"/>
              <a:t>We created Latitude and Longitude features for each location using geocode.</a:t>
            </a:r>
            <a:endParaRPr sz="1400"/>
          </a:p>
          <a:p>
            <a:pPr indent="-317500" lvl="0" marL="457200" rtl="0" algn="l">
              <a:lnSpc>
                <a:spcPct val="120000"/>
              </a:lnSpc>
              <a:spcBef>
                <a:spcPts val="0"/>
              </a:spcBef>
              <a:spcAft>
                <a:spcPts val="0"/>
              </a:spcAft>
              <a:buSzPts val="1400"/>
              <a:buFont typeface="Play"/>
              <a:buChar char="•"/>
            </a:pPr>
            <a:r>
              <a:rPr lang="en" sz="1400"/>
              <a:t>We also one hot encoded the city names for differentiating houses across the cities.</a:t>
            </a:r>
            <a:endParaRPr sz="1400"/>
          </a:p>
          <a:p>
            <a:pPr indent="0" lvl="0" marL="0" rtl="0" algn="l">
              <a:lnSpc>
                <a:spcPct val="12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Linear Regression and Decision Tree</a:t>
            </a:r>
            <a:endParaRPr/>
          </a:p>
        </p:txBody>
      </p:sp>
      <p:sp>
        <p:nvSpPr>
          <p:cNvPr id="185" name="Google Shape;185;p30"/>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Clr>
                <a:schemeClr val="lt1"/>
              </a:buClr>
              <a:buSzPts val="1500"/>
              <a:buChar char="•"/>
            </a:pPr>
            <a:r>
              <a:rPr lang="en"/>
              <a:t>After adding the new features (Housing Quality of Living Index, Latitude, Longitude) to the Kaggle dataset, the final data is split into training and testing dataset.</a:t>
            </a:r>
            <a:endParaRPr/>
          </a:p>
          <a:p>
            <a:pPr indent="-171450" lvl="0" marL="177800" rtl="0" algn="l">
              <a:lnSpc>
                <a:spcPct val="120000"/>
              </a:lnSpc>
              <a:spcBef>
                <a:spcPts val="800"/>
              </a:spcBef>
              <a:spcAft>
                <a:spcPts val="0"/>
              </a:spcAft>
              <a:buClr>
                <a:schemeClr val="lt1"/>
              </a:buClr>
              <a:buSzPts val="1500"/>
              <a:buChar char="•"/>
            </a:pPr>
            <a:r>
              <a:rPr lang="en"/>
              <a:t>This data was used to train and evaluate the model with default base model without any parameter tuning.</a:t>
            </a:r>
            <a:endParaRPr/>
          </a:p>
          <a:p>
            <a:pPr indent="-76200" lvl="0" marL="177800" rtl="0" algn="l">
              <a:lnSpc>
                <a:spcPct val="120000"/>
              </a:lnSpc>
              <a:spcBef>
                <a:spcPts val="800"/>
              </a:spcBef>
              <a:spcAft>
                <a:spcPts val="0"/>
              </a:spcAft>
              <a:buClr>
                <a:schemeClr val="lt1"/>
              </a:buClr>
              <a:buSzPts val="15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Random Forest and XGBoost</a:t>
            </a:r>
            <a:endParaRPr/>
          </a:p>
        </p:txBody>
      </p:sp>
      <p:sp>
        <p:nvSpPr>
          <p:cNvPr id="191" name="Google Shape;191;p31"/>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Clr>
                <a:schemeClr val="lt1"/>
              </a:buClr>
              <a:buSzPts val="1500"/>
              <a:buChar char="•"/>
            </a:pPr>
            <a:r>
              <a:rPr lang="en"/>
              <a:t>For the random forest and XGBoost models, we first found the most optimal parameters that gave the lowest oob error.</a:t>
            </a:r>
            <a:endParaRPr/>
          </a:p>
          <a:p>
            <a:pPr indent="-171450" lvl="0" marL="177800" rtl="0" algn="l">
              <a:lnSpc>
                <a:spcPct val="120000"/>
              </a:lnSpc>
              <a:spcBef>
                <a:spcPts val="800"/>
              </a:spcBef>
              <a:spcAft>
                <a:spcPts val="0"/>
              </a:spcAft>
              <a:buClr>
                <a:schemeClr val="lt1"/>
              </a:buClr>
              <a:buSzPts val="1500"/>
              <a:buChar char="•"/>
            </a:pPr>
            <a:r>
              <a:rPr lang="en"/>
              <a:t>Using these parameters we trained our final model. On this model we used permutation importance to find the most important features that contribute to the predictions.</a:t>
            </a:r>
            <a:endParaRPr/>
          </a:p>
          <a:p>
            <a:pPr indent="-76200" lvl="0" marL="177800" rtl="0" algn="l">
              <a:lnSpc>
                <a:spcPct val="120000"/>
              </a:lnSpc>
              <a:spcBef>
                <a:spcPts val="800"/>
              </a:spcBef>
              <a:spcAft>
                <a:spcPts val="0"/>
              </a:spcAft>
              <a:buClr>
                <a:schemeClr val="lt1"/>
              </a:buClr>
              <a:buSzPts val="15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857250" y="139255"/>
            <a:ext cx="7429499" cy="1020673"/>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lt1"/>
              </a:buClr>
              <a:buSzPts val="3000"/>
              <a:buFont typeface="Play"/>
              <a:buNone/>
            </a:pPr>
            <a:r>
              <a:rPr lang="en"/>
              <a:t>Results</a:t>
            </a:r>
            <a:endParaRPr/>
          </a:p>
        </p:txBody>
      </p:sp>
      <p:sp>
        <p:nvSpPr>
          <p:cNvPr id="197" name="Google Shape;197;p32"/>
          <p:cNvSpPr txBox="1"/>
          <p:nvPr>
            <p:ph idx="1" type="body"/>
          </p:nvPr>
        </p:nvSpPr>
        <p:spPr>
          <a:xfrm>
            <a:off x="910275" y="3236722"/>
            <a:ext cx="7376400" cy="1187700"/>
          </a:xfrm>
          <a:prstGeom prst="rect">
            <a:avLst/>
          </a:prstGeom>
          <a:noFill/>
          <a:ln>
            <a:noFill/>
          </a:ln>
        </p:spPr>
        <p:txBody>
          <a:bodyPr anchorCtr="0" anchor="t" bIns="34275" lIns="68575" spcFirstLastPara="1" rIns="68575" wrap="square" tIns="34275">
            <a:normAutofit fontScale="70000" lnSpcReduction="20000"/>
          </a:bodyPr>
          <a:lstStyle/>
          <a:p>
            <a:pPr indent="-299255" lvl="0" marL="457200" rtl="0" algn="l">
              <a:lnSpc>
                <a:spcPct val="115000"/>
              </a:lnSpc>
              <a:spcBef>
                <a:spcPts val="600"/>
              </a:spcBef>
              <a:spcAft>
                <a:spcPts val="0"/>
              </a:spcAft>
              <a:buClr>
                <a:schemeClr val="lt1"/>
              </a:buClr>
              <a:buSzPct val="100000"/>
              <a:buFont typeface="Play"/>
              <a:buChar char="•"/>
            </a:pPr>
            <a:r>
              <a:rPr lang="en" sz="1589"/>
              <a:t>We see that Random forest and XGBoost do much better in prediction when compared to linear regression and decision tree.</a:t>
            </a:r>
            <a:endParaRPr sz="1589"/>
          </a:p>
          <a:p>
            <a:pPr indent="-299255" lvl="0" marL="457200" rtl="0" algn="l">
              <a:lnSpc>
                <a:spcPct val="115000"/>
              </a:lnSpc>
              <a:spcBef>
                <a:spcPts val="0"/>
              </a:spcBef>
              <a:spcAft>
                <a:spcPts val="0"/>
              </a:spcAft>
              <a:buClr>
                <a:schemeClr val="lt1"/>
              </a:buClr>
              <a:buSzPct val="100000"/>
              <a:buFont typeface="Play"/>
              <a:buChar char="•"/>
            </a:pPr>
            <a:r>
              <a:rPr lang="en" sz="1589"/>
              <a:t>Random Forest outperforms all the models with a r2 score as high as 0.9.</a:t>
            </a:r>
            <a:endParaRPr sz="1589"/>
          </a:p>
          <a:p>
            <a:pPr indent="-299255" lvl="0" marL="457200" rtl="0" algn="l">
              <a:lnSpc>
                <a:spcPct val="115000"/>
              </a:lnSpc>
              <a:spcBef>
                <a:spcPts val="0"/>
              </a:spcBef>
              <a:spcAft>
                <a:spcPts val="0"/>
              </a:spcAft>
              <a:buClr>
                <a:schemeClr val="lt1"/>
              </a:buClr>
              <a:buSzPct val="100000"/>
              <a:buFont typeface="Play"/>
              <a:buChar char="•"/>
            </a:pPr>
            <a:r>
              <a:rPr lang="en" sz="1589"/>
              <a:t>The mean absolute error observed states that we are off by 16L which is quite decent when the prices of the house are in Crores.</a:t>
            </a:r>
            <a:endParaRPr sz="1589"/>
          </a:p>
          <a:p>
            <a:pPr indent="-76200" lvl="0" marL="177800" rtl="0" algn="l">
              <a:lnSpc>
                <a:spcPct val="120000"/>
              </a:lnSpc>
              <a:spcBef>
                <a:spcPts val="1200"/>
              </a:spcBef>
              <a:spcAft>
                <a:spcPts val="0"/>
              </a:spcAft>
              <a:buClr>
                <a:schemeClr val="lt1"/>
              </a:buClr>
              <a:buSzPct val="100000"/>
              <a:buNone/>
            </a:pPr>
            <a:r>
              <a:t/>
            </a:r>
            <a:endParaRPr/>
          </a:p>
        </p:txBody>
      </p:sp>
      <p:pic>
        <p:nvPicPr>
          <p:cNvPr id="198" name="Google Shape;198;p32"/>
          <p:cNvPicPr preferRelativeResize="0"/>
          <p:nvPr/>
        </p:nvPicPr>
        <p:blipFill>
          <a:blip r:embed="rId3">
            <a:alphaModFix/>
          </a:blip>
          <a:stretch>
            <a:fillRect/>
          </a:stretch>
        </p:blipFill>
        <p:spPr>
          <a:xfrm>
            <a:off x="910275" y="1359950"/>
            <a:ext cx="7323450" cy="155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46750" y="534151"/>
            <a:ext cx="7429500" cy="10206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Model Interpretation</a:t>
            </a:r>
            <a:endParaRPr/>
          </a:p>
        </p:txBody>
      </p:sp>
      <p:pic>
        <p:nvPicPr>
          <p:cNvPr id="204" name="Google Shape;204;p33"/>
          <p:cNvPicPr preferRelativeResize="0"/>
          <p:nvPr/>
        </p:nvPicPr>
        <p:blipFill>
          <a:blip r:embed="rId3">
            <a:alphaModFix/>
          </a:blip>
          <a:stretch>
            <a:fillRect/>
          </a:stretch>
        </p:blipFill>
        <p:spPr>
          <a:xfrm>
            <a:off x="746738" y="1897675"/>
            <a:ext cx="4986425" cy="2117425"/>
          </a:xfrm>
          <a:prstGeom prst="rect">
            <a:avLst/>
          </a:prstGeom>
          <a:noFill/>
          <a:ln>
            <a:noFill/>
          </a:ln>
        </p:spPr>
      </p:pic>
      <p:pic>
        <p:nvPicPr>
          <p:cNvPr id="205" name="Google Shape;205;p33"/>
          <p:cNvPicPr preferRelativeResize="0"/>
          <p:nvPr/>
        </p:nvPicPr>
        <p:blipFill>
          <a:blip r:embed="rId4">
            <a:alphaModFix/>
          </a:blip>
          <a:stretch>
            <a:fillRect/>
          </a:stretch>
        </p:blipFill>
        <p:spPr>
          <a:xfrm>
            <a:off x="5947676" y="1897675"/>
            <a:ext cx="2841799" cy="2618913"/>
          </a:xfrm>
          <a:prstGeom prst="rect">
            <a:avLst/>
          </a:prstGeom>
          <a:noFill/>
          <a:ln>
            <a:noFill/>
          </a:ln>
        </p:spPr>
      </p:pic>
      <p:sp>
        <p:nvSpPr>
          <p:cNvPr id="206" name="Google Shape;206;p33"/>
          <p:cNvSpPr txBox="1"/>
          <p:nvPr/>
        </p:nvSpPr>
        <p:spPr>
          <a:xfrm>
            <a:off x="746788" y="1497475"/>
            <a:ext cx="49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lay"/>
                <a:ea typeface="Play"/>
                <a:cs typeface="Play"/>
                <a:sym typeface="Play"/>
              </a:rPr>
              <a:t>Top Features for Random Forest</a:t>
            </a:r>
            <a:endParaRPr>
              <a:solidFill>
                <a:schemeClr val="lt1"/>
              </a:solidFill>
              <a:latin typeface="Play"/>
              <a:ea typeface="Play"/>
              <a:cs typeface="Play"/>
              <a:sym typeface="Play"/>
            </a:endParaRPr>
          </a:p>
        </p:txBody>
      </p:sp>
      <p:sp>
        <p:nvSpPr>
          <p:cNvPr id="207" name="Google Shape;207;p33"/>
          <p:cNvSpPr txBox="1"/>
          <p:nvPr/>
        </p:nvSpPr>
        <p:spPr>
          <a:xfrm>
            <a:off x="5947620" y="1497475"/>
            <a:ext cx="28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lay"/>
                <a:ea typeface="Play"/>
                <a:cs typeface="Play"/>
                <a:sym typeface="Play"/>
              </a:rPr>
              <a:t>Top Features for XGBoost</a:t>
            </a:r>
            <a:endParaRPr>
              <a:solidFill>
                <a:schemeClr val="lt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RegattaVTI">
  <a:themeElements>
    <a:clrScheme name="AnalogousFromDarkSeedLeftStep">
      <a:dk1>
        <a:srgbClr val="000000"/>
      </a:dk1>
      <a:lt1>
        <a:srgbClr val="FFFFFF"/>
      </a:lt1>
      <a:dk2>
        <a:srgbClr val="301D1B"/>
      </a:dk2>
      <a:lt2>
        <a:srgbClr val="F2F0F3"/>
      </a:lt2>
      <a:accent1>
        <a:srgbClr val="71B230"/>
      </a:accent1>
      <a:accent2>
        <a:srgbClr val="9CA722"/>
      </a:accent2>
      <a:accent3>
        <a:srgbClr val="C89837"/>
      </a:accent3>
      <a:accent4>
        <a:srgbClr val="C44F28"/>
      </a:accent4>
      <a:accent5>
        <a:srgbClr val="D63A54"/>
      </a:accent5>
      <a:accent6>
        <a:srgbClr val="C42883"/>
      </a:accent6>
      <a:hlink>
        <a:srgbClr val="C0434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