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02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133600"/>
            <a:ext cx="5108575" cy="675640"/>
            <a:chOff x="77723" y="2133600"/>
            <a:chExt cx="5108575" cy="675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23778050"/>
              </p:ext>
            </p:extLst>
          </p:nvPr>
        </p:nvGraphicFramePr>
        <p:xfrm>
          <a:off x="9296400" y="1981200"/>
          <a:ext cx="5038090" cy="4752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7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783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4975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</a:rPr>
                        <a:t>Java</a:t>
                      </a:r>
                    </a:p>
                  </a:txBody>
                  <a:tcPr marL="0" marR="0" marT="41275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33679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</a:rPr>
                        <a:t>Basics,</a:t>
                      </a:r>
                      <a:r>
                        <a:rPr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</a:rPr>
                        <a:t> OOPS,</a:t>
                      </a:r>
                      <a:r>
                        <a:rPr sz="1000" spc="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</a:rPr>
                        <a:t>Exception </a:t>
                      </a:r>
                      <a:r>
                        <a:rPr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</a:rPr>
                        <a:t>Handling,</a:t>
                      </a:r>
                      <a:r>
                        <a:rPr sz="1000" spc="-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</a:rPr>
                        <a:t>Collections</a:t>
                      </a:r>
                      <a:r>
                        <a:rPr sz="1000" spc="-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</a:rPr>
                        <a:t>&amp; </a:t>
                      </a:r>
                      <a:r>
                        <a:rPr sz="1000" spc="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</a:rPr>
                        <a:t>Generics,</a:t>
                      </a:r>
                      <a:r>
                        <a:rPr sz="1000" spc="-2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</a:rPr>
                        <a:t>Java</a:t>
                      </a:r>
                      <a:r>
                        <a:rPr sz="1000" spc="-1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</a:rPr>
                        <a:t>8</a:t>
                      </a:r>
                      <a:r>
                        <a:rPr sz="1000" spc="-5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</a:rPr>
                        <a:t> Features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0646">
                <a:tc>
                  <a:txBody>
                    <a:bodyPr/>
                    <a:lstStyle/>
                    <a:p>
                      <a:pPr marL="92075" marR="21507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 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am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wor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k</a:t>
                      </a:r>
                    </a:p>
                  </a:txBody>
                  <a:tcPr marL="0" marR="0" marT="4508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4960">
                        <a:lnSpc>
                          <a:spcPts val="1600"/>
                        </a:lnSpc>
                        <a:spcBef>
                          <a:spcPts val="7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MVC.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JDBC,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Boot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952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687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dirty="0">
                          <a:latin typeface="Verdana"/>
                          <a:cs typeface="Verdana"/>
                        </a:rPr>
                        <a:t>React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5725" marR="1924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Components, Hooks, Virtual DOM, Routing, Form, React Redux &amp; Validation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7771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RDBMS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MySQL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75524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UI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marL="92075" marR="207898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Technology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HTML</a:t>
                      </a:r>
                      <a:r>
                        <a:rPr sz="10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5,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CSS,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JavaScript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0384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Tools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4565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Git ,GitHub, Postman,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Eclipse,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Visual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Studio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 code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12363">
                <a:tc>
                  <a:txBody>
                    <a:bodyPr/>
                    <a:lstStyle/>
                    <a:p>
                      <a:pPr marL="92075" marR="2614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Add 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On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ts val="1110"/>
                        </a:lnSpc>
                        <a:tabLst>
                          <a:tab pos="2952115" algn="l"/>
                        </a:tabLst>
                      </a:pP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spc="25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Skills	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85725" marR="5048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Communication ,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Team </a:t>
                      </a:r>
                      <a:r>
                        <a:rPr sz="1000" spc="-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management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 , Problem </a:t>
                      </a:r>
                      <a:r>
                        <a:rPr lang="en-IN" sz="1000" spc="-5" dirty="0" smtClean="0">
                          <a:latin typeface="Verdana"/>
                          <a:cs typeface="Verdana"/>
                        </a:rPr>
                        <a:t>solving</a:t>
                      </a:r>
                      <a:r>
                        <a:rPr lang="en-IN" sz="1000" spc="-5" smtClean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IN" sz="1000" spc="-5" baseline="0" smtClean="0">
                          <a:latin typeface="Verdana"/>
                          <a:cs typeface="Verdana"/>
                        </a:rPr>
                        <a:t> Leadership.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430272" y="713308"/>
            <a:ext cx="2436495" cy="80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r>
              <a:rPr sz="11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MBAI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803" y="1518488"/>
            <a:ext cx="38839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u="sng" spc="-5" dirty="0" err="1" smtClean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chetan.anand-prasad</a:t>
            </a:r>
            <a:r>
              <a:rPr sz="1200" u="sng" spc="-5" dirty="0" smtClean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@</a:t>
            </a:r>
            <a:r>
              <a:rPr lang="en-IN"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capgemini.com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107" y="2432812"/>
            <a:ext cx="4038726" cy="43760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Verdana"/>
                <a:cs typeface="Verdana"/>
              </a:rPr>
              <a:t>Full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Stack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Developer</a:t>
            </a:r>
            <a:endParaRPr sz="1200" dirty="0">
              <a:latin typeface="Verdana"/>
              <a:cs typeface="Verdana"/>
            </a:endParaRPr>
          </a:p>
          <a:p>
            <a:pPr marL="81915" indent="-69850">
              <a:lnSpc>
                <a:spcPct val="100000"/>
              </a:lnSpc>
              <a:spcBef>
                <a:spcPts val="1200"/>
              </a:spcBef>
              <a:buSzPct val="90000"/>
              <a:buChar char="•"/>
              <a:tabLst>
                <a:tab pos="82550" algn="l"/>
              </a:tabLst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programming</a:t>
            </a:r>
            <a:endParaRPr lang="en-IN" sz="1000" spc="-5" dirty="0">
              <a:latin typeface="Verdana"/>
              <a:cs typeface="Verdana"/>
            </a:endParaRPr>
          </a:p>
          <a:p>
            <a:pPr marL="81915" indent="-69850">
              <a:spcBef>
                <a:spcPts val="1200"/>
              </a:spcBef>
              <a:buSzPct val="90000"/>
              <a:buFontTx/>
              <a:buChar char="•"/>
              <a:tabLst>
                <a:tab pos="82550" algn="l"/>
              </a:tabLst>
            </a:pPr>
            <a:r>
              <a:rPr lang="en-IN" sz="1000" spc="-10" dirty="0">
                <a:latin typeface="Verdana"/>
                <a:cs typeface="Verdana"/>
              </a:rPr>
              <a:t>Good</a:t>
            </a:r>
            <a:r>
              <a:rPr lang="en-IN" sz="1000" spc="30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with</a:t>
            </a:r>
            <a:r>
              <a:rPr lang="en-IN" sz="1000" spc="-30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Spring</a:t>
            </a:r>
            <a:r>
              <a:rPr lang="en-IN" sz="1000" spc="-15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Framework</a:t>
            </a:r>
            <a:r>
              <a:rPr sz="1000" spc="-5" dirty="0">
                <a:latin typeface="Verdana"/>
                <a:cs typeface="Verdana"/>
              </a:rPr>
              <a:t>.</a:t>
            </a:r>
            <a:endParaRPr lang="en-IN" sz="1000" spc="-5" dirty="0">
              <a:latin typeface="Verdana"/>
              <a:cs typeface="Verdana"/>
            </a:endParaRPr>
          </a:p>
          <a:p>
            <a:pPr marL="81915" indent="-69850">
              <a:spcBef>
                <a:spcPts val="1200"/>
              </a:spcBef>
              <a:buSzPct val="90000"/>
              <a:buFontTx/>
              <a:buChar char="•"/>
              <a:tabLst>
                <a:tab pos="82550" algn="l"/>
              </a:tabLst>
            </a:pPr>
            <a:r>
              <a:rPr lang="en-IN" sz="1000" spc="-10" dirty="0">
                <a:latin typeface="Verdana"/>
                <a:cs typeface="Verdana"/>
              </a:rPr>
              <a:t>Good</a:t>
            </a:r>
            <a:r>
              <a:rPr lang="en-IN" sz="1000" spc="40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in</a:t>
            </a:r>
            <a:r>
              <a:rPr lang="en-IN" sz="1000" spc="-1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developing</a:t>
            </a:r>
            <a:r>
              <a:rPr lang="en-IN" sz="1000" spc="15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web</a:t>
            </a:r>
            <a:r>
              <a:rPr lang="en-IN" sz="1000" spc="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pages</a:t>
            </a:r>
            <a:r>
              <a:rPr lang="en-IN" sz="1000" spc="15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using</a:t>
            </a:r>
            <a:r>
              <a:rPr lang="en-IN" sz="1000" spc="5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HTML,</a:t>
            </a:r>
            <a:r>
              <a:rPr lang="en-IN"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CSS.</a:t>
            </a:r>
          </a:p>
          <a:p>
            <a:pPr marL="81915" indent="-69850">
              <a:spcBef>
                <a:spcPts val="1200"/>
              </a:spcBef>
              <a:buSzPct val="90000"/>
              <a:buFontTx/>
              <a:buChar char="•"/>
              <a:tabLst>
                <a:tab pos="82550" algn="l"/>
              </a:tabLst>
            </a:pPr>
            <a:r>
              <a:rPr lang="en-IN" sz="1000" spc="-5" dirty="0">
                <a:latin typeface="Verdana"/>
                <a:cs typeface="Verdana"/>
              </a:rPr>
              <a:t>Currently</a:t>
            </a:r>
            <a:r>
              <a:rPr lang="en-IN" sz="1000" spc="3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learning</a:t>
            </a:r>
            <a:r>
              <a:rPr lang="en-IN" sz="1000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on</a:t>
            </a:r>
            <a:r>
              <a:rPr lang="en-IN" sz="1000" b="1" spc="10" dirty="0">
                <a:latin typeface="Verdana"/>
                <a:cs typeface="Verdana"/>
              </a:rPr>
              <a:t> </a:t>
            </a:r>
            <a:r>
              <a:rPr lang="en-IN" sz="1000" b="1" spc="-10" dirty="0" err="1">
                <a:latin typeface="Verdana"/>
                <a:cs typeface="Verdana"/>
              </a:rPr>
              <a:t>iTransform</a:t>
            </a:r>
            <a:r>
              <a:rPr lang="en-IN" sz="1000" b="1" spc="-10" dirty="0">
                <a:latin typeface="Verdana"/>
                <a:cs typeface="Verdana"/>
              </a:rPr>
              <a:t>:</a:t>
            </a:r>
            <a:r>
              <a:rPr lang="en-IN" sz="1000" b="1" spc="40" dirty="0">
                <a:latin typeface="Verdana"/>
                <a:cs typeface="Verdana"/>
              </a:rPr>
              <a:t> </a:t>
            </a:r>
            <a:r>
              <a:rPr lang="en-IN" sz="1000" b="1" spc="-10" dirty="0">
                <a:latin typeface="Verdana"/>
                <a:cs typeface="Verdana"/>
              </a:rPr>
              <a:t>Full</a:t>
            </a:r>
            <a:r>
              <a:rPr lang="en-IN" sz="1000" b="1" spc="10" dirty="0">
                <a:latin typeface="Verdana"/>
                <a:cs typeface="Verdana"/>
              </a:rPr>
              <a:t> </a:t>
            </a:r>
            <a:r>
              <a:rPr lang="en-IN" sz="1000" b="1" spc="-10" dirty="0">
                <a:latin typeface="Verdana"/>
                <a:cs typeface="Verdana"/>
              </a:rPr>
              <a:t>Stack</a:t>
            </a:r>
            <a:r>
              <a:rPr lang="en-IN" sz="1000" b="1" spc="10" dirty="0">
                <a:latin typeface="Verdana"/>
                <a:cs typeface="Verdana"/>
              </a:rPr>
              <a:t> With React</a:t>
            </a:r>
            <a:r>
              <a:rPr lang="en-IN" sz="1000" b="1" spc="-10" dirty="0">
                <a:latin typeface="Verdana"/>
                <a:cs typeface="Verdana"/>
              </a:rPr>
              <a:t>, </a:t>
            </a:r>
            <a:r>
              <a:rPr lang="en-IN" sz="1000" b="1" spc="-325" dirty="0">
                <a:latin typeface="Verdana"/>
                <a:cs typeface="Verdana"/>
              </a:rPr>
              <a:t> </a:t>
            </a:r>
            <a:r>
              <a:rPr lang="en-IN" sz="1000" b="1" spc="-10" dirty="0">
                <a:latin typeface="Verdana"/>
                <a:cs typeface="Verdana"/>
              </a:rPr>
              <a:t>Spring</a:t>
            </a:r>
            <a:r>
              <a:rPr lang="en-IN" sz="1000" b="1" spc="10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Boot</a:t>
            </a:r>
            <a:r>
              <a:rPr lang="en-IN" sz="1000" b="1" spc="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MS</a:t>
            </a:r>
            <a:r>
              <a:rPr lang="en-IN" sz="1000" b="1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&amp;</a:t>
            </a:r>
            <a:r>
              <a:rPr lang="en-IN" sz="1000" b="1" spc="-10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MongoDB</a:t>
            </a:r>
          </a:p>
          <a:p>
            <a:pPr marL="81915" indent="-69850">
              <a:spcBef>
                <a:spcPts val="1200"/>
              </a:spcBef>
              <a:buSzPct val="90000"/>
              <a:buFontTx/>
              <a:buChar char="•"/>
              <a:tabLst>
                <a:tab pos="82550" algn="l"/>
              </a:tabLst>
            </a:pPr>
            <a:r>
              <a:rPr lang="en-IN" sz="1000" dirty="0">
                <a:latin typeface="Verdana"/>
                <a:cs typeface="Verdana"/>
              </a:rPr>
              <a:t>Full</a:t>
            </a:r>
            <a:r>
              <a:rPr lang="en-IN" sz="1000" spc="-2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Stack</a:t>
            </a:r>
            <a:r>
              <a:rPr lang="en-IN" sz="1000" spc="1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developer</a:t>
            </a:r>
            <a:r>
              <a:rPr lang="en-IN" sz="1000" spc="20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with React</a:t>
            </a:r>
            <a:r>
              <a:rPr lang="en-IN" sz="1000" spc="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and </a:t>
            </a:r>
            <a:r>
              <a:rPr lang="en-IN" sz="1000" dirty="0">
                <a:latin typeface="Verdana"/>
                <a:cs typeface="Verdana"/>
              </a:rPr>
              <a:t>Full</a:t>
            </a:r>
            <a:r>
              <a:rPr lang="en-IN" sz="1000" spc="-1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Stack</a:t>
            </a:r>
            <a:r>
              <a:rPr lang="en-IN" sz="1000" spc="1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Java </a:t>
            </a:r>
            <a:r>
              <a:rPr lang="en-IN" sz="1000" spc="-33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Developer</a:t>
            </a:r>
            <a:endParaRPr lang="en-IN" sz="1000" dirty="0">
              <a:latin typeface="Verdana"/>
              <a:cs typeface="Verdana"/>
            </a:endParaRPr>
          </a:p>
          <a:p>
            <a:pPr marL="12065">
              <a:spcBef>
                <a:spcPts val="1200"/>
              </a:spcBef>
              <a:buSzPct val="90000"/>
              <a:tabLst>
                <a:tab pos="82550" algn="l"/>
              </a:tabLst>
            </a:pPr>
            <a:endParaRPr lang="en-IN" sz="1000" b="1" spc="-5" dirty="0">
              <a:latin typeface="Verdana"/>
              <a:cs typeface="Verdana"/>
            </a:endParaRPr>
          </a:p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lang="en-IN" sz="1000" spc="-5" dirty="0">
                <a:latin typeface="Verdana"/>
                <a:cs typeface="Verdana"/>
              </a:rPr>
              <a:t>Hands</a:t>
            </a:r>
            <a:r>
              <a:rPr lang="en-IN" sz="1000" spc="1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on</a:t>
            </a:r>
            <a:r>
              <a:rPr lang="en-IN" sz="1000" spc="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experience</a:t>
            </a:r>
            <a:r>
              <a:rPr lang="en-IN" sz="1000" spc="30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in</a:t>
            </a:r>
            <a:r>
              <a:rPr lang="en-IN" sz="1000" spc="-5" dirty="0">
                <a:latin typeface="Verdana"/>
                <a:cs typeface="Verdana"/>
              </a:rPr>
              <a:t> developing</a:t>
            </a:r>
            <a:r>
              <a:rPr lang="en-IN" sz="1000" spc="5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web</a:t>
            </a:r>
            <a:r>
              <a:rPr lang="en-IN"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pages</a:t>
            </a:r>
            <a:endParaRPr lang="en-IN" sz="1000" dirty="0">
              <a:latin typeface="Verdana"/>
              <a:cs typeface="Verdana"/>
            </a:endParaRPr>
          </a:p>
          <a:p>
            <a:pPr marL="184785" marR="5080">
              <a:lnSpc>
                <a:spcPct val="113999"/>
              </a:lnSpc>
            </a:pPr>
            <a:r>
              <a:rPr lang="en-IN" sz="1000" dirty="0">
                <a:latin typeface="Verdana"/>
                <a:cs typeface="Verdana"/>
              </a:rPr>
              <a:t>using</a:t>
            </a:r>
            <a:r>
              <a:rPr lang="en-IN" sz="1000" spc="-10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HTML5,</a:t>
            </a:r>
            <a:r>
              <a:rPr lang="en-IN" sz="1000" b="1" spc="10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CSS3,</a:t>
            </a:r>
            <a:r>
              <a:rPr lang="en-IN" sz="1000" b="1" spc="1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REACT</a:t>
            </a:r>
            <a:r>
              <a:rPr lang="en-IN" sz="1000" spc="-5" dirty="0">
                <a:latin typeface="Verdana"/>
                <a:cs typeface="Verdana"/>
              </a:rPr>
              <a:t>.</a:t>
            </a:r>
            <a:r>
              <a:rPr lang="en-IN" sz="1000" spc="15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Good</a:t>
            </a:r>
            <a:r>
              <a:rPr lang="en-IN" sz="1000" spc="3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understanding</a:t>
            </a:r>
            <a:r>
              <a:rPr lang="en-IN" sz="1000" spc="2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of </a:t>
            </a:r>
            <a:r>
              <a:rPr lang="en-IN" sz="1000" spc="-33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Document</a:t>
            </a:r>
            <a:r>
              <a:rPr lang="en-IN" sz="1000" spc="4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Object</a:t>
            </a:r>
            <a:r>
              <a:rPr lang="en-IN" sz="1000" spc="30" dirty="0">
                <a:latin typeface="Verdana"/>
                <a:cs typeface="Verdana"/>
              </a:rPr>
              <a:t> </a:t>
            </a:r>
            <a:r>
              <a:rPr lang="en-IN" sz="1000" spc="-10" dirty="0">
                <a:latin typeface="Verdana"/>
                <a:cs typeface="Verdana"/>
              </a:rPr>
              <a:t>Model</a:t>
            </a:r>
            <a:r>
              <a:rPr lang="en-IN" sz="1000" spc="2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(DOM)</a:t>
            </a:r>
            <a:r>
              <a:rPr lang="en-IN"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and </a:t>
            </a:r>
            <a:r>
              <a:rPr lang="en-IN" sz="1000" spc="-10" dirty="0">
                <a:latin typeface="Verdana"/>
                <a:cs typeface="Verdana"/>
              </a:rPr>
              <a:t>DOM</a:t>
            </a:r>
            <a:r>
              <a:rPr lang="en-IN" sz="1000" spc="5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Functions.</a:t>
            </a:r>
          </a:p>
          <a:p>
            <a:pPr marL="184785" marR="5080">
              <a:lnSpc>
                <a:spcPct val="113999"/>
              </a:lnSpc>
            </a:pPr>
            <a:endParaRPr lang="en-IN" sz="1000" dirty="0">
              <a:latin typeface="Verdana"/>
              <a:cs typeface="Verdana"/>
            </a:endParaRPr>
          </a:p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lang="en-IN" sz="1000" spc="-5" dirty="0">
                <a:latin typeface="Verdana"/>
                <a:cs typeface="Verdana"/>
              </a:rPr>
              <a:t>Proficient</a:t>
            </a:r>
            <a:r>
              <a:rPr lang="en-IN" sz="1000" spc="20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in</a:t>
            </a:r>
            <a:r>
              <a:rPr lang="en-IN" sz="1000" spc="-1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creating</a:t>
            </a:r>
            <a:r>
              <a:rPr lang="en-IN" sz="1000" spc="30" dirty="0">
                <a:latin typeface="Verdana"/>
                <a:cs typeface="Verdana"/>
              </a:rPr>
              <a:t> </a:t>
            </a:r>
            <a:r>
              <a:rPr lang="en-IN" sz="1000" b="1" spc="-10" dirty="0">
                <a:latin typeface="Verdana"/>
                <a:cs typeface="Verdana"/>
              </a:rPr>
              <a:t>Single</a:t>
            </a:r>
            <a:r>
              <a:rPr lang="en-IN" sz="1000" b="1" spc="15" dirty="0">
                <a:latin typeface="Verdana"/>
                <a:cs typeface="Verdana"/>
              </a:rPr>
              <a:t> </a:t>
            </a:r>
            <a:r>
              <a:rPr lang="en-IN" sz="1000" b="1" spc="-10" dirty="0">
                <a:latin typeface="Verdana"/>
                <a:cs typeface="Verdana"/>
              </a:rPr>
              <a:t>page</a:t>
            </a:r>
            <a:r>
              <a:rPr lang="en-IN" sz="1000" b="1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Web</a:t>
            </a:r>
            <a:r>
              <a:rPr lang="en-IN" sz="1000" b="1" spc="5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Application in</a:t>
            </a: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lang="en-IN" sz="1000" b="1" spc="-10" dirty="0">
                <a:latin typeface="Verdana"/>
                <a:cs typeface="Verdana"/>
              </a:rPr>
              <a:t>REACT</a:t>
            </a:r>
            <a:r>
              <a:rPr lang="en-IN" sz="1000" b="1" spc="15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with</a:t>
            </a:r>
            <a:r>
              <a:rPr lang="en-IN" sz="1000" spc="-35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routing.</a:t>
            </a:r>
            <a:endParaRPr lang="en-IN" sz="1000" dirty="0">
              <a:latin typeface="Verdana"/>
              <a:cs typeface="Verdana"/>
            </a:endParaRPr>
          </a:p>
          <a:p>
            <a:pPr marL="12065">
              <a:spcBef>
                <a:spcPts val="1200"/>
              </a:spcBef>
              <a:buSzPct val="90000"/>
              <a:tabLst>
                <a:tab pos="82550" algn="l"/>
              </a:tabLst>
            </a:pPr>
            <a:endParaRPr lang="en-IN" sz="1000" dirty="0">
              <a:latin typeface="Verdana"/>
              <a:cs typeface="Verdana"/>
            </a:endParaRPr>
          </a:p>
          <a:p>
            <a:pPr marL="81915" indent="-69850">
              <a:spcBef>
                <a:spcPts val="1200"/>
              </a:spcBef>
              <a:buSzPct val="90000"/>
              <a:buFontTx/>
              <a:buChar char="•"/>
              <a:tabLst>
                <a:tab pos="82550" algn="l"/>
              </a:tabLst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56178" y="243917"/>
            <a:ext cx="4041267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err="1" smtClean="0"/>
              <a:t>Chetan</a:t>
            </a:r>
            <a:r>
              <a:rPr lang="en-IN" spc="-5" dirty="0" smtClean="0"/>
              <a:t> </a:t>
            </a:r>
            <a:r>
              <a:rPr lang="en-IN" spc="-5" dirty="0" err="1" smtClean="0"/>
              <a:t>Anand</a:t>
            </a:r>
            <a:r>
              <a:rPr lang="en-IN" spc="-5" dirty="0" smtClean="0"/>
              <a:t> Prasad</a:t>
            </a:r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>
            <a:off x="9446132" y="351866"/>
            <a:ext cx="4041268" cy="4950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latin typeface="Verdana"/>
                <a:cs typeface="Verdana"/>
              </a:rPr>
              <a:t>Bachelor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lang="en-IN" sz="1100" spc="-55" dirty="0">
                <a:latin typeface="Verdana"/>
                <a:cs typeface="Verdana"/>
              </a:rPr>
              <a:t>Of </a:t>
            </a:r>
            <a:r>
              <a:rPr lang="en-US" sz="1100" spc="-5" dirty="0" smtClean="0">
                <a:latin typeface="Verdana"/>
                <a:cs typeface="Verdana"/>
              </a:rPr>
              <a:t>Engineering </a:t>
            </a:r>
            <a:r>
              <a:rPr lang="en-IN" sz="1100" spc="-5" dirty="0" smtClean="0">
                <a:latin typeface="Verdana"/>
                <a:cs typeface="Verdana"/>
              </a:rPr>
              <a:t>: 2016-2020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7486" y="1570481"/>
            <a:ext cx="403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7933" y="3208147"/>
            <a:ext cx="3829685" cy="8534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MULTIPLEX TICKET BOOKING :</a:t>
            </a: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endParaRPr lang="en-IN" sz="1000" b="1" spc="-10" dirty="0">
              <a:latin typeface="Verdana"/>
              <a:cs typeface="Verdana"/>
            </a:endParaRPr>
          </a:p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Verdana"/>
                <a:cs typeface="Verdana"/>
              </a:rPr>
              <a:t>Case study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lang="en-IN" sz="1100" dirty="0">
                <a:latin typeface="Verdana"/>
                <a:cs typeface="Verdana"/>
              </a:rPr>
              <a:t> Multiplex Ticket</a:t>
            </a:r>
            <a:r>
              <a:rPr lang="en-IN" sz="1100" spc="-5" dirty="0">
                <a:latin typeface="Verdana"/>
                <a:cs typeface="Verdana"/>
              </a:rPr>
              <a:t> Booking System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along with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 </a:t>
            </a:r>
            <a:r>
              <a:rPr sz="1100" dirty="0">
                <a:latin typeface="Verdana"/>
                <a:cs typeface="Verdana"/>
              </a:rPr>
              <a:t>Boot, 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HTML5, </a:t>
            </a:r>
            <a:r>
              <a:rPr sz="1100" spc="-5" dirty="0">
                <a:latin typeface="Verdana"/>
                <a:cs typeface="Verdana"/>
              </a:rPr>
              <a:t>CSS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lang="en-IN" sz="1100" spc="-5" dirty="0">
                <a:latin typeface="Verdana"/>
                <a:cs typeface="Verdana"/>
              </a:rPr>
              <a:t>React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Interface.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97933" y="4346930"/>
            <a:ext cx="392493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Four </a:t>
            </a:r>
            <a:r>
              <a:rPr sz="1100" spc="-5" dirty="0">
                <a:latin typeface="Verdana"/>
                <a:cs typeface="Verdana"/>
              </a:rPr>
              <a:t>layered architecture which includes </a:t>
            </a: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Presentation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Layer, Business Layer, Persistence Layer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and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Database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</a:t>
            </a:r>
            <a:r>
              <a:rPr sz="1100" spc="-5" dirty="0">
                <a:solidFill>
                  <a:srgbClr val="1F2023"/>
                </a:solidFill>
                <a:latin typeface="Arial MT"/>
                <a:cs typeface="Arial MT"/>
              </a:rPr>
              <a:t>.</a:t>
            </a:r>
            <a:r>
              <a:rPr sz="11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handled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exceptions.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1834" y="6457594"/>
            <a:ext cx="233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Check out</a:t>
            </a:r>
            <a:r>
              <a:rPr sz="1200" spc="-10" dirty="0">
                <a:latin typeface="Verdana"/>
                <a:cs typeface="Verdana"/>
              </a:rPr>
              <a:t> my </a:t>
            </a:r>
            <a:r>
              <a:rPr sz="1200" spc="-5" dirty="0">
                <a:latin typeface="Verdana"/>
                <a:cs typeface="Verdana"/>
              </a:rPr>
              <a:t>work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GitHub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0272" y="1745843"/>
            <a:ext cx="2160905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650" spc="-7" baseline="2525" dirty="0" smtClean="0">
                <a:solidFill>
                  <a:srgbClr val="FFFFFF"/>
                </a:solidFill>
                <a:latin typeface="Verdana"/>
                <a:cs typeface="Verdana"/>
              </a:rPr>
              <a:t>91</a:t>
            </a:r>
            <a:r>
              <a:rPr lang="en-IN" sz="1650" spc="-15" baseline="2525" dirty="0" smtClean="0">
                <a:solidFill>
                  <a:srgbClr val="FFFFFF"/>
                </a:solidFill>
                <a:latin typeface="Verdana"/>
                <a:cs typeface="Verdana"/>
              </a:rPr>
              <a:t>7057440536</a:t>
            </a:r>
            <a:endParaRPr sz="1650" baseline="2525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470"/>
              </a:spcBef>
            </a:pP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569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245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ID-</a:t>
            </a:r>
            <a:r>
              <a:rPr lang="en-IN"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462</a:t>
            </a:r>
            <a:r>
              <a:rPr lang="en-IN" sz="1200" dirty="0" smtClean="0">
                <a:solidFill>
                  <a:srgbClr val="FFFFFF"/>
                </a:solidFill>
                <a:latin typeface="Verdana"/>
                <a:cs typeface="Verdana"/>
              </a:rPr>
              <a:t>05865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22" name="Picture 21" descr="79c66cde-5c46-47ee-af00-97a11894f67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0"/>
            <a:ext cx="1676400" cy="2057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266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Chetan Anand Prasad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HP</cp:lastModifiedBy>
  <cp:revision>17</cp:revision>
  <dcterms:created xsi:type="dcterms:W3CDTF">2022-06-20T15:56:31Z</dcterms:created>
  <dcterms:modified xsi:type="dcterms:W3CDTF">2022-06-23T04:30:43Z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2022-06-20T00:00:00Z</vt:filetime>
  </property>
</Properties>
</file>