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DB9E-0A65-4AFC-BA76-7FE2D9DA9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442EA-B34E-4186-9A20-F3B761298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02FCB-9D96-40F9-B155-F5248D85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C1D8-F3F5-4EDD-9993-7E1FCD465056}" type="datetimeFigureOut">
              <a:rPr lang="en-IN" smtClean="0"/>
              <a:t>16-12-20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7350-A654-4B81-8BF5-D5E309E6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CD6F-478C-4D9D-85C5-941C269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64B3-DF33-4AE5-BA6D-9F7FF7096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6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A1D8-32CC-4CC6-B7B2-6A0D7A8C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EB225-ED59-4235-8A32-A82CEF91C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5B87A-C568-4157-A59F-3824F1B4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C1D8-F3F5-4EDD-9993-7E1FCD465056}" type="datetimeFigureOut">
              <a:rPr lang="en-IN" smtClean="0"/>
              <a:t>16-12-20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C8C8-4C0E-436D-B455-1418CF67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6B11-437C-4063-81A2-8E2A3F98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64B3-DF33-4AE5-BA6D-9F7FF7096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F2701-94C2-48C6-BE4A-EF6C44D64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EBB1C-C8F1-4CB1-9A0D-B97E1E71D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EF2B-E066-4113-B397-F81E0770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C1D8-F3F5-4EDD-9993-7E1FCD465056}" type="datetimeFigureOut">
              <a:rPr lang="en-IN" smtClean="0"/>
              <a:t>16-12-20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A07F-412C-4DCF-96A0-8FC2240D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71BA-0AA8-418F-A07F-9250AAE9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64B3-DF33-4AE5-BA6D-9F7FF7096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8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D058-95AF-4FDB-8104-A392307E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4098-1050-45F0-9449-03DA0DC58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3A5A-A246-4463-AA26-0FC42957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C1D8-F3F5-4EDD-9993-7E1FCD465056}" type="datetimeFigureOut">
              <a:rPr lang="en-IN" smtClean="0"/>
              <a:t>16-12-20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9353-3E9D-4894-8755-32FC13B0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3DD68-1F01-439B-BDD2-326EBDB8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64B3-DF33-4AE5-BA6D-9F7FF7096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54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C94C-7F95-46E2-A1FC-73E61A36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4C3A6-E96C-440C-8C32-5F4DB2B1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EA30D-1F85-4570-B0D4-E7087979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C1D8-F3F5-4EDD-9993-7E1FCD465056}" type="datetimeFigureOut">
              <a:rPr lang="en-IN" smtClean="0"/>
              <a:t>16-12-20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A165-6E9F-45D9-A782-FDCF7F88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2BBBC-81C4-415D-85D3-CDCC763C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64B3-DF33-4AE5-BA6D-9F7FF7096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5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3FD0-81A7-4834-83E3-9BE0EFA0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28F7-359B-455C-B6BF-447A00E0D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15B1D-8B12-420F-A103-B3C3C4D88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62BE7-D21D-47E3-BE23-ADD7C5AF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C1D8-F3F5-4EDD-9993-7E1FCD465056}" type="datetimeFigureOut">
              <a:rPr lang="en-IN" smtClean="0"/>
              <a:t>16-12-20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B8E64-355E-46C4-B7B8-F40C60A5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24BB7-BE33-4652-8DEF-6190A19B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64B3-DF33-4AE5-BA6D-9F7FF7096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3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D18D-6D4C-4DF0-8ED5-33245F76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9C5A4-BE0E-42AF-B67D-BB06AE310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7AE84-A151-4513-9E8B-72BD514C3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24784-6D80-4311-9C67-9097155A7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0D505-5EDB-40AC-ABB9-99B282CF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26413-F5FD-4909-9F90-A9A26E8B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C1D8-F3F5-4EDD-9993-7E1FCD465056}" type="datetimeFigureOut">
              <a:rPr lang="en-IN" smtClean="0"/>
              <a:t>16-12-20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4324A-0D52-48DB-9034-FEF776EA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B304D-1205-4E76-A6A1-F997F9B5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64B3-DF33-4AE5-BA6D-9F7FF7096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9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0EC1-0205-406E-A91A-B3947DFB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5FB8-3053-451E-B4D4-2DF38231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C1D8-F3F5-4EDD-9993-7E1FCD465056}" type="datetimeFigureOut">
              <a:rPr lang="en-IN" smtClean="0"/>
              <a:t>16-12-20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37779-4312-474C-BEA8-4BEFB5CD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36424-F7C1-49E3-98FA-54FBDD25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64B3-DF33-4AE5-BA6D-9F7FF7096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E4B5A-9E51-4382-865A-F0DE647F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C1D8-F3F5-4EDD-9993-7E1FCD465056}" type="datetimeFigureOut">
              <a:rPr lang="en-IN" smtClean="0"/>
              <a:t>16-12-20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92424-3AF8-4484-9A1E-392903CC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9C6AB-6CD9-4BA0-B508-0BF98B8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64B3-DF33-4AE5-BA6D-9F7FF7096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D037-C93C-4956-886A-2A598C81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03F5-46D6-4D7B-B7ED-4DDDAB42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492E1-CA13-47CF-8B96-2C8C9A59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EBF8-8773-40CA-B4A9-E34BF669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C1D8-F3F5-4EDD-9993-7E1FCD465056}" type="datetimeFigureOut">
              <a:rPr lang="en-IN" smtClean="0"/>
              <a:t>16-12-20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829A3-0A05-40B8-B83D-16EA9333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33B47-E352-4008-95A3-100C1AC6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64B3-DF33-4AE5-BA6D-9F7FF7096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08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EE48-43F0-456E-9E93-679AE58C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B8DCE-CE1F-41F8-8284-B801861D5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CBE24-6C6B-4C97-B3CF-11152414C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69897-FCD5-46A8-AF47-351D4B9C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C1D8-F3F5-4EDD-9993-7E1FCD465056}" type="datetimeFigureOut">
              <a:rPr lang="en-IN" smtClean="0"/>
              <a:t>16-12-20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FEB89-CCA5-44A0-83C2-DFB01D09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CFCC-6707-47B0-8C92-63A6E48F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64B3-DF33-4AE5-BA6D-9F7FF7096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10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C2D1A-783C-46F6-B25C-CF8F47F3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5469C-15C3-444C-9F8D-22EE0599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8E35-5AC7-46E5-8D0A-3E19461A1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C1D8-F3F5-4EDD-9993-7E1FCD465056}" type="datetimeFigureOut">
              <a:rPr lang="en-IN" smtClean="0"/>
              <a:t>16-12-20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C02D-3522-4CC7-B500-45FACB89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0B599-B735-4632-8289-B0F6E4426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864B3-DF33-4AE5-BA6D-9F7FF7096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4A9CE68-71D2-47F4-A11C-7FBD64FCD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04774" y="2318542"/>
            <a:ext cx="1930245" cy="13677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182713-EDE6-4F7E-9AEF-8ABFD3804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72" y="1370201"/>
            <a:ext cx="1052513" cy="10858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35ECA6-35AA-41FC-8AEE-4FFDEF311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66191" y="4837239"/>
            <a:ext cx="2781300" cy="1638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9A39D5-F0ED-4BCF-87F5-EB556EBEB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65203">
            <a:off x="183288" y="2252868"/>
            <a:ext cx="1267366" cy="1319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F856536-FAEF-42C5-A9B0-D170C0293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71" y="0"/>
            <a:ext cx="1313316" cy="14203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4E8A2E-C1B1-4B22-B6CD-44A2E7E71656}"/>
              </a:ext>
            </a:extLst>
          </p:cNvPr>
          <p:cNvCxnSpPr>
            <a:cxnSpLocks/>
          </p:cNvCxnSpPr>
          <p:nvPr/>
        </p:nvCxnSpPr>
        <p:spPr>
          <a:xfrm flipV="1">
            <a:off x="1421967" y="2732103"/>
            <a:ext cx="10435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52F518E-5F42-47C9-8C45-3ADF48CD898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172129" y="2514600"/>
            <a:ext cx="1213888" cy="487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090C7E-C144-4905-B668-9094B065C9CE}"/>
              </a:ext>
            </a:extLst>
          </p:cNvPr>
          <p:cNvSpPr txBox="1"/>
          <p:nvPr/>
        </p:nvSpPr>
        <p:spPr>
          <a:xfrm>
            <a:off x="1011843" y="2728986"/>
            <a:ext cx="5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VCC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72678AE-2899-438C-9862-59335CF75909}"/>
              </a:ext>
            </a:extLst>
          </p:cNvPr>
          <p:cNvCxnSpPr>
            <a:cxnSpLocks/>
          </p:cNvCxnSpPr>
          <p:nvPr/>
        </p:nvCxnSpPr>
        <p:spPr>
          <a:xfrm>
            <a:off x="8109531" y="668194"/>
            <a:ext cx="2124564" cy="1271499"/>
          </a:xfrm>
          <a:prstGeom prst="bentConnector3">
            <a:avLst>
              <a:gd name="adj1" fmla="val 997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F327E6-1EE6-4776-8AA3-7B2CE6ED1CF4}"/>
              </a:ext>
            </a:extLst>
          </p:cNvPr>
          <p:cNvCxnSpPr>
            <a:cxnSpLocks/>
            <a:endCxn id="72" idx="3"/>
          </p:cNvCxnSpPr>
          <p:nvPr/>
        </p:nvCxnSpPr>
        <p:spPr>
          <a:xfrm>
            <a:off x="8041424" y="803953"/>
            <a:ext cx="1931537" cy="1090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620BC3B-68F0-41EA-9634-7C3ED5B841DD}"/>
              </a:ext>
            </a:extLst>
          </p:cNvPr>
          <p:cNvCxnSpPr>
            <a:cxnSpLocks/>
          </p:cNvCxnSpPr>
          <p:nvPr/>
        </p:nvCxnSpPr>
        <p:spPr>
          <a:xfrm>
            <a:off x="8041424" y="556770"/>
            <a:ext cx="2495312" cy="1403252"/>
          </a:xfrm>
          <a:prstGeom prst="bentConnector3">
            <a:avLst>
              <a:gd name="adj1" fmla="val 99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875676D-60AF-40DE-9BAF-6A7C0B60814C}"/>
              </a:ext>
            </a:extLst>
          </p:cNvPr>
          <p:cNvSpPr/>
          <p:nvPr/>
        </p:nvSpPr>
        <p:spPr>
          <a:xfrm rot="10800000">
            <a:off x="7676262" y="6336941"/>
            <a:ext cx="2860474" cy="234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D02BBB-5ECF-4473-8E46-36145E0AF434}"/>
              </a:ext>
            </a:extLst>
          </p:cNvPr>
          <p:cNvSpPr txBox="1"/>
          <p:nvPr/>
        </p:nvSpPr>
        <p:spPr>
          <a:xfrm>
            <a:off x="6120315" y="6290874"/>
            <a:ext cx="1456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Thing speak 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A490649-9189-44AE-A93A-AE93268270D1}"/>
              </a:ext>
            </a:extLst>
          </p:cNvPr>
          <p:cNvSpPr/>
          <p:nvPr/>
        </p:nvSpPr>
        <p:spPr>
          <a:xfrm rot="10800000" flipV="1">
            <a:off x="3400152" y="6244610"/>
            <a:ext cx="798392" cy="310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FF2CD4-76EB-492D-879C-BD2B166D4CFE}"/>
              </a:ext>
            </a:extLst>
          </p:cNvPr>
          <p:cNvSpPr txBox="1"/>
          <p:nvPr/>
        </p:nvSpPr>
        <p:spPr>
          <a:xfrm>
            <a:off x="4421901" y="6244610"/>
            <a:ext cx="69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IFTTT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E2F1E9F-0BF7-42B4-8A44-21F56818636D}"/>
              </a:ext>
            </a:extLst>
          </p:cNvPr>
          <p:cNvSpPr/>
          <p:nvPr/>
        </p:nvSpPr>
        <p:spPr>
          <a:xfrm rot="10800000">
            <a:off x="5222705" y="6286829"/>
            <a:ext cx="798392" cy="284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351F42-9479-4425-AEBC-4BB4951B5127}"/>
              </a:ext>
            </a:extLst>
          </p:cNvPr>
          <p:cNvSpPr txBox="1"/>
          <p:nvPr/>
        </p:nvSpPr>
        <p:spPr>
          <a:xfrm>
            <a:off x="1800582" y="6185401"/>
            <a:ext cx="1456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Email Service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07CBD23-0780-4C80-8416-343F3325E8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73632" y="2440448"/>
            <a:ext cx="663445" cy="105050"/>
          </a:xfrm>
          <a:prstGeom prst="bentConnector3">
            <a:avLst>
              <a:gd name="adj1" fmla="val -48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E4AEB8D-034B-4211-BF95-FABDB3885B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73632" y="2440446"/>
            <a:ext cx="1262758" cy="288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CC6A007C-2068-428B-B464-0E23BDA62632}"/>
              </a:ext>
            </a:extLst>
          </p:cNvPr>
          <p:cNvSpPr/>
          <p:nvPr/>
        </p:nvSpPr>
        <p:spPr>
          <a:xfrm>
            <a:off x="5066614" y="2148354"/>
            <a:ext cx="4222466" cy="14519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If out = HIGH, then Arduino Reads From PIR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Otherwise not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B3C8FAD-958C-4B42-B11D-7F8278145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07838" y="2175416"/>
            <a:ext cx="1930245" cy="1367760"/>
          </a:xfrm>
          <a:prstGeom prst="rect">
            <a:avLst/>
          </a:prstGeom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60A62731-8555-4BF5-9435-B20D993638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35062" y="4496227"/>
            <a:ext cx="1770240" cy="355107"/>
          </a:xfrm>
          <a:prstGeom prst="bentConnector3">
            <a:avLst>
              <a:gd name="adj1" fmla="val 981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F5A1373-0692-4EB2-9116-CE7F21A126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50838" y="4567683"/>
            <a:ext cx="2565771" cy="678474"/>
          </a:xfrm>
          <a:prstGeom prst="bentConnector3">
            <a:avLst>
              <a:gd name="adj1" fmla="val 99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BF381F5-9FA3-4682-8967-BFF2187B2C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95434" y="4857447"/>
            <a:ext cx="2385750" cy="93658"/>
          </a:xfrm>
          <a:prstGeom prst="bentConnector3">
            <a:avLst>
              <a:gd name="adj1" fmla="val 97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AEEB75F1-3291-411D-892D-D75B6A580C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59" y="1377692"/>
            <a:ext cx="1871003" cy="1403252"/>
          </a:xfrm>
          <a:prstGeom prst="rect">
            <a:avLst/>
          </a:prstGeom>
        </p:spPr>
      </p:pic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B92CAC4-CF37-4560-A4D8-EE61DE4F7C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44059" y="2622438"/>
            <a:ext cx="876804" cy="106547"/>
          </a:xfrm>
          <a:prstGeom prst="bentConnector3">
            <a:avLst>
              <a:gd name="adj1" fmla="val -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F0AB16CC-952C-4D88-B79E-F54276B4A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1637" y="2456051"/>
            <a:ext cx="950903" cy="403244"/>
          </a:xfrm>
          <a:prstGeom prst="bentConnector3">
            <a:avLst>
              <a:gd name="adj1" fmla="val -22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Explosion: 8 Points 124">
            <a:extLst>
              <a:ext uri="{FF2B5EF4-FFF2-40B4-BE49-F238E27FC236}">
                <a16:creationId xmlns:a16="http://schemas.microsoft.com/office/drawing/2014/main" id="{641C3CB3-9114-43A5-A5CE-317630AC6B8E}"/>
              </a:ext>
            </a:extLst>
          </p:cNvPr>
          <p:cNvSpPr/>
          <p:nvPr/>
        </p:nvSpPr>
        <p:spPr>
          <a:xfrm>
            <a:off x="226297" y="4870147"/>
            <a:ext cx="2167805" cy="1499702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Result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C1CF6BEA-EB69-43DF-8D7B-F10D7289CD3B}"/>
              </a:ext>
            </a:extLst>
          </p:cNvPr>
          <p:cNvCxnSpPr>
            <a:cxnSpLocks/>
          </p:cNvCxnSpPr>
          <p:nvPr/>
        </p:nvCxnSpPr>
        <p:spPr>
          <a:xfrm>
            <a:off x="4767721" y="2440445"/>
            <a:ext cx="268707" cy="262062"/>
          </a:xfrm>
          <a:prstGeom prst="bentConnector3">
            <a:avLst>
              <a:gd name="adj1" fmla="val 33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3960E0BE-25A4-4602-A53C-18079C0E4337}"/>
              </a:ext>
            </a:extLst>
          </p:cNvPr>
          <p:cNvCxnSpPr>
            <a:cxnSpLocks/>
          </p:cNvCxnSpPr>
          <p:nvPr/>
        </p:nvCxnSpPr>
        <p:spPr>
          <a:xfrm>
            <a:off x="4521316" y="2729918"/>
            <a:ext cx="560607" cy="381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C1DDBFB-4CF2-4319-8B5B-8BFF588BAD37}"/>
              </a:ext>
            </a:extLst>
          </p:cNvPr>
          <p:cNvSpPr txBox="1"/>
          <p:nvPr/>
        </p:nvSpPr>
        <p:spPr>
          <a:xfrm>
            <a:off x="513020" y="2243684"/>
            <a:ext cx="74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EC044-A723-4EA6-998B-9EB069FF2936}"/>
              </a:ext>
            </a:extLst>
          </p:cNvPr>
          <p:cNvSpPr txBox="1"/>
          <p:nvPr/>
        </p:nvSpPr>
        <p:spPr>
          <a:xfrm>
            <a:off x="172626" y="3941060"/>
            <a:ext cx="216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Piezo-electric sensor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047D7F-1835-444A-9D68-657E134F786F}"/>
              </a:ext>
            </a:extLst>
          </p:cNvPr>
          <p:cNvSpPr txBox="1"/>
          <p:nvPr/>
        </p:nvSpPr>
        <p:spPr>
          <a:xfrm>
            <a:off x="5578351" y="246721"/>
            <a:ext cx="145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PIR sensor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B51ECE-3E75-4D5A-9EA5-EDCE18A9DF3F}"/>
              </a:ext>
            </a:extLst>
          </p:cNvPr>
          <p:cNvSpPr txBox="1"/>
          <p:nvPr/>
        </p:nvSpPr>
        <p:spPr>
          <a:xfrm>
            <a:off x="8278826" y="169744"/>
            <a:ext cx="25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 input to Arduino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DF8D89-9708-4467-BF91-46290D0647D4}"/>
              </a:ext>
            </a:extLst>
          </p:cNvPr>
          <p:cNvSpPr txBox="1"/>
          <p:nvPr/>
        </p:nvSpPr>
        <p:spPr>
          <a:xfrm>
            <a:off x="10656841" y="2766682"/>
            <a:ext cx="162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Buzzer(Output)</a:t>
            </a:r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30B3E645-A3E4-404B-87BC-631B13E6702F}"/>
              </a:ext>
            </a:extLst>
          </p:cNvPr>
          <p:cNvSpPr/>
          <p:nvPr/>
        </p:nvSpPr>
        <p:spPr>
          <a:xfrm rot="1878631">
            <a:off x="3558718" y="1102953"/>
            <a:ext cx="978408" cy="213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C15F6DB-F2C4-4069-B5AC-C01060EFE1E2}"/>
              </a:ext>
            </a:extLst>
          </p:cNvPr>
          <p:cNvSpPr txBox="1"/>
          <p:nvPr/>
        </p:nvSpPr>
        <p:spPr>
          <a:xfrm>
            <a:off x="1445043" y="516176"/>
            <a:ext cx="216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LED indicates, piezo detected something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431D274-699B-429F-872A-F24F349137FF}"/>
              </a:ext>
            </a:extLst>
          </p:cNvPr>
          <p:cNvSpPr txBox="1"/>
          <p:nvPr/>
        </p:nvSpPr>
        <p:spPr>
          <a:xfrm>
            <a:off x="10588473" y="3094149"/>
            <a:ext cx="17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Buzz indicate-motion detected by PIR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4C825C4-25A8-40A0-B2CA-4356D89595A2}"/>
              </a:ext>
            </a:extLst>
          </p:cNvPr>
          <p:cNvSpPr txBox="1"/>
          <p:nvPr/>
        </p:nvSpPr>
        <p:spPr>
          <a:xfrm>
            <a:off x="7035081" y="5432477"/>
            <a:ext cx="2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Wi-Fi module sends data of PIR o/p to Thing speak cloud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74D7B7E-193E-4A1C-8183-916690B17247}"/>
              </a:ext>
            </a:extLst>
          </p:cNvPr>
          <p:cNvSpPr txBox="1"/>
          <p:nvPr/>
        </p:nvSpPr>
        <p:spPr>
          <a:xfrm>
            <a:off x="5296234" y="5943262"/>
            <a:ext cx="162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Sends data to IFTTT</a:t>
            </a:r>
          </a:p>
        </p:txBody>
      </p:sp>
      <p:sp>
        <p:nvSpPr>
          <p:cNvPr id="148" name="Arrow: Curved Up 147">
            <a:extLst>
              <a:ext uri="{FF2B5EF4-FFF2-40B4-BE49-F238E27FC236}">
                <a16:creationId xmlns:a16="http://schemas.microsoft.com/office/drawing/2014/main" id="{145F4A1C-CEDD-4437-AEEC-37D45F1BCDF2}"/>
              </a:ext>
            </a:extLst>
          </p:cNvPr>
          <p:cNvSpPr/>
          <p:nvPr/>
        </p:nvSpPr>
        <p:spPr>
          <a:xfrm rot="13766128">
            <a:off x="1633478" y="4974704"/>
            <a:ext cx="1646843" cy="53445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8F3F606-0C9B-4F3C-8FCD-31AEF6EFE5F1}"/>
              </a:ext>
            </a:extLst>
          </p:cNvPr>
          <p:cNvSpPr txBox="1"/>
          <p:nvPr/>
        </p:nvSpPr>
        <p:spPr>
          <a:xfrm>
            <a:off x="2681452" y="4875169"/>
            <a:ext cx="178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Sends email to Admin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7B5619B-93AC-4D98-8AE2-F3A846139CFA}"/>
              </a:ext>
            </a:extLst>
          </p:cNvPr>
          <p:cNvSpPr txBox="1"/>
          <p:nvPr/>
        </p:nvSpPr>
        <p:spPr>
          <a:xfrm>
            <a:off x="1234095" y="3455086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0BEC913-3759-4A0B-A73D-F55A64377C82}"/>
              </a:ext>
            </a:extLst>
          </p:cNvPr>
          <p:cNvSpPr txBox="1"/>
          <p:nvPr/>
        </p:nvSpPr>
        <p:spPr>
          <a:xfrm>
            <a:off x="3125043" y="4052025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411DEE8-7A3A-4AFE-8EC2-F3D2AD359DF6}"/>
              </a:ext>
            </a:extLst>
          </p:cNvPr>
          <p:cNvSpPr txBox="1"/>
          <p:nvPr/>
        </p:nvSpPr>
        <p:spPr>
          <a:xfrm>
            <a:off x="4923067" y="1924262"/>
            <a:ext cx="29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B011274-8B29-420F-BFF1-3B10662B1854}"/>
              </a:ext>
            </a:extLst>
          </p:cNvPr>
          <p:cNvSpPr txBox="1"/>
          <p:nvPr/>
        </p:nvSpPr>
        <p:spPr>
          <a:xfrm>
            <a:off x="6949721" y="1414429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DFB5BA2-CB80-4CAE-B9A9-09462440A839}"/>
              </a:ext>
            </a:extLst>
          </p:cNvPr>
          <p:cNvSpPr txBox="1"/>
          <p:nvPr/>
        </p:nvSpPr>
        <p:spPr>
          <a:xfrm>
            <a:off x="10096118" y="3872230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E3B1119-CFAA-4817-93C5-7A264A3063C5}"/>
              </a:ext>
            </a:extLst>
          </p:cNvPr>
          <p:cNvSpPr txBox="1"/>
          <p:nvPr/>
        </p:nvSpPr>
        <p:spPr>
          <a:xfrm>
            <a:off x="11633672" y="911422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0013B5B-0C7D-4BD1-9C71-7EBD4340AE96}"/>
              </a:ext>
            </a:extLst>
          </p:cNvPr>
          <p:cNvSpPr txBox="1"/>
          <p:nvPr/>
        </p:nvSpPr>
        <p:spPr>
          <a:xfrm>
            <a:off x="11424913" y="4659725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3C8A130-53B2-4B50-8DFC-A7B9237F8BBC}"/>
              </a:ext>
            </a:extLst>
          </p:cNvPr>
          <p:cNvSpPr txBox="1"/>
          <p:nvPr/>
        </p:nvSpPr>
        <p:spPr>
          <a:xfrm>
            <a:off x="7664536" y="6549071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CBF7EB5-866A-4699-8060-4EA96BEF5DE7}"/>
              </a:ext>
            </a:extLst>
          </p:cNvPr>
          <p:cNvSpPr txBox="1"/>
          <p:nvPr/>
        </p:nvSpPr>
        <p:spPr>
          <a:xfrm>
            <a:off x="5067121" y="6502416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98FDFC-BBF9-49A1-B3FC-F6FEA08B7F70}"/>
              </a:ext>
            </a:extLst>
          </p:cNvPr>
          <p:cNvSpPr txBox="1"/>
          <p:nvPr/>
        </p:nvSpPr>
        <p:spPr>
          <a:xfrm>
            <a:off x="2698911" y="6549071"/>
            <a:ext cx="42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161" name="Arrow: U-Turn 160">
            <a:extLst>
              <a:ext uri="{FF2B5EF4-FFF2-40B4-BE49-F238E27FC236}">
                <a16:creationId xmlns:a16="http://schemas.microsoft.com/office/drawing/2014/main" id="{78843D25-9A0A-466E-936B-004372AE64A6}"/>
              </a:ext>
            </a:extLst>
          </p:cNvPr>
          <p:cNvSpPr/>
          <p:nvPr/>
        </p:nvSpPr>
        <p:spPr>
          <a:xfrm rot="5400000">
            <a:off x="6565246" y="3584914"/>
            <a:ext cx="470334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F38FA4D-F09E-4A5B-AE3D-8AC1425E5AA9}"/>
              </a:ext>
            </a:extLst>
          </p:cNvPr>
          <p:cNvSpPr txBox="1"/>
          <p:nvPr/>
        </p:nvSpPr>
        <p:spPr>
          <a:xfrm>
            <a:off x="4902074" y="4206071"/>
            <a:ext cx="27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Direction of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93211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7182713-EDE6-4F7E-9AEF-8ABFD3804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72" y="1370201"/>
            <a:ext cx="1052513" cy="10858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35ECA6-35AA-41FC-8AEE-4FFDEF311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66191" y="4837239"/>
            <a:ext cx="2781300" cy="1638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9A39D5-F0ED-4BCF-87F5-EB556EBEB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65203">
            <a:off x="8195266" y="351949"/>
            <a:ext cx="1267366" cy="1319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F856536-FAEF-42C5-A9B0-D170C0293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41912" y="829041"/>
            <a:ext cx="1313316" cy="1420397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72678AE-2899-438C-9862-59335CF759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46932" y="952530"/>
            <a:ext cx="1104168" cy="870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F327E6-1EE6-4776-8AA3-7B2CE6ED1CF4}"/>
              </a:ext>
            </a:extLst>
          </p:cNvPr>
          <p:cNvCxnSpPr>
            <a:cxnSpLocks/>
          </p:cNvCxnSpPr>
          <p:nvPr/>
        </p:nvCxnSpPr>
        <p:spPr>
          <a:xfrm>
            <a:off x="5795306" y="2513647"/>
            <a:ext cx="3522075" cy="61159"/>
          </a:xfrm>
          <a:prstGeom prst="bentConnector3">
            <a:avLst>
              <a:gd name="adj1" fmla="val 1014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620BC3B-68F0-41EA-9634-7C3ED5B841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1242" y="654529"/>
            <a:ext cx="1340442" cy="1270544"/>
          </a:xfrm>
          <a:prstGeom prst="bentConnector3">
            <a:avLst>
              <a:gd name="adj1" fmla="val -1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875676D-60AF-40DE-9BAF-6A7C0B60814C}"/>
              </a:ext>
            </a:extLst>
          </p:cNvPr>
          <p:cNvSpPr/>
          <p:nvPr/>
        </p:nvSpPr>
        <p:spPr>
          <a:xfrm rot="10800000">
            <a:off x="7676262" y="6336941"/>
            <a:ext cx="2860474" cy="234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D02BBB-5ECF-4473-8E46-36145E0AF434}"/>
              </a:ext>
            </a:extLst>
          </p:cNvPr>
          <p:cNvSpPr txBox="1"/>
          <p:nvPr/>
        </p:nvSpPr>
        <p:spPr>
          <a:xfrm>
            <a:off x="6120315" y="6290874"/>
            <a:ext cx="1456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Thing speak 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A490649-9189-44AE-A93A-AE93268270D1}"/>
              </a:ext>
            </a:extLst>
          </p:cNvPr>
          <p:cNvSpPr/>
          <p:nvPr/>
        </p:nvSpPr>
        <p:spPr>
          <a:xfrm rot="10800000" flipV="1">
            <a:off x="3400152" y="6244610"/>
            <a:ext cx="798392" cy="310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FF2CD4-76EB-492D-879C-BD2B166D4CFE}"/>
              </a:ext>
            </a:extLst>
          </p:cNvPr>
          <p:cNvSpPr txBox="1"/>
          <p:nvPr/>
        </p:nvSpPr>
        <p:spPr>
          <a:xfrm>
            <a:off x="4421901" y="6244610"/>
            <a:ext cx="69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IFTTT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E2F1E9F-0BF7-42B4-8A44-21F56818636D}"/>
              </a:ext>
            </a:extLst>
          </p:cNvPr>
          <p:cNvSpPr/>
          <p:nvPr/>
        </p:nvSpPr>
        <p:spPr>
          <a:xfrm rot="10800000">
            <a:off x="5222705" y="6286829"/>
            <a:ext cx="798392" cy="284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351F42-9479-4425-AEBC-4BB4951B5127}"/>
              </a:ext>
            </a:extLst>
          </p:cNvPr>
          <p:cNvSpPr txBox="1"/>
          <p:nvPr/>
        </p:nvSpPr>
        <p:spPr>
          <a:xfrm>
            <a:off x="1800582" y="6185401"/>
            <a:ext cx="1456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Email Service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07CBD23-0780-4C80-8416-343F3325E8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73632" y="2440448"/>
            <a:ext cx="663445" cy="105050"/>
          </a:xfrm>
          <a:prstGeom prst="bentConnector3">
            <a:avLst>
              <a:gd name="adj1" fmla="val -48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E4AEB8D-034B-4211-BF95-FABDB3885B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73632" y="2440446"/>
            <a:ext cx="1262758" cy="288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5B3C8FAD-958C-4B42-B11D-7F8278145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07838" y="2175416"/>
            <a:ext cx="1930245" cy="1367760"/>
          </a:xfrm>
          <a:prstGeom prst="rect">
            <a:avLst/>
          </a:prstGeom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60A62731-8555-4BF5-9435-B20D993638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35062" y="4496227"/>
            <a:ext cx="1770240" cy="355107"/>
          </a:xfrm>
          <a:prstGeom prst="bentConnector3">
            <a:avLst>
              <a:gd name="adj1" fmla="val 981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F5A1373-0692-4EB2-9116-CE7F21A126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50838" y="4567683"/>
            <a:ext cx="2565771" cy="678474"/>
          </a:xfrm>
          <a:prstGeom prst="bentConnector3">
            <a:avLst>
              <a:gd name="adj1" fmla="val 99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BF381F5-9FA3-4682-8967-BFF2187B2C2D}"/>
              </a:ext>
            </a:extLst>
          </p:cNvPr>
          <p:cNvCxnSpPr>
            <a:cxnSpLocks/>
          </p:cNvCxnSpPr>
          <p:nvPr/>
        </p:nvCxnSpPr>
        <p:spPr>
          <a:xfrm rot="5400000">
            <a:off x="8269011" y="4783491"/>
            <a:ext cx="2332240" cy="12700"/>
          </a:xfrm>
          <a:prstGeom prst="bentConnector3">
            <a:avLst>
              <a:gd name="adj1" fmla="val 1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AEEB75F1-3291-411D-892D-D75B6A580C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" y="1036481"/>
            <a:ext cx="1871003" cy="1403252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F0AB16CC-952C-4D88-B79E-F54276B4A37F}"/>
              </a:ext>
            </a:extLst>
          </p:cNvPr>
          <p:cNvCxnSpPr>
            <a:cxnSpLocks/>
            <a:stCxn id="29" idx="3"/>
          </p:cNvCxnSpPr>
          <p:nvPr/>
        </p:nvCxnSpPr>
        <p:spPr>
          <a:xfrm rot="5400000">
            <a:off x="4490148" y="1208254"/>
            <a:ext cx="320778" cy="2296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Explosion: 8 Points 124">
            <a:extLst>
              <a:ext uri="{FF2B5EF4-FFF2-40B4-BE49-F238E27FC236}">
                <a16:creationId xmlns:a16="http://schemas.microsoft.com/office/drawing/2014/main" id="{641C3CB3-9114-43A5-A5CE-317630AC6B8E}"/>
              </a:ext>
            </a:extLst>
          </p:cNvPr>
          <p:cNvSpPr/>
          <p:nvPr/>
        </p:nvSpPr>
        <p:spPr>
          <a:xfrm>
            <a:off x="226297" y="4870147"/>
            <a:ext cx="2167805" cy="1499702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EC044-A723-4EA6-998B-9EB069FF2936}"/>
              </a:ext>
            </a:extLst>
          </p:cNvPr>
          <p:cNvSpPr txBox="1"/>
          <p:nvPr/>
        </p:nvSpPr>
        <p:spPr>
          <a:xfrm>
            <a:off x="7423803" y="1619701"/>
            <a:ext cx="216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Piezo-electric sensor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047D7F-1835-444A-9D68-657E134F786F}"/>
              </a:ext>
            </a:extLst>
          </p:cNvPr>
          <p:cNvSpPr txBox="1"/>
          <p:nvPr/>
        </p:nvSpPr>
        <p:spPr>
          <a:xfrm>
            <a:off x="4203864" y="963491"/>
            <a:ext cx="145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PIR sensor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B51ECE-3E75-4D5A-9EA5-EDCE18A9DF3F}"/>
              </a:ext>
            </a:extLst>
          </p:cNvPr>
          <p:cNvSpPr txBox="1"/>
          <p:nvPr/>
        </p:nvSpPr>
        <p:spPr>
          <a:xfrm>
            <a:off x="8008635" y="-69204"/>
            <a:ext cx="428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o/p of  PIR is HIGH, then piezo activates for detection, Otherwise deactivated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DF8D89-9708-4467-BF91-46290D0647D4}"/>
              </a:ext>
            </a:extLst>
          </p:cNvPr>
          <p:cNvSpPr txBox="1"/>
          <p:nvPr/>
        </p:nvSpPr>
        <p:spPr>
          <a:xfrm>
            <a:off x="10656841" y="2766682"/>
            <a:ext cx="162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Buzzer(Output)</a:t>
            </a:r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30B3E645-A3E4-404B-87BC-631B13E6702F}"/>
              </a:ext>
            </a:extLst>
          </p:cNvPr>
          <p:cNvSpPr/>
          <p:nvPr/>
        </p:nvSpPr>
        <p:spPr>
          <a:xfrm rot="3257411">
            <a:off x="225638" y="821736"/>
            <a:ext cx="667702" cy="20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C15F6DB-F2C4-4069-B5AC-C01060EFE1E2}"/>
              </a:ext>
            </a:extLst>
          </p:cNvPr>
          <p:cNvSpPr txBox="1"/>
          <p:nvPr/>
        </p:nvSpPr>
        <p:spPr>
          <a:xfrm>
            <a:off x="108514" y="37214"/>
            <a:ext cx="252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LED indicates, Motion detected by PIR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431D274-699B-429F-872A-F24F349137FF}"/>
              </a:ext>
            </a:extLst>
          </p:cNvPr>
          <p:cNvSpPr txBox="1"/>
          <p:nvPr/>
        </p:nvSpPr>
        <p:spPr>
          <a:xfrm>
            <a:off x="10588473" y="3094149"/>
            <a:ext cx="17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Buzz indicate, piezo detected something.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4C825C4-25A8-40A0-B2CA-4356D89595A2}"/>
              </a:ext>
            </a:extLst>
          </p:cNvPr>
          <p:cNvSpPr txBox="1"/>
          <p:nvPr/>
        </p:nvSpPr>
        <p:spPr>
          <a:xfrm>
            <a:off x="7035081" y="5432477"/>
            <a:ext cx="225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Wi-Fi module sends data of Piezo o/p to Thing speak cloud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74D7B7E-193E-4A1C-8183-916690B17247}"/>
              </a:ext>
            </a:extLst>
          </p:cNvPr>
          <p:cNvSpPr txBox="1"/>
          <p:nvPr/>
        </p:nvSpPr>
        <p:spPr>
          <a:xfrm>
            <a:off x="5296234" y="5943262"/>
            <a:ext cx="162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Sends data to IFTTT</a:t>
            </a:r>
          </a:p>
        </p:txBody>
      </p:sp>
      <p:sp>
        <p:nvSpPr>
          <p:cNvPr id="148" name="Arrow: Curved Up 147">
            <a:extLst>
              <a:ext uri="{FF2B5EF4-FFF2-40B4-BE49-F238E27FC236}">
                <a16:creationId xmlns:a16="http://schemas.microsoft.com/office/drawing/2014/main" id="{145F4A1C-CEDD-4437-AEEC-37D45F1BCDF2}"/>
              </a:ext>
            </a:extLst>
          </p:cNvPr>
          <p:cNvSpPr/>
          <p:nvPr/>
        </p:nvSpPr>
        <p:spPr>
          <a:xfrm rot="13766128">
            <a:off x="1633478" y="4974704"/>
            <a:ext cx="1646843" cy="53445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8F3F606-0C9B-4F3C-8FCD-31AEF6EFE5F1}"/>
              </a:ext>
            </a:extLst>
          </p:cNvPr>
          <p:cNvSpPr txBox="1"/>
          <p:nvPr/>
        </p:nvSpPr>
        <p:spPr>
          <a:xfrm>
            <a:off x="2681452" y="4875169"/>
            <a:ext cx="178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Sends email to Admin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7B5619B-93AC-4D98-8AE2-F3A846139CFA}"/>
              </a:ext>
            </a:extLst>
          </p:cNvPr>
          <p:cNvSpPr txBox="1"/>
          <p:nvPr/>
        </p:nvSpPr>
        <p:spPr>
          <a:xfrm>
            <a:off x="6232815" y="784885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0BEC913-3759-4A0B-A73D-F55A64377C82}"/>
              </a:ext>
            </a:extLst>
          </p:cNvPr>
          <p:cNvSpPr txBox="1"/>
          <p:nvPr/>
        </p:nvSpPr>
        <p:spPr>
          <a:xfrm>
            <a:off x="2883713" y="3477579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411DEE8-7A3A-4AFE-8EC2-F3D2AD359DF6}"/>
              </a:ext>
            </a:extLst>
          </p:cNvPr>
          <p:cNvSpPr txBox="1"/>
          <p:nvPr/>
        </p:nvSpPr>
        <p:spPr>
          <a:xfrm>
            <a:off x="778785" y="2385237"/>
            <a:ext cx="29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B011274-8B29-420F-BFF1-3B10662B1854}"/>
              </a:ext>
            </a:extLst>
          </p:cNvPr>
          <p:cNvSpPr txBox="1"/>
          <p:nvPr/>
        </p:nvSpPr>
        <p:spPr>
          <a:xfrm>
            <a:off x="7893300" y="751776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DFB5BA2-CB80-4CAE-B9A9-09462440A839}"/>
              </a:ext>
            </a:extLst>
          </p:cNvPr>
          <p:cNvSpPr txBox="1"/>
          <p:nvPr/>
        </p:nvSpPr>
        <p:spPr>
          <a:xfrm>
            <a:off x="9972960" y="3719027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E3B1119-CFAA-4817-93C5-7A264A3063C5}"/>
              </a:ext>
            </a:extLst>
          </p:cNvPr>
          <p:cNvSpPr txBox="1"/>
          <p:nvPr/>
        </p:nvSpPr>
        <p:spPr>
          <a:xfrm>
            <a:off x="11633672" y="911422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0013B5B-0C7D-4BD1-9C71-7EBD4340AE96}"/>
              </a:ext>
            </a:extLst>
          </p:cNvPr>
          <p:cNvSpPr txBox="1"/>
          <p:nvPr/>
        </p:nvSpPr>
        <p:spPr>
          <a:xfrm>
            <a:off x="11424913" y="4659725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3C8A130-53B2-4B50-8DFC-A7B9237F8BBC}"/>
              </a:ext>
            </a:extLst>
          </p:cNvPr>
          <p:cNvSpPr txBox="1"/>
          <p:nvPr/>
        </p:nvSpPr>
        <p:spPr>
          <a:xfrm>
            <a:off x="7664536" y="6549071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CBF7EB5-866A-4699-8060-4EA96BEF5DE7}"/>
              </a:ext>
            </a:extLst>
          </p:cNvPr>
          <p:cNvSpPr txBox="1"/>
          <p:nvPr/>
        </p:nvSpPr>
        <p:spPr>
          <a:xfrm>
            <a:off x="5067121" y="6502416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98FDFC-BBF9-49A1-B3FC-F6FEA08B7F70}"/>
              </a:ext>
            </a:extLst>
          </p:cNvPr>
          <p:cNvSpPr txBox="1"/>
          <p:nvPr/>
        </p:nvSpPr>
        <p:spPr>
          <a:xfrm>
            <a:off x="2698911" y="6549071"/>
            <a:ext cx="42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C2EEFA-807E-47EF-8A23-3B834756C2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4772" y="1467782"/>
            <a:ext cx="2535845" cy="1547194"/>
          </a:xfrm>
          <a:prstGeom prst="rect">
            <a:avLst/>
          </a:prstGeom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7EE9476-6152-4512-BE0A-E48A6D46A7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9032" y="1884137"/>
            <a:ext cx="2146572" cy="10036"/>
          </a:xfrm>
          <a:prstGeom prst="bentConnector3">
            <a:avLst>
              <a:gd name="adj1" fmla="val 992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82F2EF3-375C-4AA0-BD66-901070509E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2502" y="1982530"/>
            <a:ext cx="2430061" cy="44126"/>
          </a:xfrm>
          <a:prstGeom prst="bentConnector3">
            <a:avLst>
              <a:gd name="adj1" fmla="val 100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E9ED2381-6CF1-4CE7-BDCE-4C600FEC3633}"/>
              </a:ext>
            </a:extLst>
          </p:cNvPr>
          <p:cNvCxnSpPr>
            <a:cxnSpLocks/>
          </p:cNvCxnSpPr>
          <p:nvPr/>
        </p:nvCxnSpPr>
        <p:spPr>
          <a:xfrm>
            <a:off x="1022322" y="1884137"/>
            <a:ext cx="1463452" cy="224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FCA5EBF-ABB6-420B-8441-9EDAA4F89358}"/>
              </a:ext>
            </a:extLst>
          </p:cNvPr>
          <p:cNvCxnSpPr>
            <a:cxnSpLocks/>
          </p:cNvCxnSpPr>
          <p:nvPr/>
        </p:nvCxnSpPr>
        <p:spPr>
          <a:xfrm>
            <a:off x="926419" y="2241081"/>
            <a:ext cx="1530480" cy="214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DD2B3C4-B37A-4D0A-AF20-C9BB776A7076}"/>
              </a:ext>
            </a:extLst>
          </p:cNvPr>
          <p:cNvSpPr txBox="1"/>
          <p:nvPr/>
        </p:nvSpPr>
        <p:spPr>
          <a:xfrm>
            <a:off x="4870578" y="3973420"/>
            <a:ext cx="27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Direction of Understanding</a:t>
            </a:r>
          </a:p>
        </p:txBody>
      </p:sp>
      <p:sp>
        <p:nvSpPr>
          <p:cNvPr id="106" name="Arrow: U-Turn 105">
            <a:extLst>
              <a:ext uri="{FF2B5EF4-FFF2-40B4-BE49-F238E27FC236}">
                <a16:creationId xmlns:a16="http://schemas.microsoft.com/office/drawing/2014/main" id="{A23F1E7A-9F01-46FB-864F-5299E01BDB28}"/>
              </a:ext>
            </a:extLst>
          </p:cNvPr>
          <p:cNvSpPr/>
          <p:nvPr/>
        </p:nvSpPr>
        <p:spPr>
          <a:xfrm rot="5400000">
            <a:off x="5885148" y="3239740"/>
            <a:ext cx="470334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B281279-C43F-4B00-83CF-8AFCC5E0A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61" y="120527"/>
            <a:ext cx="597634" cy="597634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1FAC423E-057F-4F49-A6D0-6288C0CED83E}"/>
              </a:ext>
            </a:extLst>
          </p:cNvPr>
          <p:cNvSpPr txBox="1"/>
          <p:nvPr/>
        </p:nvSpPr>
        <p:spPr>
          <a:xfrm>
            <a:off x="3553979" y="149377"/>
            <a:ext cx="189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Sensor detects motion</a:t>
            </a:r>
          </a:p>
        </p:txBody>
      </p:sp>
    </p:spTree>
    <p:extLst>
      <p:ext uri="{BB962C8B-B14F-4D97-AF65-F5344CB8AC3E}">
        <p14:creationId xmlns:p14="http://schemas.microsoft.com/office/powerpoint/2010/main" val="47042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4A9CE68-71D2-47F4-A11C-7FBD64FCD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9390" y="2270794"/>
            <a:ext cx="1930245" cy="13677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182713-EDE6-4F7E-9AEF-8ABFD3804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72" y="1370201"/>
            <a:ext cx="1052513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9A39D5-F0ED-4BCF-87F5-EB556EBEB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65203">
            <a:off x="183288" y="2252868"/>
            <a:ext cx="1267366" cy="1319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F856536-FAEF-42C5-A9B0-D170C0293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71" y="0"/>
            <a:ext cx="1313316" cy="14203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4E8A2E-C1B1-4B22-B6CD-44A2E7E71656}"/>
              </a:ext>
            </a:extLst>
          </p:cNvPr>
          <p:cNvCxnSpPr>
            <a:cxnSpLocks/>
          </p:cNvCxnSpPr>
          <p:nvPr/>
        </p:nvCxnSpPr>
        <p:spPr>
          <a:xfrm flipV="1">
            <a:off x="1421967" y="2732103"/>
            <a:ext cx="10435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52F518E-5F42-47C9-8C45-3ADF48CD898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16745" y="2466852"/>
            <a:ext cx="1213888" cy="487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090C7E-C144-4905-B668-9094B065C9CE}"/>
              </a:ext>
            </a:extLst>
          </p:cNvPr>
          <p:cNvSpPr txBox="1"/>
          <p:nvPr/>
        </p:nvSpPr>
        <p:spPr>
          <a:xfrm>
            <a:off x="1011843" y="2728986"/>
            <a:ext cx="5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VCC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72678AE-2899-438C-9862-59335CF75909}"/>
              </a:ext>
            </a:extLst>
          </p:cNvPr>
          <p:cNvCxnSpPr>
            <a:cxnSpLocks/>
          </p:cNvCxnSpPr>
          <p:nvPr/>
        </p:nvCxnSpPr>
        <p:spPr>
          <a:xfrm>
            <a:off x="8109531" y="668194"/>
            <a:ext cx="2124564" cy="1271499"/>
          </a:xfrm>
          <a:prstGeom prst="bentConnector3">
            <a:avLst>
              <a:gd name="adj1" fmla="val 997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F327E6-1EE6-4776-8AA3-7B2CE6ED1CF4}"/>
              </a:ext>
            </a:extLst>
          </p:cNvPr>
          <p:cNvCxnSpPr>
            <a:cxnSpLocks/>
          </p:cNvCxnSpPr>
          <p:nvPr/>
        </p:nvCxnSpPr>
        <p:spPr>
          <a:xfrm>
            <a:off x="8041424" y="803953"/>
            <a:ext cx="1931537" cy="1090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620BC3B-68F0-41EA-9634-7C3ED5B841DD}"/>
              </a:ext>
            </a:extLst>
          </p:cNvPr>
          <p:cNvCxnSpPr>
            <a:cxnSpLocks/>
          </p:cNvCxnSpPr>
          <p:nvPr/>
        </p:nvCxnSpPr>
        <p:spPr>
          <a:xfrm>
            <a:off x="8041424" y="556770"/>
            <a:ext cx="2495312" cy="1403252"/>
          </a:xfrm>
          <a:prstGeom prst="bentConnector3">
            <a:avLst>
              <a:gd name="adj1" fmla="val 99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2D02BBB-5ECF-4473-8E46-36145E0AF434}"/>
              </a:ext>
            </a:extLst>
          </p:cNvPr>
          <p:cNvSpPr txBox="1"/>
          <p:nvPr/>
        </p:nvSpPr>
        <p:spPr>
          <a:xfrm>
            <a:off x="7341222" y="6215006"/>
            <a:ext cx="1456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Thing speak 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A490649-9189-44AE-A93A-AE93268270D1}"/>
              </a:ext>
            </a:extLst>
          </p:cNvPr>
          <p:cNvSpPr/>
          <p:nvPr/>
        </p:nvSpPr>
        <p:spPr>
          <a:xfrm rot="10800000" flipV="1">
            <a:off x="3468464" y="6238948"/>
            <a:ext cx="1666812" cy="310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FF2CD4-76EB-492D-879C-BD2B166D4CFE}"/>
              </a:ext>
            </a:extLst>
          </p:cNvPr>
          <p:cNvSpPr txBox="1"/>
          <p:nvPr/>
        </p:nvSpPr>
        <p:spPr>
          <a:xfrm>
            <a:off x="5399568" y="6251157"/>
            <a:ext cx="69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IFTTT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E2F1E9F-0BF7-42B4-8A44-21F56818636D}"/>
              </a:ext>
            </a:extLst>
          </p:cNvPr>
          <p:cNvSpPr/>
          <p:nvPr/>
        </p:nvSpPr>
        <p:spPr>
          <a:xfrm rot="10800000">
            <a:off x="6343826" y="6286829"/>
            <a:ext cx="798392" cy="284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351F42-9479-4425-AEBC-4BB4951B5127}"/>
              </a:ext>
            </a:extLst>
          </p:cNvPr>
          <p:cNvSpPr txBox="1"/>
          <p:nvPr/>
        </p:nvSpPr>
        <p:spPr>
          <a:xfrm>
            <a:off x="1800582" y="6185401"/>
            <a:ext cx="1456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Email Service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07CBD23-0780-4C80-8416-343F3325E8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73632" y="2440448"/>
            <a:ext cx="663445" cy="105050"/>
          </a:xfrm>
          <a:prstGeom prst="bentConnector3">
            <a:avLst>
              <a:gd name="adj1" fmla="val -48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E4AEB8D-034B-4211-BF95-FABDB3885B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73632" y="2440446"/>
            <a:ext cx="1262758" cy="288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CC6A007C-2068-428B-B464-0E23BDA62632}"/>
              </a:ext>
            </a:extLst>
          </p:cNvPr>
          <p:cNvSpPr/>
          <p:nvPr/>
        </p:nvSpPr>
        <p:spPr>
          <a:xfrm>
            <a:off x="5066614" y="2148354"/>
            <a:ext cx="4222466" cy="14519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If out = HIGH, then Arduino Reads From PIR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Otherwise not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AEEB75F1-3291-411D-892D-D75B6A580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59" y="1377692"/>
            <a:ext cx="1871003" cy="1403252"/>
          </a:xfrm>
          <a:prstGeom prst="rect">
            <a:avLst/>
          </a:prstGeom>
        </p:spPr>
      </p:pic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B92CAC4-CF37-4560-A4D8-EE61DE4F7C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44059" y="2622438"/>
            <a:ext cx="876804" cy="106547"/>
          </a:xfrm>
          <a:prstGeom prst="bentConnector3">
            <a:avLst>
              <a:gd name="adj1" fmla="val -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F0AB16CC-952C-4D88-B79E-F54276B4A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1637" y="2456051"/>
            <a:ext cx="950903" cy="403244"/>
          </a:xfrm>
          <a:prstGeom prst="bentConnector3">
            <a:avLst>
              <a:gd name="adj1" fmla="val -22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Explosion: 8 Points 124">
            <a:extLst>
              <a:ext uri="{FF2B5EF4-FFF2-40B4-BE49-F238E27FC236}">
                <a16:creationId xmlns:a16="http://schemas.microsoft.com/office/drawing/2014/main" id="{641C3CB3-9114-43A5-A5CE-317630AC6B8E}"/>
              </a:ext>
            </a:extLst>
          </p:cNvPr>
          <p:cNvSpPr/>
          <p:nvPr/>
        </p:nvSpPr>
        <p:spPr>
          <a:xfrm>
            <a:off x="226297" y="4870147"/>
            <a:ext cx="2167805" cy="1499702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Result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C1CF6BEA-EB69-43DF-8D7B-F10D7289CD3B}"/>
              </a:ext>
            </a:extLst>
          </p:cNvPr>
          <p:cNvCxnSpPr>
            <a:cxnSpLocks/>
          </p:cNvCxnSpPr>
          <p:nvPr/>
        </p:nvCxnSpPr>
        <p:spPr>
          <a:xfrm>
            <a:off x="4767721" y="2440445"/>
            <a:ext cx="268707" cy="262062"/>
          </a:xfrm>
          <a:prstGeom prst="bentConnector3">
            <a:avLst>
              <a:gd name="adj1" fmla="val 33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3960E0BE-25A4-4602-A53C-18079C0E4337}"/>
              </a:ext>
            </a:extLst>
          </p:cNvPr>
          <p:cNvCxnSpPr>
            <a:cxnSpLocks/>
          </p:cNvCxnSpPr>
          <p:nvPr/>
        </p:nvCxnSpPr>
        <p:spPr>
          <a:xfrm>
            <a:off x="4521316" y="2729918"/>
            <a:ext cx="560607" cy="381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C1DDBFB-4CF2-4319-8B5B-8BFF588BAD37}"/>
              </a:ext>
            </a:extLst>
          </p:cNvPr>
          <p:cNvSpPr txBox="1"/>
          <p:nvPr/>
        </p:nvSpPr>
        <p:spPr>
          <a:xfrm>
            <a:off x="513020" y="2243684"/>
            <a:ext cx="74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EC044-A723-4EA6-998B-9EB069FF2936}"/>
              </a:ext>
            </a:extLst>
          </p:cNvPr>
          <p:cNvSpPr txBox="1"/>
          <p:nvPr/>
        </p:nvSpPr>
        <p:spPr>
          <a:xfrm>
            <a:off x="172626" y="3941060"/>
            <a:ext cx="216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Piezo-electric sensor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047D7F-1835-444A-9D68-657E134F786F}"/>
              </a:ext>
            </a:extLst>
          </p:cNvPr>
          <p:cNvSpPr txBox="1"/>
          <p:nvPr/>
        </p:nvSpPr>
        <p:spPr>
          <a:xfrm>
            <a:off x="5578351" y="246721"/>
            <a:ext cx="145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PIR sensor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B51ECE-3E75-4D5A-9EA5-EDCE18A9DF3F}"/>
              </a:ext>
            </a:extLst>
          </p:cNvPr>
          <p:cNvSpPr txBox="1"/>
          <p:nvPr/>
        </p:nvSpPr>
        <p:spPr>
          <a:xfrm>
            <a:off x="8278826" y="169744"/>
            <a:ext cx="25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 input to Arduino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DF8D89-9708-4467-BF91-46290D0647D4}"/>
              </a:ext>
            </a:extLst>
          </p:cNvPr>
          <p:cNvSpPr txBox="1"/>
          <p:nvPr/>
        </p:nvSpPr>
        <p:spPr>
          <a:xfrm>
            <a:off x="10656841" y="2766682"/>
            <a:ext cx="162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Buzzer(Output)</a:t>
            </a:r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30B3E645-A3E4-404B-87BC-631B13E6702F}"/>
              </a:ext>
            </a:extLst>
          </p:cNvPr>
          <p:cNvSpPr/>
          <p:nvPr/>
        </p:nvSpPr>
        <p:spPr>
          <a:xfrm rot="1878631">
            <a:off x="3558718" y="1102953"/>
            <a:ext cx="978408" cy="213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C15F6DB-F2C4-4069-B5AC-C01060EFE1E2}"/>
              </a:ext>
            </a:extLst>
          </p:cNvPr>
          <p:cNvSpPr txBox="1"/>
          <p:nvPr/>
        </p:nvSpPr>
        <p:spPr>
          <a:xfrm>
            <a:off x="1445043" y="516176"/>
            <a:ext cx="216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LED indicates, piezo detected something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431D274-699B-429F-872A-F24F349137FF}"/>
              </a:ext>
            </a:extLst>
          </p:cNvPr>
          <p:cNvSpPr txBox="1"/>
          <p:nvPr/>
        </p:nvSpPr>
        <p:spPr>
          <a:xfrm>
            <a:off x="10588473" y="3094149"/>
            <a:ext cx="17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Buzz indicate-motion detected by PIR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4C825C4-25A8-40A0-B2CA-4356D89595A2}"/>
              </a:ext>
            </a:extLst>
          </p:cNvPr>
          <p:cNvSpPr txBox="1"/>
          <p:nvPr/>
        </p:nvSpPr>
        <p:spPr>
          <a:xfrm>
            <a:off x="7035081" y="5432477"/>
            <a:ext cx="2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Wi-Fi module sends data of PIR o/p to Thing speak cloud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74D7B7E-193E-4A1C-8183-916690B17247}"/>
              </a:ext>
            </a:extLst>
          </p:cNvPr>
          <p:cNvSpPr txBox="1"/>
          <p:nvPr/>
        </p:nvSpPr>
        <p:spPr>
          <a:xfrm>
            <a:off x="5296234" y="5943262"/>
            <a:ext cx="162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Sends data to IFTTT</a:t>
            </a:r>
          </a:p>
        </p:txBody>
      </p:sp>
      <p:sp>
        <p:nvSpPr>
          <p:cNvPr id="148" name="Arrow: Curved Up 147">
            <a:extLst>
              <a:ext uri="{FF2B5EF4-FFF2-40B4-BE49-F238E27FC236}">
                <a16:creationId xmlns:a16="http://schemas.microsoft.com/office/drawing/2014/main" id="{145F4A1C-CEDD-4437-AEEC-37D45F1BCDF2}"/>
              </a:ext>
            </a:extLst>
          </p:cNvPr>
          <p:cNvSpPr/>
          <p:nvPr/>
        </p:nvSpPr>
        <p:spPr>
          <a:xfrm rot="13766128">
            <a:off x="1633478" y="4974704"/>
            <a:ext cx="1646843" cy="53445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8F3F606-0C9B-4F3C-8FCD-31AEF6EFE5F1}"/>
              </a:ext>
            </a:extLst>
          </p:cNvPr>
          <p:cNvSpPr txBox="1"/>
          <p:nvPr/>
        </p:nvSpPr>
        <p:spPr>
          <a:xfrm>
            <a:off x="2681452" y="4875169"/>
            <a:ext cx="178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Sends email to Admin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7B5619B-93AC-4D98-8AE2-F3A846139CFA}"/>
              </a:ext>
            </a:extLst>
          </p:cNvPr>
          <p:cNvSpPr txBox="1"/>
          <p:nvPr/>
        </p:nvSpPr>
        <p:spPr>
          <a:xfrm>
            <a:off x="1234095" y="3455086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0BEC913-3759-4A0B-A73D-F55A64377C82}"/>
              </a:ext>
            </a:extLst>
          </p:cNvPr>
          <p:cNvSpPr txBox="1"/>
          <p:nvPr/>
        </p:nvSpPr>
        <p:spPr>
          <a:xfrm>
            <a:off x="3125043" y="4052025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411DEE8-7A3A-4AFE-8EC2-F3D2AD359DF6}"/>
              </a:ext>
            </a:extLst>
          </p:cNvPr>
          <p:cNvSpPr txBox="1"/>
          <p:nvPr/>
        </p:nvSpPr>
        <p:spPr>
          <a:xfrm>
            <a:off x="4923067" y="1924262"/>
            <a:ext cx="29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B011274-8B29-420F-BFF1-3B10662B1854}"/>
              </a:ext>
            </a:extLst>
          </p:cNvPr>
          <p:cNvSpPr txBox="1"/>
          <p:nvPr/>
        </p:nvSpPr>
        <p:spPr>
          <a:xfrm>
            <a:off x="6949721" y="1414429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DFB5BA2-CB80-4CAE-B9A9-09462440A839}"/>
              </a:ext>
            </a:extLst>
          </p:cNvPr>
          <p:cNvSpPr txBox="1"/>
          <p:nvPr/>
        </p:nvSpPr>
        <p:spPr>
          <a:xfrm>
            <a:off x="10096118" y="3872230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E3B1119-CFAA-4817-93C5-7A264A3063C5}"/>
              </a:ext>
            </a:extLst>
          </p:cNvPr>
          <p:cNvSpPr txBox="1"/>
          <p:nvPr/>
        </p:nvSpPr>
        <p:spPr>
          <a:xfrm>
            <a:off x="11633672" y="911422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0013B5B-0C7D-4BD1-9C71-7EBD4340AE96}"/>
              </a:ext>
            </a:extLst>
          </p:cNvPr>
          <p:cNvSpPr txBox="1"/>
          <p:nvPr/>
        </p:nvSpPr>
        <p:spPr>
          <a:xfrm>
            <a:off x="8320729" y="6549071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3C8A130-53B2-4B50-8DFC-A7B9237F8BBC}"/>
              </a:ext>
            </a:extLst>
          </p:cNvPr>
          <p:cNvSpPr txBox="1"/>
          <p:nvPr/>
        </p:nvSpPr>
        <p:spPr>
          <a:xfrm>
            <a:off x="5646088" y="6571723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CBF7EB5-866A-4699-8060-4EA96BEF5DE7}"/>
              </a:ext>
            </a:extLst>
          </p:cNvPr>
          <p:cNvSpPr txBox="1"/>
          <p:nvPr/>
        </p:nvSpPr>
        <p:spPr>
          <a:xfrm>
            <a:off x="2567612" y="6549071"/>
            <a:ext cx="27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769BBB0-022C-4AF0-A058-502D7BE4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84444" y="1804600"/>
            <a:ext cx="2535845" cy="1547194"/>
          </a:xfrm>
          <a:prstGeom prst="rect">
            <a:avLst/>
          </a:prstGeom>
        </p:spPr>
      </p:pic>
      <p:sp>
        <p:nvSpPr>
          <p:cNvPr id="63" name="Arrow: Bent 62">
            <a:extLst>
              <a:ext uri="{FF2B5EF4-FFF2-40B4-BE49-F238E27FC236}">
                <a16:creationId xmlns:a16="http://schemas.microsoft.com/office/drawing/2014/main" id="{A64C061F-0A06-4598-BBA4-847050EA8575}"/>
              </a:ext>
            </a:extLst>
          </p:cNvPr>
          <p:cNvSpPr/>
          <p:nvPr/>
        </p:nvSpPr>
        <p:spPr>
          <a:xfrm rot="10800000">
            <a:off x="8976923" y="3964920"/>
            <a:ext cx="1121597" cy="27221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2" name="Arrow: U-Turn 101">
            <a:extLst>
              <a:ext uri="{FF2B5EF4-FFF2-40B4-BE49-F238E27FC236}">
                <a16:creationId xmlns:a16="http://schemas.microsoft.com/office/drawing/2014/main" id="{A5766FF5-3B02-4106-8B43-7509C855D1E2}"/>
              </a:ext>
            </a:extLst>
          </p:cNvPr>
          <p:cNvSpPr/>
          <p:nvPr/>
        </p:nvSpPr>
        <p:spPr>
          <a:xfrm rot="5400000">
            <a:off x="5910640" y="3492547"/>
            <a:ext cx="470334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6DEC115-7BE5-49FE-A0D0-5EE89B93CA6A}"/>
              </a:ext>
            </a:extLst>
          </p:cNvPr>
          <p:cNvSpPr txBox="1"/>
          <p:nvPr/>
        </p:nvSpPr>
        <p:spPr>
          <a:xfrm>
            <a:off x="4814604" y="4144701"/>
            <a:ext cx="27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Direction of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62065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soni</dc:creator>
  <cp:lastModifiedBy>chetan soni</cp:lastModifiedBy>
  <cp:revision>22</cp:revision>
  <dcterms:created xsi:type="dcterms:W3CDTF">2020-12-15T21:04:29Z</dcterms:created>
  <dcterms:modified xsi:type="dcterms:W3CDTF">2020-12-16T09:57:57Z</dcterms:modified>
</cp:coreProperties>
</file>