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7" r:id="rId5"/>
    <p:sldId id="258" r:id="rId6"/>
    <p:sldId id="259" r:id="rId7"/>
    <p:sldId id="260" r:id="rId8"/>
    <p:sldId id="261" r:id="rId9"/>
    <p:sldId id="262" r:id="rId10"/>
    <p:sldId id="263" r:id="rId11"/>
    <p:sldId id="264" r:id="rId12"/>
    <p:sldId id="265"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tan Vaishnav" userId="e5427ff97028df47" providerId="LiveId" clId="{2B898AF3-5C38-4CA6-B39B-B9D1093A074D}"/>
    <pc:docChg chg="custSel addSld modSld sldOrd">
      <pc:chgData name="Chetan Vaishnav" userId="e5427ff97028df47" providerId="LiveId" clId="{2B898AF3-5C38-4CA6-B39B-B9D1093A074D}" dt="2025-04-12T14:39:15.580" v="6057" actId="113"/>
      <pc:docMkLst>
        <pc:docMk/>
      </pc:docMkLst>
      <pc:sldChg chg="modSp mod">
        <pc:chgData name="Chetan Vaishnav" userId="e5427ff97028df47" providerId="LiveId" clId="{2B898AF3-5C38-4CA6-B39B-B9D1093A074D}" dt="2025-04-12T14:39:15.580" v="6057" actId="113"/>
        <pc:sldMkLst>
          <pc:docMk/>
          <pc:sldMk cId="3810904606" sldId="256"/>
        </pc:sldMkLst>
        <pc:spChg chg="mod">
          <ac:chgData name="Chetan Vaishnav" userId="e5427ff97028df47" providerId="LiveId" clId="{2B898AF3-5C38-4CA6-B39B-B9D1093A074D}" dt="2025-04-12T14:39:02.633" v="6055" actId="113"/>
          <ac:spMkLst>
            <pc:docMk/>
            <pc:sldMk cId="3810904606" sldId="256"/>
            <ac:spMk id="2" creationId="{57AF15D6-AAF5-B970-2968-B01982C97C42}"/>
          </ac:spMkLst>
        </pc:spChg>
        <pc:spChg chg="mod">
          <ac:chgData name="Chetan Vaishnav" userId="e5427ff97028df47" providerId="LiveId" clId="{2B898AF3-5C38-4CA6-B39B-B9D1093A074D}" dt="2025-04-12T14:39:15.580" v="6057" actId="113"/>
          <ac:spMkLst>
            <pc:docMk/>
            <pc:sldMk cId="3810904606" sldId="256"/>
            <ac:spMk id="3" creationId="{617E9886-C302-02D5-00A8-C5C0E02632F3}"/>
          </ac:spMkLst>
        </pc:spChg>
      </pc:sldChg>
      <pc:sldChg chg="modSp mod">
        <pc:chgData name="Chetan Vaishnav" userId="e5427ff97028df47" providerId="LiveId" clId="{2B898AF3-5C38-4CA6-B39B-B9D1093A074D}" dt="2025-04-12T14:18:22.628" v="5165" actId="255"/>
        <pc:sldMkLst>
          <pc:docMk/>
          <pc:sldMk cId="406372685" sldId="257"/>
        </pc:sldMkLst>
        <pc:spChg chg="mod">
          <ac:chgData name="Chetan Vaishnav" userId="e5427ff97028df47" providerId="LiveId" clId="{2B898AF3-5C38-4CA6-B39B-B9D1093A074D}" dt="2025-04-12T14:18:22.628" v="5165" actId="255"/>
          <ac:spMkLst>
            <pc:docMk/>
            <pc:sldMk cId="406372685" sldId="257"/>
            <ac:spMk id="3" creationId="{B02CEDB3-5B86-8E6E-40C7-611527C7F63E}"/>
          </ac:spMkLst>
        </pc:spChg>
      </pc:sldChg>
      <pc:sldChg chg="modSp mod">
        <pc:chgData name="Chetan Vaishnav" userId="e5427ff97028df47" providerId="LiveId" clId="{2B898AF3-5C38-4CA6-B39B-B9D1093A074D}" dt="2025-04-12T14:22:24.494" v="5262" actId="20577"/>
        <pc:sldMkLst>
          <pc:docMk/>
          <pc:sldMk cId="1608107047" sldId="258"/>
        </pc:sldMkLst>
        <pc:spChg chg="mod">
          <ac:chgData name="Chetan Vaishnav" userId="e5427ff97028df47" providerId="LiveId" clId="{2B898AF3-5C38-4CA6-B39B-B9D1093A074D}" dt="2025-04-12T14:22:24.494" v="5262" actId="20577"/>
          <ac:spMkLst>
            <pc:docMk/>
            <pc:sldMk cId="1608107047" sldId="258"/>
            <ac:spMk id="2" creationId="{1B0F77D8-D538-A3A2-CDA5-1F04A73EFD91}"/>
          </ac:spMkLst>
        </pc:spChg>
      </pc:sldChg>
      <pc:sldChg chg="addSp delSp modSp mod">
        <pc:chgData name="Chetan Vaishnav" userId="e5427ff97028df47" providerId="LiveId" clId="{2B898AF3-5C38-4CA6-B39B-B9D1093A074D}" dt="2025-04-12T14:23:53.794" v="5278" actId="20577"/>
        <pc:sldMkLst>
          <pc:docMk/>
          <pc:sldMk cId="1209441819" sldId="259"/>
        </pc:sldMkLst>
        <pc:spChg chg="mod">
          <ac:chgData name="Chetan Vaishnav" userId="e5427ff97028df47" providerId="LiveId" clId="{2B898AF3-5C38-4CA6-B39B-B9D1093A074D}" dt="2025-04-12T14:23:53.794" v="5278" actId="20577"/>
          <ac:spMkLst>
            <pc:docMk/>
            <pc:sldMk cId="1209441819" sldId="259"/>
            <ac:spMk id="2" creationId="{8E97CCF0-6B03-80A2-F1EC-58DFB5F906A2}"/>
          </ac:spMkLst>
        </pc:spChg>
        <pc:spChg chg="add mod">
          <ac:chgData name="Chetan Vaishnav" userId="e5427ff97028df47" providerId="LiveId" clId="{2B898AF3-5C38-4CA6-B39B-B9D1093A074D}" dt="2025-04-12T13:12:24.618" v="2166" actId="1076"/>
          <ac:spMkLst>
            <pc:docMk/>
            <pc:sldMk cId="1209441819" sldId="259"/>
            <ac:spMk id="11" creationId="{A252C758-BF86-D923-614C-3E9F691DC5DD}"/>
          </ac:spMkLst>
        </pc:spChg>
        <pc:spChg chg="add mod">
          <ac:chgData name="Chetan Vaishnav" userId="e5427ff97028df47" providerId="LiveId" clId="{2B898AF3-5C38-4CA6-B39B-B9D1093A074D}" dt="2025-04-12T13:12:37.931" v="2169" actId="1076"/>
          <ac:spMkLst>
            <pc:docMk/>
            <pc:sldMk cId="1209441819" sldId="259"/>
            <ac:spMk id="13" creationId="{3196FEBD-0D95-F7C5-A1DC-35367AC9F4B2}"/>
          </ac:spMkLst>
        </pc:spChg>
        <pc:picChg chg="add mod">
          <ac:chgData name="Chetan Vaishnav" userId="e5427ff97028df47" providerId="LiveId" clId="{2B898AF3-5C38-4CA6-B39B-B9D1093A074D}" dt="2025-04-12T13:10:16.032" v="2088" actId="14100"/>
          <ac:picMkLst>
            <pc:docMk/>
            <pc:sldMk cId="1209441819" sldId="259"/>
            <ac:picMk id="9" creationId="{58141812-7153-0384-7BE5-31D32FB286F3}"/>
          </ac:picMkLst>
        </pc:picChg>
      </pc:sldChg>
      <pc:sldChg chg="addSp delSp modSp mod">
        <pc:chgData name="Chetan Vaishnav" userId="e5427ff97028df47" providerId="LiveId" clId="{2B898AF3-5C38-4CA6-B39B-B9D1093A074D}" dt="2025-04-12T14:27:12.633" v="5531" actId="20577"/>
        <pc:sldMkLst>
          <pc:docMk/>
          <pc:sldMk cId="2292102666" sldId="260"/>
        </pc:sldMkLst>
        <pc:spChg chg="mod">
          <ac:chgData name="Chetan Vaishnav" userId="e5427ff97028df47" providerId="LiveId" clId="{2B898AF3-5C38-4CA6-B39B-B9D1093A074D}" dt="2025-04-12T14:27:12.633" v="5531" actId="20577"/>
          <ac:spMkLst>
            <pc:docMk/>
            <pc:sldMk cId="2292102666" sldId="260"/>
            <ac:spMk id="2" creationId="{55A0BF76-E93C-721A-90AC-8958E5334959}"/>
          </ac:spMkLst>
        </pc:spChg>
        <pc:spChg chg="add mod">
          <ac:chgData name="Chetan Vaishnav" userId="e5427ff97028df47" providerId="LiveId" clId="{2B898AF3-5C38-4CA6-B39B-B9D1093A074D}" dt="2025-04-12T14:26:07.122" v="5405" actId="1076"/>
          <ac:spMkLst>
            <pc:docMk/>
            <pc:sldMk cId="2292102666" sldId="260"/>
            <ac:spMk id="11" creationId="{ADE93860-4073-517E-F27C-DDC249C69CD7}"/>
          </ac:spMkLst>
        </pc:spChg>
        <pc:spChg chg="add mod">
          <ac:chgData name="Chetan Vaishnav" userId="e5427ff97028df47" providerId="LiveId" clId="{2B898AF3-5C38-4CA6-B39B-B9D1093A074D}" dt="2025-04-12T13:14:12.081" v="2256" actId="14100"/>
          <ac:spMkLst>
            <pc:docMk/>
            <pc:sldMk cId="2292102666" sldId="260"/>
            <ac:spMk id="12" creationId="{46D1FC07-4C8F-7ACC-AFD5-993B42BC05AC}"/>
          </ac:spMkLst>
        </pc:spChg>
        <pc:picChg chg="add mod">
          <ac:chgData name="Chetan Vaishnav" userId="e5427ff97028df47" providerId="LiveId" clId="{2B898AF3-5C38-4CA6-B39B-B9D1093A074D}" dt="2025-04-12T12:49:44.188" v="1629" actId="1076"/>
          <ac:picMkLst>
            <pc:docMk/>
            <pc:sldMk cId="2292102666" sldId="260"/>
            <ac:picMk id="10" creationId="{12BA0D79-F97F-44E4-2069-D3529B79FA92}"/>
          </ac:picMkLst>
        </pc:picChg>
      </pc:sldChg>
      <pc:sldChg chg="addSp delSp modSp mod">
        <pc:chgData name="Chetan Vaishnav" userId="e5427ff97028df47" providerId="LiveId" clId="{2B898AF3-5C38-4CA6-B39B-B9D1093A074D}" dt="2025-04-12T14:29:24.235" v="5538" actId="14100"/>
        <pc:sldMkLst>
          <pc:docMk/>
          <pc:sldMk cId="3411664586" sldId="261"/>
        </pc:sldMkLst>
        <pc:spChg chg="add mod">
          <ac:chgData name="Chetan Vaishnav" userId="e5427ff97028df47" providerId="LiveId" clId="{2B898AF3-5C38-4CA6-B39B-B9D1093A074D}" dt="2025-04-12T14:29:24.235" v="5538" actId="14100"/>
          <ac:spMkLst>
            <pc:docMk/>
            <pc:sldMk cId="3411664586" sldId="261"/>
            <ac:spMk id="7" creationId="{0C6B39AD-8E8C-0E43-DC80-757236C8554A}"/>
          </ac:spMkLst>
        </pc:spChg>
        <pc:spChg chg="add mod">
          <ac:chgData name="Chetan Vaishnav" userId="e5427ff97028df47" providerId="LiveId" clId="{2B898AF3-5C38-4CA6-B39B-B9D1093A074D}" dt="2025-04-12T13:16:02.891" v="2365" actId="1076"/>
          <ac:spMkLst>
            <pc:docMk/>
            <pc:sldMk cId="3411664586" sldId="261"/>
            <ac:spMk id="10" creationId="{452226AA-C35C-5161-B3EE-E4EA19C848DC}"/>
          </ac:spMkLst>
        </pc:spChg>
        <pc:picChg chg="add mod">
          <ac:chgData name="Chetan Vaishnav" userId="e5427ff97028df47" providerId="LiveId" clId="{2B898AF3-5C38-4CA6-B39B-B9D1093A074D}" dt="2025-04-12T12:51:51.776" v="1642" actId="1076"/>
          <ac:picMkLst>
            <pc:docMk/>
            <pc:sldMk cId="3411664586" sldId="261"/>
            <ac:picMk id="5" creationId="{39B74FB6-116F-8956-11F6-7F850DD88431}"/>
          </ac:picMkLst>
        </pc:picChg>
      </pc:sldChg>
      <pc:sldChg chg="addSp delSp modSp mod">
        <pc:chgData name="Chetan Vaishnav" userId="e5427ff97028df47" providerId="LiveId" clId="{2B898AF3-5C38-4CA6-B39B-B9D1093A074D}" dt="2025-04-12T14:31:25.685" v="5680" actId="20577"/>
        <pc:sldMkLst>
          <pc:docMk/>
          <pc:sldMk cId="2407374816" sldId="262"/>
        </pc:sldMkLst>
        <pc:spChg chg="mod">
          <ac:chgData name="Chetan Vaishnav" userId="e5427ff97028df47" providerId="LiveId" clId="{2B898AF3-5C38-4CA6-B39B-B9D1093A074D}" dt="2025-04-12T14:30:33.139" v="5592" actId="14100"/>
          <ac:spMkLst>
            <pc:docMk/>
            <pc:sldMk cId="2407374816" sldId="262"/>
            <ac:spMk id="2" creationId="{97B9DFCC-4B07-AEE3-83C9-2399B259A044}"/>
          </ac:spMkLst>
        </pc:spChg>
        <pc:spChg chg="add mod">
          <ac:chgData name="Chetan Vaishnav" userId="e5427ff97028df47" providerId="LiveId" clId="{2B898AF3-5C38-4CA6-B39B-B9D1093A074D}" dt="2025-04-12T14:31:25.685" v="5680" actId="20577"/>
          <ac:spMkLst>
            <pc:docMk/>
            <pc:sldMk cId="2407374816" sldId="262"/>
            <ac:spMk id="9" creationId="{AED2B9D5-2B42-220E-9673-4F84BFC222CE}"/>
          </ac:spMkLst>
        </pc:spChg>
        <pc:spChg chg="add mod">
          <ac:chgData name="Chetan Vaishnav" userId="e5427ff97028df47" providerId="LiveId" clId="{2B898AF3-5C38-4CA6-B39B-B9D1093A074D}" dt="2025-04-12T13:18:10.577" v="2502" actId="1076"/>
          <ac:spMkLst>
            <pc:docMk/>
            <pc:sldMk cId="2407374816" sldId="262"/>
            <ac:spMk id="10" creationId="{0D5D64F9-D045-E58A-4B9D-A905EC751317}"/>
          </ac:spMkLst>
        </pc:spChg>
        <pc:picChg chg="add mod">
          <ac:chgData name="Chetan Vaishnav" userId="e5427ff97028df47" providerId="LiveId" clId="{2B898AF3-5C38-4CA6-B39B-B9D1093A074D}" dt="2025-04-12T12:53:07.992" v="1648" actId="1076"/>
          <ac:picMkLst>
            <pc:docMk/>
            <pc:sldMk cId="2407374816" sldId="262"/>
            <ac:picMk id="5" creationId="{1A2F4B4D-19D0-AA28-AEC3-697C406AF10A}"/>
          </ac:picMkLst>
        </pc:picChg>
      </pc:sldChg>
      <pc:sldChg chg="addSp delSp modSp mod">
        <pc:chgData name="Chetan Vaishnav" userId="e5427ff97028df47" providerId="LiveId" clId="{2B898AF3-5C38-4CA6-B39B-B9D1093A074D}" dt="2025-04-12T14:32:32.943" v="5812" actId="20577"/>
        <pc:sldMkLst>
          <pc:docMk/>
          <pc:sldMk cId="995107317" sldId="263"/>
        </pc:sldMkLst>
        <pc:spChg chg="mod">
          <ac:chgData name="Chetan Vaishnav" userId="e5427ff97028df47" providerId="LiveId" clId="{2B898AF3-5C38-4CA6-B39B-B9D1093A074D}" dt="2025-04-12T13:51:40.885" v="3683" actId="20577"/>
          <ac:spMkLst>
            <pc:docMk/>
            <pc:sldMk cId="995107317" sldId="263"/>
            <ac:spMk id="2" creationId="{06E9236D-15D2-45AA-2188-0CE61B569DB3}"/>
          </ac:spMkLst>
        </pc:spChg>
        <pc:spChg chg="add mod">
          <ac:chgData name="Chetan Vaishnav" userId="e5427ff97028df47" providerId="LiveId" clId="{2B898AF3-5C38-4CA6-B39B-B9D1093A074D}" dt="2025-04-12T14:32:32.943" v="5812" actId="20577"/>
          <ac:spMkLst>
            <pc:docMk/>
            <pc:sldMk cId="995107317" sldId="263"/>
            <ac:spMk id="9" creationId="{3CFE2038-95B6-8ABB-06C4-680AAA136511}"/>
          </ac:spMkLst>
        </pc:spChg>
        <pc:spChg chg="add mod">
          <ac:chgData name="Chetan Vaishnav" userId="e5427ff97028df47" providerId="LiveId" clId="{2B898AF3-5C38-4CA6-B39B-B9D1093A074D}" dt="2025-04-12T13:21:58.193" v="2721" actId="14100"/>
          <ac:spMkLst>
            <pc:docMk/>
            <pc:sldMk cId="995107317" sldId="263"/>
            <ac:spMk id="10" creationId="{852473AB-160F-0E47-F910-A47E0B556191}"/>
          </ac:spMkLst>
        </pc:spChg>
        <pc:picChg chg="add mod modCrop">
          <ac:chgData name="Chetan Vaishnav" userId="e5427ff97028df47" providerId="LiveId" clId="{2B898AF3-5C38-4CA6-B39B-B9D1093A074D}" dt="2025-04-12T13:21:35.923" v="2717" actId="14100"/>
          <ac:picMkLst>
            <pc:docMk/>
            <pc:sldMk cId="995107317" sldId="263"/>
            <ac:picMk id="8" creationId="{3E39D967-FA85-B656-69D8-B3F40C66F24C}"/>
          </ac:picMkLst>
        </pc:picChg>
      </pc:sldChg>
      <pc:sldChg chg="addSp delSp modSp mod">
        <pc:chgData name="Chetan Vaishnav" userId="e5427ff97028df47" providerId="LiveId" clId="{2B898AF3-5C38-4CA6-B39B-B9D1093A074D}" dt="2025-04-12T14:37:13.262" v="6040" actId="1076"/>
        <pc:sldMkLst>
          <pc:docMk/>
          <pc:sldMk cId="3392485938" sldId="264"/>
        </pc:sldMkLst>
        <pc:spChg chg="mod">
          <ac:chgData name="Chetan Vaishnav" userId="e5427ff97028df47" providerId="LiveId" clId="{2B898AF3-5C38-4CA6-B39B-B9D1093A074D}" dt="2025-04-12T14:36:56.538" v="6037" actId="20577"/>
          <ac:spMkLst>
            <pc:docMk/>
            <pc:sldMk cId="3392485938" sldId="264"/>
            <ac:spMk id="2" creationId="{1BA79A04-968B-F04A-253E-1D62104ECFE8}"/>
          </ac:spMkLst>
        </pc:spChg>
        <pc:spChg chg="add mod">
          <ac:chgData name="Chetan Vaishnav" userId="e5427ff97028df47" providerId="LiveId" clId="{2B898AF3-5C38-4CA6-B39B-B9D1093A074D}" dt="2025-04-12T14:37:13.262" v="6040" actId="1076"/>
          <ac:spMkLst>
            <pc:docMk/>
            <pc:sldMk cId="3392485938" sldId="264"/>
            <ac:spMk id="10" creationId="{4EEB3B67-8E68-3C1F-FBC8-ABFF10202553}"/>
          </ac:spMkLst>
        </pc:spChg>
        <pc:spChg chg="add mod">
          <ac:chgData name="Chetan Vaishnav" userId="e5427ff97028df47" providerId="LiveId" clId="{2B898AF3-5C38-4CA6-B39B-B9D1093A074D}" dt="2025-04-12T14:37:09.149" v="6039" actId="1076"/>
          <ac:spMkLst>
            <pc:docMk/>
            <pc:sldMk cId="3392485938" sldId="264"/>
            <ac:spMk id="11" creationId="{E46E7FAA-F41D-5234-4FDC-E97BFC8D80ED}"/>
          </ac:spMkLst>
        </pc:spChg>
        <pc:picChg chg="add mod modCrop">
          <ac:chgData name="Chetan Vaishnav" userId="e5427ff97028df47" providerId="LiveId" clId="{2B898AF3-5C38-4CA6-B39B-B9D1093A074D}" dt="2025-04-12T14:37:04.349" v="6038" actId="1076"/>
          <ac:picMkLst>
            <pc:docMk/>
            <pc:sldMk cId="3392485938" sldId="264"/>
            <ac:picMk id="9" creationId="{8659DD36-60B7-06ED-D6D9-06BFFEA1912A}"/>
          </ac:picMkLst>
        </pc:picChg>
      </pc:sldChg>
      <pc:sldChg chg="addSp delSp modSp mod">
        <pc:chgData name="Chetan Vaishnav" userId="e5427ff97028df47" providerId="LiveId" clId="{2B898AF3-5C38-4CA6-B39B-B9D1093A074D}" dt="2025-04-12T14:37:48.540" v="6050" actId="20577"/>
        <pc:sldMkLst>
          <pc:docMk/>
          <pc:sldMk cId="895578987" sldId="265"/>
        </pc:sldMkLst>
        <pc:spChg chg="mod">
          <ac:chgData name="Chetan Vaishnav" userId="e5427ff97028df47" providerId="LiveId" clId="{2B898AF3-5C38-4CA6-B39B-B9D1093A074D}" dt="2025-04-12T14:37:48.540" v="6050" actId="20577"/>
          <ac:spMkLst>
            <pc:docMk/>
            <pc:sldMk cId="895578987" sldId="265"/>
            <ac:spMk id="2" creationId="{F4D28302-B8B4-658F-D8C5-CDC1ECDACB62}"/>
          </ac:spMkLst>
        </pc:spChg>
        <pc:spChg chg="add mod">
          <ac:chgData name="Chetan Vaishnav" userId="e5427ff97028df47" providerId="LiveId" clId="{2B898AF3-5C38-4CA6-B39B-B9D1093A074D}" dt="2025-04-12T13:41:59.836" v="3038" actId="1076"/>
          <ac:spMkLst>
            <pc:docMk/>
            <pc:sldMk cId="895578987" sldId="265"/>
            <ac:spMk id="8" creationId="{E3D40605-D159-C972-E13D-395102966C24}"/>
          </ac:spMkLst>
        </pc:spChg>
        <pc:spChg chg="add mod">
          <ac:chgData name="Chetan Vaishnav" userId="e5427ff97028df47" providerId="LiveId" clId="{2B898AF3-5C38-4CA6-B39B-B9D1093A074D}" dt="2025-04-12T13:42:08.080" v="3040" actId="14100"/>
          <ac:spMkLst>
            <pc:docMk/>
            <pc:sldMk cId="895578987" sldId="265"/>
            <ac:spMk id="9" creationId="{BB7B8B3E-9F60-A4C2-0B08-3F6A3FCA4257}"/>
          </ac:spMkLst>
        </pc:spChg>
        <pc:picChg chg="add mod modCrop">
          <ac:chgData name="Chetan Vaishnav" userId="e5427ff97028df47" providerId="LiveId" clId="{2B898AF3-5C38-4CA6-B39B-B9D1093A074D}" dt="2025-04-12T13:41:41.008" v="3035" actId="14100"/>
          <ac:picMkLst>
            <pc:docMk/>
            <pc:sldMk cId="895578987" sldId="265"/>
            <ac:picMk id="7" creationId="{CCE6B9A1-45C0-F78A-2F91-53C1CE382CB7}"/>
          </ac:picMkLst>
        </pc:picChg>
      </pc:sldChg>
      <pc:sldChg chg="addSp modSp new mod ord">
        <pc:chgData name="Chetan Vaishnav" userId="e5427ff97028df47" providerId="LiveId" clId="{2B898AF3-5C38-4CA6-B39B-B9D1093A074D}" dt="2025-04-12T14:21:52.374" v="5254" actId="20577"/>
        <pc:sldMkLst>
          <pc:docMk/>
          <pc:sldMk cId="576032910" sldId="266"/>
        </pc:sldMkLst>
        <pc:spChg chg="mod">
          <ac:chgData name="Chetan Vaishnav" userId="e5427ff97028df47" providerId="LiveId" clId="{2B898AF3-5C38-4CA6-B39B-B9D1093A074D}" dt="2025-04-12T11:56:04.363" v="28" actId="20577"/>
          <ac:spMkLst>
            <pc:docMk/>
            <pc:sldMk cId="576032910" sldId="266"/>
            <ac:spMk id="2" creationId="{9DAF27CD-3FDB-503B-35BC-450E4C765432}"/>
          </ac:spMkLst>
        </pc:spChg>
        <pc:spChg chg="add mod">
          <ac:chgData name="Chetan Vaishnav" userId="e5427ff97028df47" providerId="LiveId" clId="{2B898AF3-5C38-4CA6-B39B-B9D1093A074D}" dt="2025-04-12T14:21:52.374" v="5254" actId="20577"/>
          <ac:spMkLst>
            <pc:docMk/>
            <pc:sldMk cId="576032910" sldId="266"/>
            <ac:spMk id="3" creationId="{F887A065-9963-A0D1-0928-B29718CC803A}"/>
          </ac:spMkLst>
        </pc:spChg>
      </pc:sldChg>
      <pc:sldChg chg="addSp modSp new mod">
        <pc:chgData name="Chetan Vaishnav" userId="e5427ff97028df47" providerId="LiveId" clId="{2B898AF3-5C38-4CA6-B39B-B9D1093A074D}" dt="2025-04-12T14:19:30.065" v="5169" actId="20577"/>
        <pc:sldMkLst>
          <pc:docMk/>
          <pc:sldMk cId="3891371524" sldId="267"/>
        </pc:sldMkLst>
        <pc:spChg chg="mod">
          <ac:chgData name="Chetan Vaishnav" userId="e5427ff97028df47" providerId="LiveId" clId="{2B898AF3-5C38-4CA6-B39B-B9D1093A074D}" dt="2025-04-12T11:56:25.196" v="49" actId="20577"/>
          <ac:spMkLst>
            <pc:docMk/>
            <pc:sldMk cId="3891371524" sldId="267"/>
            <ac:spMk id="2" creationId="{23E43DE5-1567-667B-54CE-967893949599}"/>
          </ac:spMkLst>
        </pc:spChg>
        <pc:spChg chg="add mod">
          <ac:chgData name="Chetan Vaishnav" userId="e5427ff97028df47" providerId="LiveId" clId="{2B898AF3-5C38-4CA6-B39B-B9D1093A074D}" dt="2025-04-12T12:27:29.461" v="900" actId="20577"/>
          <ac:spMkLst>
            <pc:docMk/>
            <pc:sldMk cId="3891371524" sldId="267"/>
            <ac:spMk id="3" creationId="{3B524609-9ED2-053C-1717-967A247FC843}"/>
          </ac:spMkLst>
        </pc:spChg>
        <pc:spChg chg="add mod">
          <ac:chgData name="Chetan Vaishnav" userId="e5427ff97028df47" providerId="LiveId" clId="{2B898AF3-5C38-4CA6-B39B-B9D1093A074D}" dt="2025-04-12T14:19:30.065" v="5169" actId="20577"/>
          <ac:spMkLst>
            <pc:docMk/>
            <pc:sldMk cId="3891371524" sldId="267"/>
            <ac:spMk id="4" creationId="{EEDC7BFD-CF07-2EE0-AE11-754DD6B51728}"/>
          </ac:spMkLst>
        </pc:spChg>
      </pc:sldChg>
      <pc:sldChg chg="addSp delSp modSp new mod">
        <pc:chgData name="Chetan Vaishnav" userId="e5427ff97028df47" providerId="LiveId" clId="{2B898AF3-5C38-4CA6-B39B-B9D1093A074D}" dt="2025-04-12T14:38:17.703" v="6051" actId="113"/>
        <pc:sldMkLst>
          <pc:docMk/>
          <pc:sldMk cId="2142941817" sldId="268"/>
        </pc:sldMkLst>
        <pc:spChg chg="mod">
          <ac:chgData name="Chetan Vaishnav" userId="e5427ff97028df47" providerId="LiveId" clId="{2B898AF3-5C38-4CA6-B39B-B9D1093A074D}" dt="2025-04-12T14:07:48.881" v="4822" actId="20577"/>
          <ac:spMkLst>
            <pc:docMk/>
            <pc:sldMk cId="2142941817" sldId="268"/>
            <ac:spMk id="2" creationId="{9CB02A25-9680-5FC6-09DF-D1C541548136}"/>
          </ac:spMkLst>
        </pc:spChg>
        <pc:spChg chg="add mod">
          <ac:chgData name="Chetan Vaishnav" userId="e5427ff97028df47" providerId="LiveId" clId="{2B898AF3-5C38-4CA6-B39B-B9D1093A074D}" dt="2025-04-12T14:38:17.703" v="6051" actId="113"/>
          <ac:spMkLst>
            <pc:docMk/>
            <pc:sldMk cId="2142941817" sldId="268"/>
            <ac:spMk id="4" creationId="{F30A2083-C8D9-BA83-16A7-C6ADA2221A4C}"/>
          </ac:spMkLst>
        </pc:spChg>
      </pc:sldChg>
      <pc:sldChg chg="addSp delSp modSp new mod">
        <pc:chgData name="Chetan Vaishnav" userId="e5427ff97028df47" providerId="LiveId" clId="{2B898AF3-5C38-4CA6-B39B-B9D1093A074D}" dt="2025-04-12T14:38:41.877" v="6054" actId="113"/>
        <pc:sldMkLst>
          <pc:docMk/>
          <pc:sldMk cId="3088606594" sldId="269"/>
        </pc:sldMkLst>
        <pc:spChg chg="mod">
          <ac:chgData name="Chetan Vaishnav" userId="e5427ff97028df47" providerId="LiveId" clId="{2B898AF3-5C38-4CA6-B39B-B9D1093A074D}" dt="2025-04-12T14:08:07.999" v="4839" actId="20577"/>
          <ac:spMkLst>
            <pc:docMk/>
            <pc:sldMk cId="3088606594" sldId="269"/>
            <ac:spMk id="2" creationId="{7E7390EE-19D9-B483-D603-9D1CB475C8B7}"/>
          </ac:spMkLst>
        </pc:spChg>
        <pc:spChg chg="add del mod">
          <ac:chgData name="Chetan Vaishnav" userId="e5427ff97028df47" providerId="LiveId" clId="{2B898AF3-5C38-4CA6-B39B-B9D1093A074D}" dt="2025-04-12T14:38:41.877" v="6054" actId="113"/>
          <ac:spMkLst>
            <pc:docMk/>
            <pc:sldMk cId="3088606594" sldId="269"/>
            <ac:spMk id="3" creationId="{7637E0FC-24AF-4ABB-B815-3E1D041F6E41}"/>
          </ac:spMkLst>
        </pc:spChg>
      </pc:sldChg>
      <pc:sldChg chg="addSp delSp modSp new mod modClrScheme chgLayout">
        <pc:chgData name="Chetan Vaishnav" userId="e5427ff97028df47" providerId="LiveId" clId="{2B898AF3-5C38-4CA6-B39B-B9D1093A074D}" dt="2025-04-12T14:17:00.157" v="5160" actId="1076"/>
        <pc:sldMkLst>
          <pc:docMk/>
          <pc:sldMk cId="3117855502" sldId="270"/>
        </pc:sldMkLst>
        <pc:spChg chg="add mod">
          <ac:chgData name="Chetan Vaishnav" userId="e5427ff97028df47" providerId="LiveId" clId="{2B898AF3-5C38-4CA6-B39B-B9D1093A074D}" dt="2025-04-12T14:17:00.157" v="5160" actId="1076"/>
          <ac:spMkLst>
            <pc:docMk/>
            <pc:sldMk cId="3117855502" sldId="270"/>
            <ac:spMk id="3" creationId="{84C18CAE-CCA0-7C5D-E82B-10E1880319B5}"/>
          </ac:spMkLst>
        </pc:spChg>
      </pc:sldChg>
    </pc:docChg>
  </pc:docChgLst>
  <pc:docChgLst>
    <pc:chgData name="Chetan Vaishnav" userId="e5427ff97028df47" providerId="LiveId" clId="{F19D517B-21B3-45AF-86FA-949902EAA658}"/>
    <pc:docChg chg="modSld">
      <pc:chgData name="Chetan Vaishnav" userId="e5427ff97028df47" providerId="LiveId" clId="{F19D517B-21B3-45AF-86FA-949902EAA658}" dt="2025-06-21T11:03:54.956" v="0" actId="1076"/>
      <pc:docMkLst>
        <pc:docMk/>
      </pc:docMkLst>
      <pc:sldChg chg="modSp mod">
        <pc:chgData name="Chetan Vaishnav" userId="e5427ff97028df47" providerId="LiveId" clId="{F19D517B-21B3-45AF-86FA-949902EAA658}" dt="2025-06-21T11:03:54.956" v="0" actId="1076"/>
        <pc:sldMkLst>
          <pc:docMk/>
          <pc:sldMk cId="406372685" sldId="257"/>
        </pc:sldMkLst>
        <pc:spChg chg="mod">
          <ac:chgData name="Chetan Vaishnav" userId="e5427ff97028df47" providerId="LiveId" clId="{F19D517B-21B3-45AF-86FA-949902EAA658}" dt="2025-06-21T11:03:54.956" v="0" actId="1076"/>
          <ac:spMkLst>
            <pc:docMk/>
            <pc:sldMk cId="406372685" sldId="257"/>
            <ac:spMk id="3" creationId="{B02CEDB3-5B86-8E6E-40C7-611527C7F63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CA5A-8AA8-C564-2F27-2433848A2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8ACD10-4F25-EA7C-9A91-07C42622D0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2A9162-68F4-829D-0271-6704A48A8BE3}"/>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F573EC6B-A5DC-3446-5122-1398151C0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C696D-99D4-1E4E-D1BA-03FBBE25EA72}"/>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4182257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AC8-94E7-52B5-3F9B-E7E16AB374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4B3C5D-439E-3A3F-C31D-517E241DC7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062BB-8103-3CC0-6898-8DF5E579D400}"/>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51B92611-260D-8A1F-3E29-8C9B8664A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0E414-3103-6A59-2455-FD22C5B19B91}"/>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1288761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6CD84-58E0-3FA6-E7E0-35059FEAA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6B2E6E-96C7-313B-9DD4-224A45733D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EA0BB-B42C-0485-7D23-FA68870DD48C}"/>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D72DDE2E-643E-5010-FEC1-1318FA0B3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6F5C14-2AC1-0629-3479-4627C23BFAC9}"/>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105076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F120-96DC-E90E-756E-8F68B053F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DF3D2-10E1-D515-340B-73375F29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6F2E0-5AC9-0EB2-EC35-BC2FF942C94B}"/>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0B9E94E5-2356-6A81-A845-8A87E89A2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8CED2-CFA5-8120-3F4B-732B096B9E48}"/>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302741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F2323-0EA4-BACD-AFE5-313C3D7949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3E5414-060A-B112-8828-26DD4EDAB4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CCB555-00A6-A2A5-2E3C-F708F22F5245}"/>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EFBD4F16-82F3-E054-7D2C-5FD947E9F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1765B-FA3B-6C56-8622-D2754C9571D2}"/>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228641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04BB-DBB6-5542-C267-7C4CDF969A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760BA1-37CC-E9AB-4D95-BFFA68D86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69F2FA-F300-1240-4FCD-498F7201A5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264D5B-6626-7892-7626-7124EC5067E1}"/>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6" name="Footer Placeholder 5">
            <a:extLst>
              <a:ext uri="{FF2B5EF4-FFF2-40B4-BE49-F238E27FC236}">
                <a16:creationId xmlns:a16="http://schemas.microsoft.com/office/drawing/2014/main" id="{EF850A73-292F-74D4-5B67-2C29D5D30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378E4-58BA-8F00-A638-6F27D079410D}"/>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2236288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69B6-7A3B-7A93-A595-A6AD63004E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3F7681-B288-411F-234E-410E4A193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3D9779-DA34-ABEB-17A5-C49617FD8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982697-CD91-3189-0660-86F6285FE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CC1E3-3D7F-A7B8-226F-2686BAA0FC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988D63-5E3C-EBAF-F545-DA8DFF1215DD}"/>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8" name="Footer Placeholder 7">
            <a:extLst>
              <a:ext uri="{FF2B5EF4-FFF2-40B4-BE49-F238E27FC236}">
                <a16:creationId xmlns:a16="http://schemas.microsoft.com/office/drawing/2014/main" id="{99A471E3-BC74-CFA4-9298-C394CB9BA2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32B473-DFD4-F229-9E0D-9736FF3AC40F}"/>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4490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0CCE-3093-ABB2-D64C-3B1C4F4E04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5852E0-AC0E-7F9A-66F3-682B062F7550}"/>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4" name="Footer Placeholder 3">
            <a:extLst>
              <a:ext uri="{FF2B5EF4-FFF2-40B4-BE49-F238E27FC236}">
                <a16:creationId xmlns:a16="http://schemas.microsoft.com/office/drawing/2014/main" id="{3025EF7B-E151-5EA3-44FE-C95831A006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60C4C4-4070-2E5B-110F-EC59DAD5C07F}"/>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376622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F724F-2622-4913-ACDC-FFA5C2CEF776}"/>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3" name="Footer Placeholder 2">
            <a:extLst>
              <a:ext uri="{FF2B5EF4-FFF2-40B4-BE49-F238E27FC236}">
                <a16:creationId xmlns:a16="http://schemas.microsoft.com/office/drawing/2014/main" id="{C9D0FED3-7297-AE37-464A-57D5423D5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697F79-BCF3-874E-9351-4EB22298626B}"/>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855753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41E8-3FE0-331E-F9B5-92B4C7F94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C85438-F42A-B057-87C5-63ED7230C1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35590B-6D5A-605D-6744-0651F65F4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0FDF8-3643-0A00-0915-2D9BBE17AA6B}"/>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6" name="Footer Placeholder 5">
            <a:extLst>
              <a:ext uri="{FF2B5EF4-FFF2-40B4-BE49-F238E27FC236}">
                <a16:creationId xmlns:a16="http://schemas.microsoft.com/office/drawing/2014/main" id="{39F4C3E9-055A-4125-C03B-45BCEAFFA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9D0CD7-A396-ED53-2924-87CECA38FCF3}"/>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302685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699A-C5D3-D664-0269-9E6971021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9C0B01-A08E-ACF1-5F71-1EF34138C4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7C1256-4DDD-29BB-02C6-63491F4C57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BA89A8-F7C7-DFFE-4C79-0A939373C350}"/>
              </a:ext>
            </a:extLst>
          </p:cNvPr>
          <p:cNvSpPr>
            <a:spLocks noGrp="1"/>
          </p:cNvSpPr>
          <p:nvPr>
            <p:ph type="dt" sz="half" idx="10"/>
          </p:nvPr>
        </p:nvSpPr>
        <p:spPr/>
        <p:txBody>
          <a:bodyPr/>
          <a:lstStyle/>
          <a:p>
            <a:fld id="{AC7854BD-5DA9-473A-A14C-7365C97D60EE}" type="datetimeFigureOut">
              <a:rPr lang="en-US" smtClean="0"/>
              <a:t>6/21/2025</a:t>
            </a:fld>
            <a:endParaRPr lang="en-US"/>
          </a:p>
        </p:txBody>
      </p:sp>
      <p:sp>
        <p:nvSpPr>
          <p:cNvPr id="6" name="Footer Placeholder 5">
            <a:extLst>
              <a:ext uri="{FF2B5EF4-FFF2-40B4-BE49-F238E27FC236}">
                <a16:creationId xmlns:a16="http://schemas.microsoft.com/office/drawing/2014/main" id="{A651E72A-117A-835F-8539-165E489757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6745E3-17AF-82DB-D28F-E8356AA9968C}"/>
              </a:ext>
            </a:extLst>
          </p:cNvPr>
          <p:cNvSpPr>
            <a:spLocks noGrp="1"/>
          </p:cNvSpPr>
          <p:nvPr>
            <p:ph type="sldNum" sz="quarter" idx="12"/>
          </p:nvPr>
        </p:nvSpPr>
        <p:spPr/>
        <p:txBody>
          <a:bodyPr/>
          <a:lstStyle/>
          <a:p>
            <a:fld id="{CAE844F1-8FA4-4A96-91F8-B378BF103A6D}" type="slidenum">
              <a:rPr lang="en-US" smtClean="0"/>
              <a:t>‹#›</a:t>
            </a:fld>
            <a:endParaRPr lang="en-US"/>
          </a:p>
        </p:txBody>
      </p:sp>
    </p:spTree>
    <p:extLst>
      <p:ext uri="{BB962C8B-B14F-4D97-AF65-F5344CB8AC3E}">
        <p14:creationId xmlns:p14="http://schemas.microsoft.com/office/powerpoint/2010/main" val="3800867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59143C-8828-0FE1-8D6D-7A94E89AAA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40766B-3640-9BE8-BF82-920F54279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E2763-50AC-B60D-F736-6D9EE9FA9E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854BD-5DA9-473A-A14C-7365C97D60EE}" type="datetimeFigureOut">
              <a:rPr lang="en-US" smtClean="0"/>
              <a:t>6/21/2025</a:t>
            </a:fld>
            <a:endParaRPr lang="en-US"/>
          </a:p>
        </p:txBody>
      </p:sp>
      <p:sp>
        <p:nvSpPr>
          <p:cNvPr id="5" name="Footer Placeholder 4">
            <a:extLst>
              <a:ext uri="{FF2B5EF4-FFF2-40B4-BE49-F238E27FC236}">
                <a16:creationId xmlns:a16="http://schemas.microsoft.com/office/drawing/2014/main" id="{D7588598-D6B5-2B9B-F1AF-42BA2C601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6BD71D-19EC-54F1-B16D-BE1A6E69AF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844F1-8FA4-4A96-91F8-B378BF103A6D}" type="slidenum">
              <a:rPr lang="en-US" smtClean="0"/>
              <a:t>‹#›</a:t>
            </a:fld>
            <a:endParaRPr lang="en-US"/>
          </a:p>
        </p:txBody>
      </p:sp>
    </p:spTree>
    <p:extLst>
      <p:ext uri="{BB962C8B-B14F-4D97-AF65-F5344CB8AC3E}">
        <p14:creationId xmlns:p14="http://schemas.microsoft.com/office/powerpoint/2010/main" val="1801546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15D6-AAF5-B970-2968-B01982C97C42}"/>
              </a:ext>
            </a:extLst>
          </p:cNvPr>
          <p:cNvSpPr>
            <a:spLocks noGrp="1"/>
          </p:cNvSpPr>
          <p:nvPr>
            <p:ph type="ctrTitle"/>
          </p:nvPr>
        </p:nvSpPr>
        <p:spPr/>
        <p:txBody>
          <a:bodyPr/>
          <a:lstStyle/>
          <a:p>
            <a:r>
              <a:rPr lang="en-US" b="1" dirty="0"/>
              <a:t>Instagram User Analytics </a:t>
            </a:r>
            <a:br>
              <a:rPr lang="en-US" b="1" dirty="0"/>
            </a:br>
            <a:endParaRPr lang="en-US" b="1" dirty="0"/>
          </a:p>
        </p:txBody>
      </p:sp>
      <p:sp>
        <p:nvSpPr>
          <p:cNvPr id="3" name="Subtitle 2">
            <a:extLst>
              <a:ext uri="{FF2B5EF4-FFF2-40B4-BE49-F238E27FC236}">
                <a16:creationId xmlns:a16="http://schemas.microsoft.com/office/drawing/2014/main" id="{617E9886-C302-02D5-00A8-C5C0E02632F3}"/>
              </a:ext>
            </a:extLst>
          </p:cNvPr>
          <p:cNvSpPr>
            <a:spLocks noGrp="1"/>
          </p:cNvSpPr>
          <p:nvPr>
            <p:ph type="subTitle" idx="1"/>
          </p:nvPr>
        </p:nvSpPr>
        <p:spPr/>
        <p:txBody>
          <a:bodyPr/>
          <a:lstStyle/>
          <a:p>
            <a:r>
              <a:rPr lang="en-US" dirty="0"/>
              <a:t>Using Microsoft SQL Server Management Studio</a:t>
            </a:r>
          </a:p>
          <a:p>
            <a:endParaRPr lang="en-US" dirty="0"/>
          </a:p>
        </p:txBody>
      </p:sp>
    </p:spTree>
    <p:extLst>
      <p:ext uri="{BB962C8B-B14F-4D97-AF65-F5344CB8AC3E}">
        <p14:creationId xmlns:p14="http://schemas.microsoft.com/office/powerpoint/2010/main" val="3810904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236D-15D2-45AA-2188-0CE61B569DB3}"/>
              </a:ext>
            </a:extLst>
          </p:cNvPr>
          <p:cNvSpPr>
            <a:spLocks noGrp="1"/>
          </p:cNvSpPr>
          <p:nvPr>
            <p:ph type="title"/>
          </p:nvPr>
        </p:nvSpPr>
        <p:spPr/>
        <p:txBody>
          <a:bodyPr>
            <a:normAutofit/>
          </a:bodyPr>
          <a:lstStyle/>
          <a:p>
            <a:r>
              <a:rPr lang="en-US" sz="2400" b="1" i="0" dirty="0">
                <a:effectLst/>
                <a:latin typeface="Manrope"/>
              </a:rPr>
              <a:t>5. Ad Campaign Launch:</a:t>
            </a:r>
            <a:r>
              <a:rPr lang="en-US" sz="2400" b="0" i="0" dirty="0">
                <a:effectLst/>
                <a:latin typeface="Manrope"/>
              </a:rPr>
              <a:t> </a:t>
            </a:r>
            <a:r>
              <a:rPr lang="en-US" sz="2000" b="0" i="0" dirty="0">
                <a:effectLst/>
                <a:latin typeface="Manrope"/>
              </a:rPr>
              <a:t>The team wants to know the best day of the week to launch ads. This query tells us the days name with number of user’s registered on that day. This query returns the name of the days along with the number of users registered </a:t>
            </a:r>
            <a:r>
              <a:rPr lang="en-US" sz="2000" dirty="0">
                <a:latin typeface="Manrope"/>
              </a:rPr>
              <a:t>on that particular day.</a:t>
            </a:r>
            <a:endParaRPr lang="en-US" sz="2000" dirty="0"/>
          </a:p>
        </p:txBody>
      </p:sp>
      <p:pic>
        <p:nvPicPr>
          <p:cNvPr id="8" name="Picture 7">
            <a:extLst>
              <a:ext uri="{FF2B5EF4-FFF2-40B4-BE49-F238E27FC236}">
                <a16:creationId xmlns:a16="http://schemas.microsoft.com/office/drawing/2014/main" id="{3E39D967-FA85-B656-69D8-B3F40C66F24C}"/>
              </a:ext>
            </a:extLst>
          </p:cNvPr>
          <p:cNvPicPr>
            <a:picLocks noChangeAspect="1"/>
          </p:cNvPicPr>
          <p:nvPr/>
        </p:nvPicPr>
        <p:blipFill>
          <a:blip r:embed="rId2"/>
          <a:srcRect r="16047"/>
          <a:stretch/>
        </p:blipFill>
        <p:spPr>
          <a:xfrm>
            <a:off x="838200" y="1690688"/>
            <a:ext cx="6476999" cy="4505954"/>
          </a:xfrm>
          <a:prstGeom prst="rect">
            <a:avLst/>
          </a:prstGeom>
        </p:spPr>
      </p:pic>
      <p:sp>
        <p:nvSpPr>
          <p:cNvPr id="9" name="TextBox 8">
            <a:extLst>
              <a:ext uri="{FF2B5EF4-FFF2-40B4-BE49-F238E27FC236}">
                <a16:creationId xmlns:a16="http://schemas.microsoft.com/office/drawing/2014/main" id="{3CFE2038-95B6-8ABB-06C4-680AAA136511}"/>
              </a:ext>
            </a:extLst>
          </p:cNvPr>
          <p:cNvSpPr txBox="1"/>
          <p:nvPr/>
        </p:nvSpPr>
        <p:spPr>
          <a:xfrm>
            <a:off x="8711378" y="4434744"/>
            <a:ext cx="3038167" cy="1200329"/>
          </a:xfrm>
          <a:prstGeom prst="rect">
            <a:avLst/>
          </a:prstGeom>
          <a:noFill/>
        </p:spPr>
        <p:txBody>
          <a:bodyPr wrap="square" rtlCol="0">
            <a:spAutoFit/>
          </a:bodyPr>
          <a:lstStyle/>
          <a:p>
            <a:r>
              <a:rPr lang="en-US" dirty="0"/>
              <a:t>Sunday and Thursday are the peak engaging having highest number of registrations on a single day.</a:t>
            </a:r>
          </a:p>
        </p:txBody>
      </p:sp>
      <p:sp>
        <p:nvSpPr>
          <p:cNvPr id="10" name="Arrow: Right 9">
            <a:extLst>
              <a:ext uri="{FF2B5EF4-FFF2-40B4-BE49-F238E27FC236}">
                <a16:creationId xmlns:a16="http://schemas.microsoft.com/office/drawing/2014/main" id="{852473AB-160F-0E47-F910-A47E0B556191}"/>
              </a:ext>
            </a:extLst>
          </p:cNvPr>
          <p:cNvSpPr/>
          <p:nvPr/>
        </p:nvSpPr>
        <p:spPr>
          <a:xfrm flipH="1">
            <a:off x="7570837" y="4828432"/>
            <a:ext cx="914401"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9510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9A04-968B-F04A-253E-1D62104ECFE8}"/>
              </a:ext>
            </a:extLst>
          </p:cNvPr>
          <p:cNvSpPr>
            <a:spLocks noGrp="1"/>
          </p:cNvSpPr>
          <p:nvPr>
            <p:ph type="title"/>
          </p:nvPr>
        </p:nvSpPr>
        <p:spPr>
          <a:xfrm>
            <a:off x="717755" y="1"/>
            <a:ext cx="10636045" cy="1690688"/>
          </a:xfrm>
        </p:spPr>
        <p:txBody>
          <a:bodyPr>
            <a:normAutofit fontScale="90000"/>
          </a:bodyPr>
          <a:lstStyle/>
          <a:p>
            <a:r>
              <a:rPr lang="en-US" sz="2400" b="1" i="0" dirty="0">
                <a:effectLst/>
                <a:latin typeface="Manrope"/>
              </a:rPr>
              <a:t>B) Investor Metrics : -</a:t>
            </a:r>
            <a:br>
              <a:rPr lang="en-US" sz="2400" b="1" i="0" dirty="0">
                <a:effectLst/>
                <a:latin typeface="Manrope"/>
              </a:rPr>
            </a:br>
            <a:br>
              <a:rPr lang="en-US" sz="2400" b="0" i="0" dirty="0">
                <a:effectLst/>
                <a:latin typeface="Manrope"/>
              </a:rPr>
            </a:br>
            <a:r>
              <a:rPr lang="en-US" sz="2400" b="1" i="0" dirty="0">
                <a:effectLst/>
                <a:latin typeface="Manrope"/>
              </a:rPr>
              <a:t>1.</a:t>
            </a:r>
            <a:r>
              <a:rPr lang="en-US" sz="2400" b="0" i="0" dirty="0">
                <a:effectLst/>
                <a:latin typeface="Manrope"/>
              </a:rPr>
              <a:t> </a:t>
            </a:r>
            <a:r>
              <a:rPr lang="en-US" sz="2400" b="1" i="0" dirty="0">
                <a:effectLst/>
                <a:latin typeface="Manrope"/>
              </a:rPr>
              <a:t>User Engagement:</a:t>
            </a:r>
            <a:r>
              <a:rPr lang="en-US" sz="2400" b="0" i="0" dirty="0">
                <a:effectLst/>
                <a:latin typeface="Manrope"/>
              </a:rPr>
              <a:t> </a:t>
            </a:r>
            <a:r>
              <a:rPr lang="en-US" sz="2000" b="0" i="0" dirty="0">
                <a:effectLst/>
                <a:latin typeface="Manrope"/>
              </a:rPr>
              <a:t>Investors want to know if users are still active and posting on Instagram or if they are making fewer posts. This query returns two metrics :-</a:t>
            </a:r>
            <a:br>
              <a:rPr lang="en-US" sz="2000" b="0" i="0" dirty="0">
                <a:effectLst/>
                <a:latin typeface="Manrope"/>
              </a:rPr>
            </a:br>
            <a:br>
              <a:rPr lang="en-US" sz="2000" b="0" i="0" dirty="0">
                <a:effectLst/>
                <a:latin typeface="Manrope"/>
              </a:rPr>
            </a:br>
            <a:r>
              <a:rPr lang="en-US" sz="2000" b="0" i="0" dirty="0">
                <a:effectLst/>
                <a:latin typeface="Manrope"/>
              </a:rPr>
              <a:t>(</a:t>
            </a:r>
            <a:r>
              <a:rPr lang="en-US" sz="2000" b="0" i="0" dirty="0" err="1">
                <a:effectLst/>
                <a:latin typeface="Manrope"/>
              </a:rPr>
              <a:t>i</a:t>
            </a:r>
            <a:r>
              <a:rPr lang="en-US" sz="2000" b="0" i="0" dirty="0">
                <a:effectLst/>
                <a:latin typeface="Manrope"/>
              </a:rPr>
              <a:t>) </a:t>
            </a:r>
            <a:r>
              <a:rPr lang="en-US" sz="2000" dirty="0">
                <a:latin typeface="Manrope"/>
              </a:rPr>
              <a:t>Average posts per user (users who have posted)</a:t>
            </a:r>
            <a:br>
              <a:rPr lang="en-US" sz="2000" dirty="0">
                <a:latin typeface="Manrope"/>
              </a:rPr>
            </a:br>
            <a:r>
              <a:rPr lang="en-US" sz="2000" dirty="0">
                <a:latin typeface="Manrope"/>
              </a:rPr>
              <a:t>(ii) Total photos divided by total users (including inactive)</a:t>
            </a:r>
          </a:p>
        </p:txBody>
      </p:sp>
      <p:pic>
        <p:nvPicPr>
          <p:cNvPr id="9" name="Picture 8">
            <a:extLst>
              <a:ext uri="{FF2B5EF4-FFF2-40B4-BE49-F238E27FC236}">
                <a16:creationId xmlns:a16="http://schemas.microsoft.com/office/drawing/2014/main" id="{8659DD36-60B7-06ED-D6D9-06BFFEA1912A}"/>
              </a:ext>
            </a:extLst>
          </p:cNvPr>
          <p:cNvPicPr>
            <a:picLocks noChangeAspect="1"/>
          </p:cNvPicPr>
          <p:nvPr/>
        </p:nvPicPr>
        <p:blipFill>
          <a:blip r:embed="rId2"/>
          <a:srcRect r="10856"/>
          <a:stretch/>
        </p:blipFill>
        <p:spPr>
          <a:xfrm>
            <a:off x="819765" y="2157108"/>
            <a:ext cx="6781800" cy="4372585"/>
          </a:xfrm>
          <a:prstGeom prst="rect">
            <a:avLst/>
          </a:prstGeom>
        </p:spPr>
      </p:pic>
      <p:sp>
        <p:nvSpPr>
          <p:cNvPr id="10" name="TextBox 9">
            <a:extLst>
              <a:ext uri="{FF2B5EF4-FFF2-40B4-BE49-F238E27FC236}">
                <a16:creationId xmlns:a16="http://schemas.microsoft.com/office/drawing/2014/main" id="{4EEB3B67-8E68-3C1F-FBC8-ABFF10202553}"/>
              </a:ext>
            </a:extLst>
          </p:cNvPr>
          <p:cNvSpPr txBox="1"/>
          <p:nvPr/>
        </p:nvSpPr>
        <p:spPr>
          <a:xfrm>
            <a:off x="8583560" y="5590652"/>
            <a:ext cx="3372465" cy="646331"/>
          </a:xfrm>
          <a:prstGeom prst="rect">
            <a:avLst/>
          </a:prstGeom>
          <a:noFill/>
        </p:spPr>
        <p:txBody>
          <a:bodyPr wrap="square" rtlCol="0">
            <a:spAutoFit/>
          </a:bodyPr>
          <a:lstStyle/>
          <a:p>
            <a:r>
              <a:rPr lang="en-US" dirty="0"/>
              <a:t>Average number of photos posted by users is 3.47 on Instagram.</a:t>
            </a:r>
          </a:p>
        </p:txBody>
      </p:sp>
      <p:sp>
        <p:nvSpPr>
          <p:cNvPr id="11" name="Arrow: Right 10">
            <a:extLst>
              <a:ext uri="{FF2B5EF4-FFF2-40B4-BE49-F238E27FC236}">
                <a16:creationId xmlns:a16="http://schemas.microsoft.com/office/drawing/2014/main" id="{E46E7FAA-F41D-5234-4FDC-E97BFC8D80ED}"/>
              </a:ext>
            </a:extLst>
          </p:cNvPr>
          <p:cNvSpPr/>
          <p:nvPr/>
        </p:nvSpPr>
        <p:spPr>
          <a:xfrm flipH="1">
            <a:off x="7704188" y="5707341"/>
            <a:ext cx="698090"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248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8302-B8B4-658F-D8C5-CDC1ECDACB62}"/>
              </a:ext>
            </a:extLst>
          </p:cNvPr>
          <p:cNvSpPr>
            <a:spLocks noGrp="1"/>
          </p:cNvSpPr>
          <p:nvPr>
            <p:ph type="title"/>
          </p:nvPr>
        </p:nvSpPr>
        <p:spPr>
          <a:xfrm>
            <a:off x="838200" y="365125"/>
            <a:ext cx="10515600" cy="1200329"/>
          </a:xfrm>
        </p:spPr>
        <p:txBody>
          <a:bodyPr>
            <a:normAutofit fontScale="90000"/>
          </a:bodyPr>
          <a:lstStyle/>
          <a:p>
            <a:r>
              <a:rPr lang="en-US" sz="2400" b="1" i="0" dirty="0">
                <a:effectLst/>
                <a:latin typeface="Manrope"/>
              </a:rPr>
              <a:t>2.</a:t>
            </a:r>
            <a:r>
              <a:rPr lang="en-US" sz="2400" i="0" dirty="0">
                <a:effectLst/>
                <a:latin typeface="Manrope"/>
              </a:rPr>
              <a:t> </a:t>
            </a:r>
            <a:r>
              <a:rPr lang="en-US" sz="2400" b="1" i="0" dirty="0">
                <a:effectLst/>
                <a:latin typeface="Manrope"/>
              </a:rPr>
              <a:t>Bots &amp; Fake Accounts:</a:t>
            </a:r>
            <a:r>
              <a:rPr lang="en-US" sz="2400" b="0" i="0" dirty="0">
                <a:effectLst/>
                <a:latin typeface="Manrope"/>
              </a:rPr>
              <a:t> </a:t>
            </a:r>
            <a:r>
              <a:rPr lang="en-US" sz="2000" b="0" i="0" dirty="0">
                <a:effectLst/>
                <a:latin typeface="Manrope"/>
              </a:rPr>
              <a:t>Investors want to know if the platform is crowded with fake and dummy accounts. The below mentioned query returns all the users who have liked on every single photo on the site, we </a:t>
            </a:r>
            <a:r>
              <a:rPr lang="en-US" sz="2000" dirty="0">
                <a:latin typeface="Manrope"/>
              </a:rPr>
              <a:t>have </a:t>
            </a:r>
            <a:r>
              <a:rPr lang="en-US" sz="2000" b="0" i="0" dirty="0">
                <a:effectLst/>
                <a:latin typeface="Manrope"/>
              </a:rPr>
              <a:t>marked them potential bots or Fake accounts </a:t>
            </a:r>
            <a:r>
              <a:rPr lang="en-US" sz="2000" dirty="0">
                <a:latin typeface="Manrope"/>
              </a:rPr>
              <a:t>as this is typically not possible for a normal user.</a:t>
            </a:r>
          </a:p>
        </p:txBody>
      </p:sp>
      <p:pic>
        <p:nvPicPr>
          <p:cNvPr id="7" name="Picture 6">
            <a:extLst>
              <a:ext uri="{FF2B5EF4-FFF2-40B4-BE49-F238E27FC236}">
                <a16:creationId xmlns:a16="http://schemas.microsoft.com/office/drawing/2014/main" id="{CCE6B9A1-45C0-F78A-2F91-53C1CE382CB7}"/>
              </a:ext>
            </a:extLst>
          </p:cNvPr>
          <p:cNvPicPr>
            <a:picLocks noChangeAspect="1"/>
          </p:cNvPicPr>
          <p:nvPr/>
        </p:nvPicPr>
        <p:blipFill>
          <a:blip r:embed="rId2"/>
          <a:srcRect r="13656"/>
          <a:stretch/>
        </p:blipFill>
        <p:spPr>
          <a:xfrm>
            <a:off x="838199" y="1690688"/>
            <a:ext cx="5641259" cy="4772162"/>
          </a:xfrm>
          <a:prstGeom prst="rect">
            <a:avLst/>
          </a:prstGeom>
        </p:spPr>
      </p:pic>
      <p:sp>
        <p:nvSpPr>
          <p:cNvPr id="8" name="TextBox 7">
            <a:extLst>
              <a:ext uri="{FF2B5EF4-FFF2-40B4-BE49-F238E27FC236}">
                <a16:creationId xmlns:a16="http://schemas.microsoft.com/office/drawing/2014/main" id="{E3D40605-D159-C972-E13D-395102966C24}"/>
              </a:ext>
            </a:extLst>
          </p:cNvPr>
          <p:cNvSpPr txBox="1"/>
          <p:nvPr/>
        </p:nvSpPr>
        <p:spPr>
          <a:xfrm>
            <a:off x="8197645" y="4745984"/>
            <a:ext cx="3156155" cy="1200329"/>
          </a:xfrm>
          <a:prstGeom prst="rect">
            <a:avLst/>
          </a:prstGeom>
          <a:noFill/>
        </p:spPr>
        <p:txBody>
          <a:bodyPr wrap="square" rtlCol="0">
            <a:spAutoFit/>
          </a:bodyPr>
          <a:lstStyle/>
          <a:p>
            <a:r>
              <a:rPr lang="en-US" dirty="0"/>
              <a:t>There are 13 users who have been identified as Bots or Fake accounts based on the given parameter.</a:t>
            </a:r>
          </a:p>
        </p:txBody>
      </p:sp>
      <p:sp>
        <p:nvSpPr>
          <p:cNvPr id="9" name="Arrow: Right 8">
            <a:extLst>
              <a:ext uri="{FF2B5EF4-FFF2-40B4-BE49-F238E27FC236}">
                <a16:creationId xmlns:a16="http://schemas.microsoft.com/office/drawing/2014/main" id="{BB7B8B3E-9F60-A4C2-0B08-3F6A3FCA4257}"/>
              </a:ext>
            </a:extLst>
          </p:cNvPr>
          <p:cNvSpPr/>
          <p:nvPr/>
        </p:nvSpPr>
        <p:spPr>
          <a:xfrm flipH="1">
            <a:off x="6813755" y="5139672"/>
            <a:ext cx="1120876"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578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A25-9680-5FC6-09DF-D1C541548136}"/>
              </a:ext>
            </a:extLst>
          </p:cNvPr>
          <p:cNvSpPr>
            <a:spLocks noGrp="1"/>
          </p:cNvSpPr>
          <p:nvPr>
            <p:ph type="title"/>
          </p:nvPr>
        </p:nvSpPr>
        <p:spPr/>
        <p:txBody>
          <a:bodyPr/>
          <a:lstStyle/>
          <a:p>
            <a:r>
              <a:rPr lang="en-US" dirty="0"/>
              <a:t>Key Findings</a:t>
            </a:r>
          </a:p>
        </p:txBody>
      </p:sp>
      <p:sp>
        <p:nvSpPr>
          <p:cNvPr id="4" name="TextBox 3">
            <a:extLst>
              <a:ext uri="{FF2B5EF4-FFF2-40B4-BE49-F238E27FC236}">
                <a16:creationId xmlns:a16="http://schemas.microsoft.com/office/drawing/2014/main" id="{F30A2083-C8D9-BA83-16A7-C6ADA2221A4C}"/>
              </a:ext>
            </a:extLst>
          </p:cNvPr>
          <p:cNvSpPr txBox="1"/>
          <p:nvPr/>
        </p:nvSpPr>
        <p:spPr>
          <a:xfrm>
            <a:off x="838201" y="1690688"/>
            <a:ext cx="10515600" cy="4801314"/>
          </a:xfrm>
          <a:prstGeom prst="rect">
            <a:avLst/>
          </a:prstGeom>
          <a:noFill/>
        </p:spPr>
        <p:txBody>
          <a:bodyPr wrap="square" rtlCol="0">
            <a:spAutoFit/>
          </a:bodyPr>
          <a:lstStyle/>
          <a:p>
            <a:pPr>
              <a:buFont typeface="Arial" panose="020B0604020202020204" pitchFamily="34" charset="0"/>
              <a:buChar char="•"/>
            </a:pPr>
            <a:r>
              <a:rPr lang="en-US" b="1" dirty="0"/>
              <a:t> Inactive Users:</a:t>
            </a:r>
            <a:r>
              <a:rPr lang="en-US" dirty="0"/>
              <a:t> A total of </a:t>
            </a:r>
            <a:r>
              <a:rPr lang="en-US" b="1" dirty="0"/>
              <a:t>26 user accounts</a:t>
            </a:r>
            <a:r>
              <a:rPr lang="en-US" dirty="0"/>
              <a:t> have been identified as inactive, meaning they have never posted any content on the platform.</a:t>
            </a:r>
          </a:p>
          <a:p>
            <a:pPr>
              <a:buFont typeface="Arial" panose="020B0604020202020204" pitchFamily="34" charset="0"/>
              <a:buChar char="•"/>
            </a:pPr>
            <a:endParaRPr lang="en-US" dirty="0"/>
          </a:p>
          <a:p>
            <a:pPr>
              <a:buFont typeface="Arial" panose="020B0604020202020204" pitchFamily="34" charset="0"/>
              <a:buChar char="•"/>
            </a:pPr>
            <a:r>
              <a:rPr lang="en-US" b="1" dirty="0"/>
              <a:t> Contest Winner:</a:t>
            </a:r>
            <a:r>
              <a:rPr lang="en-US" dirty="0"/>
              <a:t> A contest was held to identify the user with the </a:t>
            </a:r>
            <a:r>
              <a:rPr lang="en-US" b="1" dirty="0"/>
              <a:t>most likes on a single photo</a:t>
            </a:r>
            <a:r>
              <a:rPr lang="en-US" dirty="0"/>
              <a:t>. The winner was </a:t>
            </a:r>
            <a:r>
              <a:rPr lang="en-US" b="1" dirty="0"/>
              <a:t>Zack_kemmer93</a:t>
            </a:r>
            <a:r>
              <a:rPr lang="en-US" dirty="0"/>
              <a:t>, who received the highest number of likes on a single post.</a:t>
            </a:r>
          </a:p>
          <a:p>
            <a:pPr>
              <a:buFont typeface="Arial" panose="020B0604020202020204" pitchFamily="34" charset="0"/>
              <a:buChar char="•"/>
            </a:pPr>
            <a:endParaRPr lang="en-US" dirty="0"/>
          </a:p>
          <a:p>
            <a:pPr>
              <a:buFont typeface="Arial" panose="020B0604020202020204" pitchFamily="34" charset="0"/>
              <a:buChar char="•"/>
            </a:pPr>
            <a:r>
              <a:rPr lang="en-US" b="1" dirty="0"/>
              <a:t> Peak Engagement Days:</a:t>
            </a:r>
            <a:r>
              <a:rPr lang="en-US" dirty="0"/>
              <a:t> Analysis reveals that </a:t>
            </a:r>
            <a:r>
              <a:rPr lang="en-US" b="1" dirty="0"/>
              <a:t>Sunday and Thursday</a:t>
            </a:r>
            <a:r>
              <a:rPr lang="en-US" dirty="0"/>
              <a:t> are the most engaging days on the platform, with </a:t>
            </a:r>
            <a:r>
              <a:rPr lang="en-US" b="1" dirty="0"/>
              <a:t>16 user registrations</a:t>
            </a:r>
            <a:r>
              <a:rPr lang="en-US" dirty="0"/>
              <a:t> on each which is the highest compared to other days.</a:t>
            </a:r>
          </a:p>
          <a:p>
            <a:pPr>
              <a:buFont typeface="Arial" panose="020B0604020202020204" pitchFamily="34" charset="0"/>
              <a:buChar char="•"/>
            </a:pPr>
            <a:endParaRPr lang="en-US" dirty="0"/>
          </a:p>
          <a:p>
            <a:pPr>
              <a:buFont typeface="Arial" panose="020B0604020202020204" pitchFamily="34" charset="0"/>
              <a:buChar char="•"/>
            </a:pPr>
            <a:r>
              <a:rPr lang="en-US" b="1" dirty="0"/>
              <a:t> Popular Hashtags:</a:t>
            </a:r>
            <a:r>
              <a:rPr lang="en-US" dirty="0"/>
              <a:t> The hashtags </a:t>
            </a:r>
            <a:r>
              <a:rPr lang="en-US" b="1" dirty="0"/>
              <a:t>#Smile</a:t>
            </a:r>
            <a:r>
              <a:rPr lang="en-US" dirty="0"/>
              <a:t> and </a:t>
            </a:r>
            <a:r>
              <a:rPr lang="en-US" b="1" dirty="0"/>
              <a:t>#Beach</a:t>
            </a:r>
            <a:r>
              <a:rPr lang="en-US" dirty="0"/>
              <a:t> emerged as the most frequently used, appearing </a:t>
            </a:r>
            <a:r>
              <a:rPr lang="en-US" b="1" dirty="0"/>
              <a:t>59</a:t>
            </a:r>
            <a:r>
              <a:rPr lang="en-US" dirty="0"/>
              <a:t> and </a:t>
            </a:r>
            <a:r>
              <a:rPr lang="en-US" b="1" dirty="0"/>
              <a:t>42</a:t>
            </a:r>
            <a:r>
              <a:rPr lang="en-US" dirty="0"/>
              <a:t> times respectively, making them the top-performing tags.</a:t>
            </a:r>
          </a:p>
          <a:p>
            <a:pPr>
              <a:buFont typeface="Arial" panose="020B0604020202020204" pitchFamily="34" charset="0"/>
              <a:buChar char="•"/>
            </a:pPr>
            <a:endParaRPr lang="en-US" dirty="0"/>
          </a:p>
          <a:p>
            <a:pPr>
              <a:buFont typeface="Arial" panose="020B0604020202020204" pitchFamily="34" charset="0"/>
              <a:buChar char="•"/>
            </a:pPr>
            <a:r>
              <a:rPr lang="en-US" b="1" dirty="0"/>
              <a:t> Average Posts per User:</a:t>
            </a:r>
            <a:r>
              <a:rPr lang="en-US" dirty="0"/>
              <a:t> The platform has an average of </a:t>
            </a:r>
            <a:r>
              <a:rPr lang="en-US" b="1" dirty="0"/>
              <a:t>3.47 posts per user</a:t>
            </a:r>
            <a:r>
              <a:rPr lang="en-US" dirty="0"/>
              <a:t>, indicating healthy content contribution across the user base.</a:t>
            </a:r>
          </a:p>
          <a:p>
            <a:pPr>
              <a:buFont typeface="Arial" panose="020B0604020202020204" pitchFamily="34" charset="0"/>
              <a:buChar char="•"/>
            </a:pPr>
            <a:endParaRPr lang="en-US" dirty="0"/>
          </a:p>
          <a:p>
            <a:pPr>
              <a:buFont typeface="Arial" panose="020B0604020202020204" pitchFamily="34" charset="0"/>
              <a:buChar char="•"/>
            </a:pPr>
            <a:r>
              <a:rPr lang="en-US" b="1" dirty="0"/>
              <a:t> Potential Bots or Fake Accounts:</a:t>
            </a:r>
            <a:r>
              <a:rPr lang="en-US" dirty="0"/>
              <a:t> </a:t>
            </a:r>
            <a:r>
              <a:rPr lang="en-US" b="1" dirty="0"/>
              <a:t>13 user accounts</a:t>
            </a:r>
            <a:r>
              <a:rPr lang="en-US" dirty="0"/>
              <a:t> have been marked as potential bots or fake users, as they have liked every single photo on the platform, a behavior that is unlikely for a genuine user.</a:t>
            </a:r>
          </a:p>
        </p:txBody>
      </p:sp>
    </p:spTree>
    <p:extLst>
      <p:ext uri="{BB962C8B-B14F-4D97-AF65-F5344CB8AC3E}">
        <p14:creationId xmlns:p14="http://schemas.microsoft.com/office/powerpoint/2010/main" val="214294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90EE-19D9-B483-D603-9D1CB475C8B7}"/>
              </a:ext>
            </a:extLst>
          </p:cNvPr>
          <p:cNvSpPr>
            <a:spLocks noGrp="1"/>
          </p:cNvSpPr>
          <p:nvPr>
            <p:ph type="title"/>
          </p:nvPr>
        </p:nvSpPr>
        <p:spPr/>
        <p:txBody>
          <a:bodyPr/>
          <a:lstStyle/>
          <a:p>
            <a:r>
              <a:rPr lang="en-US" dirty="0"/>
              <a:t>Recommendations </a:t>
            </a:r>
          </a:p>
        </p:txBody>
      </p:sp>
      <p:sp>
        <p:nvSpPr>
          <p:cNvPr id="3" name="TextBox 2">
            <a:extLst>
              <a:ext uri="{FF2B5EF4-FFF2-40B4-BE49-F238E27FC236}">
                <a16:creationId xmlns:a16="http://schemas.microsoft.com/office/drawing/2014/main" id="{7637E0FC-24AF-4ABB-B815-3E1D041F6E41}"/>
              </a:ext>
            </a:extLst>
          </p:cNvPr>
          <p:cNvSpPr txBox="1"/>
          <p:nvPr/>
        </p:nvSpPr>
        <p:spPr>
          <a:xfrm>
            <a:off x="953729" y="1690688"/>
            <a:ext cx="10245213"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Re-engage Inactive Users :</a:t>
            </a:r>
            <a:r>
              <a:rPr lang="en-US" dirty="0"/>
              <a:t> We can launch personalized email or in-app campaigns encouraging inactive users to post their first photo.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Leverage High Engagement Days :</a:t>
            </a:r>
            <a:r>
              <a:rPr lang="en-US" dirty="0"/>
              <a:t> Schedule promotional events, content challenges, marketing campaigns or sponsored posts on </a:t>
            </a:r>
            <a:r>
              <a:rPr lang="en-US" b="1" dirty="0"/>
              <a:t>Sundays and Thursdays</a:t>
            </a:r>
            <a:r>
              <a:rPr lang="en-US" dirty="0"/>
              <a:t> to capitalize on peak user activity.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Highlight Top Content Creators : </a:t>
            </a:r>
            <a:r>
              <a:rPr lang="en-US" dirty="0"/>
              <a:t>Feature contest winners like </a:t>
            </a:r>
            <a:r>
              <a:rPr lang="en-US" b="1" dirty="0"/>
              <a:t>Zack_kemmer93</a:t>
            </a:r>
            <a:r>
              <a:rPr lang="en-US" dirty="0"/>
              <a:t> to motivate other users and create a sense of healthy competition. We can introduce a "Photo of the Week" or "Top Creator" section.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Detect and Remove Fake Accounts :</a:t>
            </a:r>
            <a:r>
              <a:rPr lang="en-US" dirty="0"/>
              <a:t> Strengthen bot detection by flagging accounts with abnormal engagement patterns (e.g., liking every photo). Implement CAPTCHA challenges or email verification for suspicious activity.</a:t>
            </a:r>
          </a:p>
        </p:txBody>
      </p:sp>
    </p:spTree>
    <p:extLst>
      <p:ext uri="{BB962C8B-B14F-4D97-AF65-F5344CB8AC3E}">
        <p14:creationId xmlns:p14="http://schemas.microsoft.com/office/powerpoint/2010/main" val="308860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18CAE-CCA0-7C5D-E82B-10E1880319B5}"/>
              </a:ext>
            </a:extLst>
          </p:cNvPr>
          <p:cNvSpPr txBox="1"/>
          <p:nvPr/>
        </p:nvSpPr>
        <p:spPr>
          <a:xfrm>
            <a:off x="629265" y="2310580"/>
            <a:ext cx="10530348" cy="1569660"/>
          </a:xfrm>
          <a:prstGeom prst="rect">
            <a:avLst/>
          </a:prstGeom>
          <a:noFill/>
        </p:spPr>
        <p:txBody>
          <a:bodyPr wrap="square" rtlCol="0">
            <a:spAutoFit/>
          </a:bodyPr>
          <a:lstStyle/>
          <a:p>
            <a:pPr algn="ctr"/>
            <a:r>
              <a:rPr lang="en-US" sz="9600" dirty="0"/>
              <a:t>Thank You </a:t>
            </a:r>
          </a:p>
        </p:txBody>
      </p:sp>
    </p:spTree>
    <p:extLst>
      <p:ext uri="{BB962C8B-B14F-4D97-AF65-F5344CB8AC3E}">
        <p14:creationId xmlns:p14="http://schemas.microsoft.com/office/powerpoint/2010/main" val="311785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71B4-C741-9532-B848-72F86AE0DAFF}"/>
              </a:ext>
            </a:extLst>
          </p:cNvPr>
          <p:cNvSpPr>
            <a:spLocks noGrp="1"/>
          </p:cNvSpPr>
          <p:nvPr>
            <p:ph type="title"/>
          </p:nvPr>
        </p:nvSpPr>
        <p:spPr/>
        <p:txBody>
          <a:bodyPr/>
          <a:lstStyle/>
          <a:p>
            <a:r>
              <a:rPr lang="en-US" dirty="0"/>
              <a:t>Description :- </a:t>
            </a:r>
          </a:p>
        </p:txBody>
      </p:sp>
      <p:sp>
        <p:nvSpPr>
          <p:cNvPr id="3" name="TextBox 2">
            <a:extLst>
              <a:ext uri="{FF2B5EF4-FFF2-40B4-BE49-F238E27FC236}">
                <a16:creationId xmlns:a16="http://schemas.microsoft.com/office/drawing/2014/main" id="{B02CEDB3-5B86-8E6E-40C7-611527C7F63E}"/>
              </a:ext>
            </a:extLst>
          </p:cNvPr>
          <p:cNvSpPr txBox="1"/>
          <p:nvPr/>
        </p:nvSpPr>
        <p:spPr>
          <a:xfrm>
            <a:off x="838200" y="1690688"/>
            <a:ext cx="10127226" cy="3170099"/>
          </a:xfrm>
          <a:prstGeom prst="rect">
            <a:avLst/>
          </a:prstGeom>
          <a:noFill/>
        </p:spPr>
        <p:txBody>
          <a:bodyPr wrap="square" rtlCol="0">
            <a:spAutoFit/>
          </a:bodyPr>
          <a:lstStyle/>
          <a:p>
            <a:r>
              <a:rPr lang="en-US" sz="2000" dirty="0">
                <a:latin typeface="Manrope"/>
              </a:rPr>
              <a:t>This Project</a:t>
            </a:r>
            <a:r>
              <a:rPr lang="en-US" sz="2000" b="0" i="0" dirty="0">
                <a:effectLst/>
                <a:latin typeface="Manrope"/>
              </a:rPr>
              <a:t> involves analyzing user interactions and engagement with the Instagram app to provide valuable insights that can help the business grow.</a:t>
            </a:r>
          </a:p>
          <a:p>
            <a:br>
              <a:rPr lang="en-US" sz="2000" dirty="0"/>
            </a:br>
            <a:r>
              <a:rPr lang="en-US" sz="2000" b="0" i="0" dirty="0">
                <a:effectLst/>
                <a:latin typeface="Manrope"/>
              </a:rPr>
              <a:t>User analysis involves tracking how users engage with a digital product, such as a software application or a mobile app. The insights derived from this analysis can be used by various teams within the business. </a:t>
            </a:r>
            <a:br>
              <a:rPr lang="en-US" sz="2000" dirty="0">
                <a:latin typeface="Manrope"/>
              </a:rPr>
            </a:br>
            <a:endParaRPr lang="en-US" sz="2000" dirty="0">
              <a:latin typeface="Manrope"/>
            </a:endParaRPr>
          </a:p>
          <a:p>
            <a:r>
              <a:rPr lang="en-US" sz="2000" b="0" i="0" dirty="0">
                <a:effectLst/>
                <a:latin typeface="Manrope"/>
              </a:rPr>
              <a:t>For example, the marketing team might use these insights to launch a new campaign, the product team might use them to decide on new features to build, and the development team might use them to improve the overall user experience.</a:t>
            </a:r>
            <a:endParaRPr lang="en-US" sz="2000" dirty="0"/>
          </a:p>
        </p:txBody>
      </p:sp>
    </p:spTree>
    <p:extLst>
      <p:ext uri="{BB962C8B-B14F-4D97-AF65-F5344CB8AC3E}">
        <p14:creationId xmlns:p14="http://schemas.microsoft.com/office/powerpoint/2010/main" val="40637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F27CD-3FDB-503B-35BC-450E4C765432}"/>
              </a:ext>
            </a:extLst>
          </p:cNvPr>
          <p:cNvSpPr>
            <a:spLocks noGrp="1"/>
          </p:cNvSpPr>
          <p:nvPr>
            <p:ph type="title"/>
          </p:nvPr>
        </p:nvSpPr>
        <p:spPr/>
        <p:txBody>
          <a:bodyPr/>
          <a:lstStyle/>
          <a:p>
            <a:r>
              <a:rPr lang="en-US" dirty="0"/>
              <a:t>Approach to the Project </a:t>
            </a:r>
          </a:p>
        </p:txBody>
      </p:sp>
      <p:sp>
        <p:nvSpPr>
          <p:cNvPr id="3" name="TextBox 2">
            <a:extLst>
              <a:ext uri="{FF2B5EF4-FFF2-40B4-BE49-F238E27FC236}">
                <a16:creationId xmlns:a16="http://schemas.microsoft.com/office/drawing/2014/main" id="{F887A065-9963-A0D1-0928-B29718CC803A}"/>
              </a:ext>
            </a:extLst>
          </p:cNvPr>
          <p:cNvSpPr txBox="1"/>
          <p:nvPr/>
        </p:nvSpPr>
        <p:spPr>
          <a:xfrm>
            <a:off x="993058" y="2054942"/>
            <a:ext cx="10087897" cy="3693319"/>
          </a:xfrm>
          <a:prstGeom prst="rect">
            <a:avLst/>
          </a:prstGeom>
          <a:noFill/>
        </p:spPr>
        <p:txBody>
          <a:bodyPr wrap="square" rtlCol="0">
            <a:spAutoFit/>
          </a:bodyPr>
          <a:lstStyle/>
          <a:p>
            <a:r>
              <a:rPr lang="en-US" dirty="0"/>
              <a:t>This project aims to deliver a comprehensive analytical report for Instagram stakeholders (Marketing Team, Product Team, Investors etc.), highlighting key business metrics and performance indicators. It leverages descriptive analytics to uncover user behavior patterns and platform trends. </a:t>
            </a:r>
            <a:br>
              <a:rPr lang="en-US" dirty="0"/>
            </a:br>
            <a:br>
              <a:rPr lang="en-US" dirty="0"/>
            </a:br>
            <a:r>
              <a:rPr lang="en-US" dirty="0"/>
              <a:t>The analysis is divided into two key areas: </a:t>
            </a:r>
            <a:br>
              <a:rPr lang="en-US" dirty="0"/>
            </a:br>
            <a:br>
              <a:rPr lang="en-US" dirty="0"/>
            </a:br>
            <a:r>
              <a:rPr lang="en-US" b="1" dirty="0"/>
              <a:t>Marketing Analysis : </a:t>
            </a:r>
            <a:r>
              <a:rPr lang="en-US" dirty="0"/>
              <a:t>The focus is on identifying loyal users, re-engaging inactive ones, running fair contests, researching effective hashtags, and optimizing ad campaign strategies. </a:t>
            </a:r>
            <a:br>
              <a:rPr lang="en-US" dirty="0"/>
            </a:br>
            <a:endParaRPr lang="en-US" dirty="0"/>
          </a:p>
          <a:p>
            <a:r>
              <a:rPr lang="en-US" b="1" dirty="0"/>
              <a:t>Investor Metrics :  </a:t>
            </a:r>
            <a:r>
              <a:rPr lang="en-US" dirty="0"/>
              <a:t>The metrics highlights user engagement trends and detects fake or bot accounts. </a:t>
            </a:r>
            <a:br>
              <a:rPr lang="en-US" dirty="0"/>
            </a:br>
            <a:endParaRPr lang="en-US" dirty="0"/>
          </a:p>
          <a:p>
            <a:r>
              <a:rPr lang="en-US" dirty="0"/>
              <a:t>Additionally, the report includes actionable recommendations designed to enhance user engagement and support overall business growth.</a:t>
            </a:r>
          </a:p>
        </p:txBody>
      </p:sp>
    </p:spTree>
    <p:extLst>
      <p:ext uri="{BB962C8B-B14F-4D97-AF65-F5344CB8AC3E}">
        <p14:creationId xmlns:p14="http://schemas.microsoft.com/office/powerpoint/2010/main" val="57603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43DE5-1567-667B-54CE-967893949599}"/>
              </a:ext>
            </a:extLst>
          </p:cNvPr>
          <p:cNvSpPr>
            <a:spLocks noGrp="1"/>
          </p:cNvSpPr>
          <p:nvPr>
            <p:ph type="title"/>
          </p:nvPr>
        </p:nvSpPr>
        <p:spPr/>
        <p:txBody>
          <a:bodyPr/>
          <a:lstStyle/>
          <a:p>
            <a:r>
              <a:rPr lang="en-US" dirty="0"/>
              <a:t>Tech-Stack used </a:t>
            </a:r>
          </a:p>
        </p:txBody>
      </p:sp>
      <p:sp>
        <p:nvSpPr>
          <p:cNvPr id="3" name="TextBox 2">
            <a:extLst>
              <a:ext uri="{FF2B5EF4-FFF2-40B4-BE49-F238E27FC236}">
                <a16:creationId xmlns:a16="http://schemas.microsoft.com/office/drawing/2014/main" id="{3B524609-9ED2-053C-1717-967A247FC843}"/>
              </a:ext>
            </a:extLst>
          </p:cNvPr>
          <p:cNvSpPr txBox="1"/>
          <p:nvPr/>
        </p:nvSpPr>
        <p:spPr>
          <a:xfrm>
            <a:off x="1061884" y="1897626"/>
            <a:ext cx="10028903" cy="2585323"/>
          </a:xfrm>
          <a:prstGeom prst="rect">
            <a:avLst/>
          </a:prstGeom>
          <a:noFill/>
        </p:spPr>
        <p:txBody>
          <a:bodyPr wrap="square" rtlCol="0">
            <a:spAutoFit/>
          </a:bodyPr>
          <a:lstStyle/>
          <a:p>
            <a:pPr>
              <a:buNone/>
            </a:pPr>
            <a:r>
              <a:rPr lang="en-US" b="1" dirty="0"/>
              <a:t>Microsoft SQL Server Management Studio (SSMS 20.2.1)</a:t>
            </a:r>
            <a:r>
              <a:rPr lang="en-US" dirty="0"/>
              <a:t> was utilized as the primary tool for this project, enabling efficient data import, transformation, and analysis. Its support for advanced analytics, in-memory processing, and robust security features made it ideal for handling complex datasets and queries involved in the Instagram user analytics project.</a:t>
            </a:r>
          </a:p>
          <a:p>
            <a:pPr>
              <a:buNone/>
            </a:pPr>
            <a:endParaRPr lang="en-US" dirty="0"/>
          </a:p>
          <a:p>
            <a:r>
              <a:rPr lang="en-US" dirty="0"/>
              <a:t>The intuitive and user-friendly interface of SSMS significantly enhanced productivity, allowing seamless execution of large queries and visualization of results. Additionally the smart features like IntelliSense and built-in code snippets, enhanced coding efficiency and reduced development time.</a:t>
            </a:r>
          </a:p>
          <a:p>
            <a:endParaRPr lang="en-US" dirty="0"/>
          </a:p>
        </p:txBody>
      </p:sp>
      <p:sp>
        <p:nvSpPr>
          <p:cNvPr id="4" name="TextBox 3">
            <a:extLst>
              <a:ext uri="{FF2B5EF4-FFF2-40B4-BE49-F238E27FC236}">
                <a16:creationId xmlns:a16="http://schemas.microsoft.com/office/drawing/2014/main" id="{EEDC7BFD-CF07-2EE0-AE11-754DD6B51728}"/>
              </a:ext>
            </a:extLst>
          </p:cNvPr>
          <p:cNvSpPr txBox="1"/>
          <p:nvPr/>
        </p:nvSpPr>
        <p:spPr>
          <a:xfrm>
            <a:off x="6587613" y="5289755"/>
            <a:ext cx="4935793" cy="954107"/>
          </a:xfrm>
          <a:prstGeom prst="rect">
            <a:avLst/>
          </a:prstGeom>
          <a:noFill/>
        </p:spPr>
        <p:txBody>
          <a:bodyPr wrap="square" rtlCol="0">
            <a:spAutoFit/>
          </a:bodyPr>
          <a:lstStyle/>
          <a:p>
            <a:r>
              <a:rPr lang="en-US" sz="1400" dirty="0"/>
              <a:t>I tried using MySQL Workbench as well but since I installed it earlier on my system and removed it later on, so while attempting this project I was not able to use my root password, hence I left with no option then using MS SQL Server.</a:t>
            </a:r>
          </a:p>
        </p:txBody>
      </p:sp>
    </p:spTree>
    <p:extLst>
      <p:ext uri="{BB962C8B-B14F-4D97-AF65-F5344CB8AC3E}">
        <p14:creationId xmlns:p14="http://schemas.microsoft.com/office/powerpoint/2010/main" val="3891371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77D8-D538-A3A2-CDA5-1F04A73EFD91}"/>
              </a:ext>
            </a:extLst>
          </p:cNvPr>
          <p:cNvSpPr>
            <a:spLocks noGrp="1"/>
          </p:cNvSpPr>
          <p:nvPr>
            <p:ph type="title"/>
          </p:nvPr>
        </p:nvSpPr>
        <p:spPr/>
        <p:txBody>
          <a:bodyPr/>
          <a:lstStyle/>
          <a:p>
            <a:r>
              <a:rPr lang="en-US" dirty="0"/>
              <a:t>SQL Analysis </a:t>
            </a:r>
          </a:p>
        </p:txBody>
      </p:sp>
      <p:sp>
        <p:nvSpPr>
          <p:cNvPr id="3" name="TextBox 2">
            <a:extLst>
              <a:ext uri="{FF2B5EF4-FFF2-40B4-BE49-F238E27FC236}">
                <a16:creationId xmlns:a16="http://schemas.microsoft.com/office/drawing/2014/main" id="{0C7952E2-FE84-ED1D-F9B8-F9EC05F6EEBB}"/>
              </a:ext>
            </a:extLst>
          </p:cNvPr>
          <p:cNvSpPr txBox="1"/>
          <p:nvPr/>
        </p:nvSpPr>
        <p:spPr>
          <a:xfrm>
            <a:off x="845574" y="2202426"/>
            <a:ext cx="10550013" cy="3416320"/>
          </a:xfrm>
          <a:prstGeom prst="rect">
            <a:avLst/>
          </a:prstGeom>
          <a:noFill/>
        </p:spPr>
        <p:txBody>
          <a:bodyPr wrap="square" rtlCol="0">
            <a:spAutoFit/>
          </a:bodyPr>
          <a:lstStyle/>
          <a:p>
            <a:r>
              <a:rPr lang="en-US" b="1" i="0" dirty="0">
                <a:effectLst/>
                <a:latin typeface="Manrope"/>
              </a:rPr>
              <a:t>A) Marketing Analysis:</a:t>
            </a:r>
          </a:p>
          <a:p>
            <a:pPr marL="800100" lvl="1" indent="-342900">
              <a:buFont typeface="+mj-lt"/>
              <a:buAutoNum type="arabicPeriod"/>
            </a:pPr>
            <a:r>
              <a:rPr lang="en-US" b="1" i="0" dirty="0">
                <a:effectLst/>
                <a:latin typeface="Manrope"/>
              </a:rPr>
              <a:t>Loyal User Reward</a:t>
            </a:r>
          </a:p>
          <a:p>
            <a:pPr marL="800100" lvl="1" indent="-342900">
              <a:buFont typeface="+mj-lt"/>
              <a:buAutoNum type="arabicPeriod"/>
            </a:pPr>
            <a:r>
              <a:rPr lang="en-US" b="1" i="0" dirty="0">
                <a:effectLst/>
                <a:latin typeface="Manrope"/>
              </a:rPr>
              <a:t>Inactive User Engagement</a:t>
            </a:r>
          </a:p>
          <a:p>
            <a:pPr marL="800100" lvl="1" indent="-342900">
              <a:buFont typeface="+mj-lt"/>
              <a:buAutoNum type="arabicPeriod"/>
            </a:pPr>
            <a:r>
              <a:rPr lang="en-US" b="1" i="0" dirty="0">
                <a:effectLst/>
                <a:latin typeface="Manrope"/>
              </a:rPr>
              <a:t>Contest Winner Declaration</a:t>
            </a:r>
            <a:endParaRPr lang="en-US" b="1" dirty="0">
              <a:latin typeface="Manrope"/>
            </a:endParaRPr>
          </a:p>
          <a:p>
            <a:pPr marL="800100" lvl="1" indent="-342900">
              <a:buFont typeface="+mj-lt"/>
              <a:buAutoNum type="arabicPeriod"/>
            </a:pPr>
            <a:r>
              <a:rPr lang="en-US" b="1" i="0" dirty="0">
                <a:effectLst/>
                <a:latin typeface="Manrope"/>
              </a:rPr>
              <a:t>Hashtag Research</a:t>
            </a:r>
          </a:p>
          <a:p>
            <a:pPr marL="800100" lvl="1" indent="-342900">
              <a:buFont typeface="+mj-lt"/>
              <a:buAutoNum type="arabicPeriod"/>
            </a:pPr>
            <a:r>
              <a:rPr lang="en-US" b="1" i="0" dirty="0">
                <a:effectLst/>
                <a:latin typeface="Manrope"/>
              </a:rPr>
              <a:t>Ad Campaign Launch</a:t>
            </a:r>
          </a:p>
          <a:p>
            <a:pPr lvl="1"/>
            <a:endParaRPr lang="en-US" b="1" i="0" dirty="0">
              <a:effectLst/>
              <a:latin typeface="Manrope"/>
            </a:endParaRPr>
          </a:p>
          <a:p>
            <a:pPr lvl="1"/>
            <a:endParaRPr lang="en-US" b="1" dirty="0">
              <a:latin typeface="Manrope"/>
            </a:endParaRPr>
          </a:p>
          <a:p>
            <a:r>
              <a:rPr lang="en-US" b="1" dirty="0">
                <a:latin typeface="Manrope"/>
              </a:rPr>
              <a:t>B) </a:t>
            </a:r>
            <a:r>
              <a:rPr lang="en-US" b="1" i="0" dirty="0">
                <a:effectLst/>
                <a:latin typeface="Manrope"/>
              </a:rPr>
              <a:t>Investor Metrics:</a:t>
            </a:r>
          </a:p>
          <a:p>
            <a:pPr marL="800100" lvl="1" indent="-342900">
              <a:buFont typeface="+mj-lt"/>
              <a:buAutoNum type="arabicPeriod"/>
            </a:pPr>
            <a:r>
              <a:rPr lang="en-US" b="1" i="0" dirty="0">
                <a:effectLst/>
                <a:latin typeface="Manrope"/>
              </a:rPr>
              <a:t>User Engagement</a:t>
            </a:r>
            <a:endParaRPr lang="en-US" b="1" dirty="0">
              <a:latin typeface="Manrope"/>
            </a:endParaRPr>
          </a:p>
          <a:p>
            <a:pPr marL="800100" lvl="1" indent="-342900">
              <a:buFont typeface="+mj-lt"/>
              <a:buAutoNum type="arabicPeriod"/>
            </a:pPr>
            <a:r>
              <a:rPr lang="en-US" b="1" i="0" dirty="0">
                <a:effectLst/>
                <a:latin typeface="Manrope"/>
              </a:rPr>
              <a:t>Bots &amp; Fake Accounts</a:t>
            </a:r>
            <a:endParaRPr lang="en-US" b="1" dirty="0">
              <a:latin typeface="Manrope"/>
            </a:endParaRPr>
          </a:p>
          <a:p>
            <a:endParaRPr lang="en-US" dirty="0"/>
          </a:p>
        </p:txBody>
      </p:sp>
    </p:spTree>
    <p:extLst>
      <p:ext uri="{BB962C8B-B14F-4D97-AF65-F5344CB8AC3E}">
        <p14:creationId xmlns:p14="http://schemas.microsoft.com/office/powerpoint/2010/main" val="16081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CCF0-6B03-80A2-F1EC-58DFB5F906A2}"/>
              </a:ext>
            </a:extLst>
          </p:cNvPr>
          <p:cNvSpPr>
            <a:spLocks noGrp="1"/>
          </p:cNvSpPr>
          <p:nvPr>
            <p:ph type="title"/>
          </p:nvPr>
        </p:nvSpPr>
        <p:spPr>
          <a:xfrm>
            <a:off x="747252" y="365125"/>
            <a:ext cx="10606548" cy="1325563"/>
          </a:xfrm>
        </p:spPr>
        <p:txBody>
          <a:bodyPr>
            <a:normAutofit/>
          </a:bodyPr>
          <a:lstStyle/>
          <a:p>
            <a:r>
              <a:rPr lang="en-US" sz="2400" b="1" i="0" dirty="0">
                <a:effectLst/>
                <a:latin typeface="Manrope"/>
              </a:rPr>
              <a:t>1. Loyal User Reward:</a:t>
            </a:r>
            <a:r>
              <a:rPr lang="en-US" sz="2400" b="0" i="0" dirty="0">
                <a:effectLst/>
                <a:latin typeface="Manrope"/>
              </a:rPr>
              <a:t> </a:t>
            </a:r>
            <a:r>
              <a:rPr lang="en-US" sz="2000" b="0" i="0" dirty="0">
                <a:effectLst/>
                <a:latin typeface="Manrope"/>
              </a:rPr>
              <a:t>The marketing team wants to reward the most loyal users, i.e., those who have been using the platform for the longest time. The </a:t>
            </a:r>
            <a:r>
              <a:rPr lang="en-US" sz="2000" dirty="0">
                <a:latin typeface="Manrope"/>
              </a:rPr>
              <a:t>following</a:t>
            </a:r>
            <a:r>
              <a:rPr lang="en-US" sz="2000" b="0" i="0" dirty="0">
                <a:effectLst/>
                <a:latin typeface="Manrope"/>
              </a:rPr>
              <a:t> query returns the 5 oldest users on Instagram as </a:t>
            </a:r>
            <a:r>
              <a:rPr lang="en-US" sz="2000" dirty="0">
                <a:latin typeface="Manrope"/>
              </a:rPr>
              <a:t>per the </a:t>
            </a:r>
            <a:r>
              <a:rPr lang="en-US" sz="2000" b="0" i="0" dirty="0">
                <a:effectLst/>
                <a:latin typeface="Manrope"/>
              </a:rPr>
              <a:t>provided database.</a:t>
            </a:r>
            <a:endParaRPr lang="en-US" sz="2000" dirty="0"/>
          </a:p>
        </p:txBody>
      </p:sp>
      <p:pic>
        <p:nvPicPr>
          <p:cNvPr id="9" name="Picture 8">
            <a:extLst>
              <a:ext uri="{FF2B5EF4-FFF2-40B4-BE49-F238E27FC236}">
                <a16:creationId xmlns:a16="http://schemas.microsoft.com/office/drawing/2014/main" id="{58141812-7153-0384-7BE5-31D32FB28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556" y="2241757"/>
            <a:ext cx="4345857" cy="3726424"/>
          </a:xfrm>
          <a:prstGeom prst="rect">
            <a:avLst/>
          </a:prstGeom>
        </p:spPr>
      </p:pic>
      <p:sp>
        <p:nvSpPr>
          <p:cNvPr id="11" name="TextBox 10">
            <a:extLst>
              <a:ext uri="{FF2B5EF4-FFF2-40B4-BE49-F238E27FC236}">
                <a16:creationId xmlns:a16="http://schemas.microsoft.com/office/drawing/2014/main" id="{A252C758-BF86-D923-614C-3E9F691DC5DD}"/>
              </a:ext>
            </a:extLst>
          </p:cNvPr>
          <p:cNvSpPr txBox="1"/>
          <p:nvPr/>
        </p:nvSpPr>
        <p:spPr>
          <a:xfrm>
            <a:off x="7728150" y="4568383"/>
            <a:ext cx="3991896" cy="646331"/>
          </a:xfrm>
          <a:prstGeom prst="rect">
            <a:avLst/>
          </a:prstGeom>
          <a:noFill/>
        </p:spPr>
        <p:txBody>
          <a:bodyPr wrap="square" rtlCol="0">
            <a:spAutoFit/>
          </a:bodyPr>
          <a:lstStyle/>
          <a:p>
            <a:r>
              <a:rPr lang="en-US" dirty="0"/>
              <a:t>These are the oldest 5 users associated with Instagram.</a:t>
            </a:r>
          </a:p>
        </p:txBody>
      </p:sp>
      <p:sp>
        <p:nvSpPr>
          <p:cNvPr id="13" name="Arrow: Right 12">
            <a:extLst>
              <a:ext uri="{FF2B5EF4-FFF2-40B4-BE49-F238E27FC236}">
                <a16:creationId xmlns:a16="http://schemas.microsoft.com/office/drawing/2014/main" id="{3196FEBD-0D95-F7C5-A1DC-35367AC9F4B2}"/>
              </a:ext>
            </a:extLst>
          </p:cNvPr>
          <p:cNvSpPr/>
          <p:nvPr/>
        </p:nvSpPr>
        <p:spPr>
          <a:xfrm flipH="1">
            <a:off x="5884602" y="4703437"/>
            <a:ext cx="1327358" cy="5112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44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BF76-E93C-721A-90AC-8958E5334959}"/>
              </a:ext>
            </a:extLst>
          </p:cNvPr>
          <p:cNvSpPr>
            <a:spLocks noGrp="1"/>
          </p:cNvSpPr>
          <p:nvPr>
            <p:ph type="title"/>
          </p:nvPr>
        </p:nvSpPr>
        <p:spPr>
          <a:xfrm>
            <a:off x="838200" y="137651"/>
            <a:ext cx="10515600" cy="865239"/>
          </a:xfrm>
        </p:spPr>
        <p:txBody>
          <a:bodyPr>
            <a:normAutofit fontScale="90000"/>
          </a:bodyPr>
          <a:lstStyle/>
          <a:p>
            <a:r>
              <a:rPr lang="en-US" sz="2400" b="1" i="0" dirty="0">
                <a:effectLst/>
                <a:latin typeface="Manrope"/>
              </a:rPr>
              <a:t>2. Inactive User Engagement:</a:t>
            </a:r>
            <a:r>
              <a:rPr lang="en-US" sz="2000" b="0" i="0" dirty="0">
                <a:effectLst/>
                <a:latin typeface="Manrope"/>
              </a:rPr>
              <a:t> The team wants to encourage inactive users to start posting by sending them promotional emails. The query below </a:t>
            </a:r>
            <a:r>
              <a:rPr lang="en-US" sz="2000" dirty="0">
                <a:latin typeface="Manrope"/>
              </a:rPr>
              <a:t>identifies all users who have never posted anything </a:t>
            </a:r>
            <a:r>
              <a:rPr lang="en-US" sz="2000" b="0" i="0" dirty="0">
                <a:effectLst/>
                <a:latin typeface="Manrope"/>
              </a:rPr>
              <a:t>on Instagram.</a:t>
            </a:r>
            <a:endParaRPr lang="en-US" sz="2000" dirty="0"/>
          </a:p>
        </p:txBody>
      </p:sp>
      <p:pic>
        <p:nvPicPr>
          <p:cNvPr id="10" name="Picture 9">
            <a:extLst>
              <a:ext uri="{FF2B5EF4-FFF2-40B4-BE49-F238E27FC236}">
                <a16:creationId xmlns:a16="http://schemas.microsoft.com/office/drawing/2014/main" id="{12BA0D79-F97F-44E4-2069-D3529B79FA92}"/>
              </a:ext>
            </a:extLst>
          </p:cNvPr>
          <p:cNvPicPr>
            <a:picLocks noChangeAspect="1"/>
          </p:cNvPicPr>
          <p:nvPr/>
        </p:nvPicPr>
        <p:blipFill>
          <a:blip r:embed="rId2"/>
          <a:stretch>
            <a:fillRect/>
          </a:stretch>
        </p:blipFill>
        <p:spPr>
          <a:xfrm>
            <a:off x="838200" y="1002890"/>
            <a:ext cx="6060966" cy="5555226"/>
          </a:xfrm>
          <a:prstGeom prst="rect">
            <a:avLst/>
          </a:prstGeom>
        </p:spPr>
      </p:pic>
      <p:sp>
        <p:nvSpPr>
          <p:cNvPr id="11" name="TextBox 10">
            <a:extLst>
              <a:ext uri="{FF2B5EF4-FFF2-40B4-BE49-F238E27FC236}">
                <a16:creationId xmlns:a16="http://schemas.microsoft.com/office/drawing/2014/main" id="{ADE93860-4073-517E-F27C-DDC249C69CD7}"/>
              </a:ext>
            </a:extLst>
          </p:cNvPr>
          <p:cNvSpPr txBox="1"/>
          <p:nvPr/>
        </p:nvSpPr>
        <p:spPr>
          <a:xfrm>
            <a:off x="8301502" y="4052187"/>
            <a:ext cx="3175818" cy="646331"/>
          </a:xfrm>
          <a:prstGeom prst="rect">
            <a:avLst/>
          </a:prstGeom>
          <a:noFill/>
        </p:spPr>
        <p:txBody>
          <a:bodyPr wrap="square" rtlCol="0">
            <a:spAutoFit/>
          </a:bodyPr>
          <a:lstStyle/>
          <a:p>
            <a:r>
              <a:rPr lang="en-US" dirty="0"/>
              <a:t>A total of 26 users have never posted any content on the site .</a:t>
            </a:r>
          </a:p>
        </p:txBody>
      </p:sp>
      <p:sp>
        <p:nvSpPr>
          <p:cNvPr id="12" name="Arrow: Right 11">
            <a:extLst>
              <a:ext uri="{FF2B5EF4-FFF2-40B4-BE49-F238E27FC236}">
                <a16:creationId xmlns:a16="http://schemas.microsoft.com/office/drawing/2014/main" id="{46D1FC07-4C8F-7ACC-AFD5-993B42BC05AC}"/>
              </a:ext>
            </a:extLst>
          </p:cNvPr>
          <p:cNvSpPr/>
          <p:nvPr/>
        </p:nvSpPr>
        <p:spPr>
          <a:xfrm flipH="1">
            <a:off x="6990734" y="4168876"/>
            <a:ext cx="1219200"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2102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8ED9-1FD5-AFFF-D4A6-AC5B2C9BFF49}"/>
              </a:ext>
            </a:extLst>
          </p:cNvPr>
          <p:cNvSpPr>
            <a:spLocks noGrp="1"/>
          </p:cNvSpPr>
          <p:nvPr>
            <p:ph type="title"/>
          </p:nvPr>
        </p:nvSpPr>
        <p:spPr/>
        <p:txBody>
          <a:bodyPr>
            <a:normAutofit/>
          </a:bodyPr>
          <a:lstStyle/>
          <a:p>
            <a:r>
              <a:rPr lang="en-US" sz="2400" b="1" i="0" dirty="0">
                <a:effectLst/>
                <a:latin typeface="Manrope"/>
              </a:rPr>
              <a:t>3. Contest Winner Declaration:</a:t>
            </a:r>
            <a:r>
              <a:rPr lang="en-US" sz="2400" b="0" i="0" dirty="0">
                <a:effectLst/>
                <a:latin typeface="Manrope"/>
              </a:rPr>
              <a:t> </a:t>
            </a:r>
            <a:r>
              <a:rPr lang="en-US" sz="2000" b="0" i="0" dirty="0">
                <a:effectLst/>
                <a:latin typeface="Manrope"/>
              </a:rPr>
              <a:t>The team has organized a contest where the user with the most likes on a single photo wins. The below mentioned query returns the user with maximum number of likes on a single photo.</a:t>
            </a:r>
            <a:endParaRPr lang="en-US" sz="2000" dirty="0"/>
          </a:p>
        </p:txBody>
      </p:sp>
      <p:pic>
        <p:nvPicPr>
          <p:cNvPr id="5" name="Picture 4">
            <a:extLst>
              <a:ext uri="{FF2B5EF4-FFF2-40B4-BE49-F238E27FC236}">
                <a16:creationId xmlns:a16="http://schemas.microsoft.com/office/drawing/2014/main" id="{39B74FB6-116F-8956-11F6-7F850DD88431}"/>
              </a:ext>
            </a:extLst>
          </p:cNvPr>
          <p:cNvPicPr>
            <a:picLocks noChangeAspect="1"/>
          </p:cNvPicPr>
          <p:nvPr/>
        </p:nvPicPr>
        <p:blipFill>
          <a:blip r:embed="rId2"/>
          <a:stretch>
            <a:fillRect/>
          </a:stretch>
        </p:blipFill>
        <p:spPr>
          <a:xfrm>
            <a:off x="838200" y="1799303"/>
            <a:ext cx="6211529" cy="4555674"/>
          </a:xfrm>
          <a:prstGeom prst="rect">
            <a:avLst/>
          </a:prstGeom>
        </p:spPr>
      </p:pic>
      <p:sp>
        <p:nvSpPr>
          <p:cNvPr id="7" name="TextBox 6">
            <a:extLst>
              <a:ext uri="{FF2B5EF4-FFF2-40B4-BE49-F238E27FC236}">
                <a16:creationId xmlns:a16="http://schemas.microsoft.com/office/drawing/2014/main" id="{0C6B39AD-8E8C-0E43-DC80-757236C8554A}"/>
              </a:ext>
            </a:extLst>
          </p:cNvPr>
          <p:cNvSpPr txBox="1"/>
          <p:nvPr/>
        </p:nvSpPr>
        <p:spPr>
          <a:xfrm>
            <a:off x="8259096" y="5270090"/>
            <a:ext cx="3362633" cy="923330"/>
          </a:xfrm>
          <a:prstGeom prst="rect">
            <a:avLst/>
          </a:prstGeom>
          <a:noFill/>
        </p:spPr>
        <p:txBody>
          <a:bodyPr wrap="square" rtlCol="0">
            <a:spAutoFit/>
          </a:bodyPr>
          <a:lstStyle/>
          <a:p>
            <a:r>
              <a:rPr lang="en-US" dirty="0"/>
              <a:t>Zack_Kemmer93 is the contest winner as he got the most number of likes on a single photo.</a:t>
            </a:r>
          </a:p>
        </p:txBody>
      </p:sp>
      <p:sp>
        <p:nvSpPr>
          <p:cNvPr id="10" name="Arrow: Right 9">
            <a:extLst>
              <a:ext uri="{FF2B5EF4-FFF2-40B4-BE49-F238E27FC236}">
                <a16:creationId xmlns:a16="http://schemas.microsoft.com/office/drawing/2014/main" id="{452226AA-C35C-5161-B3EE-E4EA19C848DC}"/>
              </a:ext>
            </a:extLst>
          </p:cNvPr>
          <p:cNvSpPr/>
          <p:nvPr/>
        </p:nvSpPr>
        <p:spPr>
          <a:xfrm flipH="1">
            <a:off x="7167715" y="5525277"/>
            <a:ext cx="973394"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166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DFCC-4B07-AEE3-83C9-2399B259A044}"/>
              </a:ext>
            </a:extLst>
          </p:cNvPr>
          <p:cNvSpPr>
            <a:spLocks noGrp="1"/>
          </p:cNvSpPr>
          <p:nvPr>
            <p:ph type="title"/>
          </p:nvPr>
        </p:nvSpPr>
        <p:spPr>
          <a:xfrm>
            <a:off x="838200" y="365126"/>
            <a:ext cx="10515600" cy="1188372"/>
          </a:xfrm>
        </p:spPr>
        <p:txBody>
          <a:bodyPr>
            <a:normAutofit/>
          </a:bodyPr>
          <a:lstStyle/>
          <a:p>
            <a:r>
              <a:rPr lang="en-US" sz="2400" b="1" i="0" dirty="0">
                <a:effectLst/>
                <a:latin typeface="Manrope"/>
              </a:rPr>
              <a:t>4. Hashtag Research:</a:t>
            </a:r>
            <a:r>
              <a:rPr lang="en-US" sz="2400" b="0" i="0" dirty="0">
                <a:effectLst/>
                <a:latin typeface="Manrope"/>
              </a:rPr>
              <a:t> </a:t>
            </a:r>
            <a:r>
              <a:rPr lang="en-US" sz="2000" b="0" i="0" dirty="0">
                <a:effectLst/>
                <a:latin typeface="Manrope"/>
              </a:rPr>
              <a:t>A partner brand wants to know the most popular hashtags to use in their posts to reach the most people. This query </a:t>
            </a:r>
            <a:r>
              <a:rPr lang="en-US" sz="2000" dirty="0">
                <a:latin typeface="Manrope"/>
              </a:rPr>
              <a:t>highlights</a:t>
            </a:r>
            <a:r>
              <a:rPr lang="en-US" sz="2000" b="0" i="0" dirty="0">
                <a:effectLst/>
                <a:latin typeface="Manrope"/>
              </a:rPr>
              <a:t> the 5 most popular tags with the number of times they has been used.</a:t>
            </a:r>
            <a:endParaRPr lang="en-US" sz="2000" dirty="0"/>
          </a:p>
        </p:txBody>
      </p:sp>
      <p:pic>
        <p:nvPicPr>
          <p:cNvPr id="5" name="Picture 4">
            <a:extLst>
              <a:ext uri="{FF2B5EF4-FFF2-40B4-BE49-F238E27FC236}">
                <a16:creationId xmlns:a16="http://schemas.microsoft.com/office/drawing/2014/main" id="{1A2F4B4D-19D0-AA28-AEC3-697C406AF10A}"/>
              </a:ext>
            </a:extLst>
          </p:cNvPr>
          <p:cNvPicPr>
            <a:picLocks noChangeAspect="1"/>
          </p:cNvPicPr>
          <p:nvPr/>
        </p:nvPicPr>
        <p:blipFill>
          <a:blip r:embed="rId2"/>
          <a:stretch>
            <a:fillRect/>
          </a:stretch>
        </p:blipFill>
        <p:spPr>
          <a:xfrm>
            <a:off x="838200" y="1767816"/>
            <a:ext cx="6649378" cy="4725059"/>
          </a:xfrm>
          <a:prstGeom prst="rect">
            <a:avLst/>
          </a:prstGeom>
        </p:spPr>
      </p:pic>
      <p:sp>
        <p:nvSpPr>
          <p:cNvPr id="9" name="TextBox 8">
            <a:extLst>
              <a:ext uri="{FF2B5EF4-FFF2-40B4-BE49-F238E27FC236}">
                <a16:creationId xmlns:a16="http://schemas.microsoft.com/office/drawing/2014/main" id="{AED2B9D5-2B42-220E-9673-4F84BFC222CE}"/>
              </a:ext>
            </a:extLst>
          </p:cNvPr>
          <p:cNvSpPr txBox="1"/>
          <p:nvPr/>
        </p:nvSpPr>
        <p:spPr>
          <a:xfrm>
            <a:off x="8416412" y="4847303"/>
            <a:ext cx="2937387" cy="1200329"/>
          </a:xfrm>
          <a:prstGeom prst="rect">
            <a:avLst/>
          </a:prstGeom>
          <a:noFill/>
        </p:spPr>
        <p:txBody>
          <a:bodyPr wrap="square" rtlCol="0">
            <a:spAutoFit/>
          </a:bodyPr>
          <a:lstStyle/>
          <a:p>
            <a:r>
              <a:rPr lang="en-US" dirty="0"/>
              <a:t>These 5 Hashtags are the most popular on Instagram having the highest number of appearance.</a:t>
            </a:r>
          </a:p>
        </p:txBody>
      </p:sp>
      <p:sp>
        <p:nvSpPr>
          <p:cNvPr id="10" name="Arrow: Right 9">
            <a:extLst>
              <a:ext uri="{FF2B5EF4-FFF2-40B4-BE49-F238E27FC236}">
                <a16:creationId xmlns:a16="http://schemas.microsoft.com/office/drawing/2014/main" id="{0D5D64F9-D045-E58A-4B9D-A905EC751317}"/>
              </a:ext>
            </a:extLst>
          </p:cNvPr>
          <p:cNvSpPr/>
          <p:nvPr/>
        </p:nvSpPr>
        <p:spPr>
          <a:xfrm flipH="1">
            <a:off x="7625229" y="5102490"/>
            <a:ext cx="653531" cy="4129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07374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1223</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Manrope</vt:lpstr>
      <vt:lpstr>Office Theme</vt:lpstr>
      <vt:lpstr>Instagram User Analytics  </vt:lpstr>
      <vt:lpstr>Description :- </vt:lpstr>
      <vt:lpstr>Approach to the Project </vt:lpstr>
      <vt:lpstr>Tech-Stack used </vt:lpstr>
      <vt:lpstr>SQL Analysis </vt:lpstr>
      <vt:lpstr>1. Loyal User Reward: The marketing team wants to reward the most loyal users, i.e., those who have been using the platform for the longest time. The following query returns the 5 oldest users on Instagram as per the provided database.</vt:lpstr>
      <vt:lpstr>2. Inactive User Engagement: The team wants to encourage inactive users to start posting by sending them promotional emails. The query below identifies all users who have never posted anything on Instagram.</vt:lpstr>
      <vt:lpstr>3. Contest Winner Declaration: The team has organized a contest where the user with the most likes on a single photo wins. The below mentioned query returns the user with maximum number of likes on a single photo.</vt:lpstr>
      <vt:lpstr>4. Hashtag Research: A partner brand wants to know the most popular hashtags to use in their posts to reach the most people. This query highlights the 5 most popular tags with the number of times they has been used.</vt:lpstr>
      <vt:lpstr>5. Ad Campaign Launch: The team wants to know the best day of the week to launch ads. This query tells us the days name with number of user’s registered on that day. This query returns the name of the days along with the number of users registered on that particular day.</vt:lpstr>
      <vt:lpstr>B) Investor Metrics : -  1. User Engagement: Investors want to know if users are still active and posting on Instagram or if they are making fewer posts. This query returns two metrics :-  (i) Average posts per user (users who have posted) (ii) Total photos divided by total users (including inactive)</vt:lpstr>
      <vt:lpstr>2. Bots &amp; Fake Accounts: Investors want to know if the platform is crowded with fake and dummy accounts. The below mentioned query returns all the users who have liked on every single photo on the site, we have marked them potential bots or Fake accounts as this is typically not possible for a normal user.</vt:lpstr>
      <vt:lpstr>Key Findings</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Vaishnav</dc:creator>
  <cp:lastModifiedBy>Chetan Vaishnav</cp:lastModifiedBy>
  <cp:revision>1</cp:revision>
  <dcterms:created xsi:type="dcterms:W3CDTF">2025-04-11T11:54:01Z</dcterms:created>
  <dcterms:modified xsi:type="dcterms:W3CDTF">2025-06-21T11:03:57Z</dcterms:modified>
</cp:coreProperties>
</file>