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59" r:id="rId6"/>
    <p:sldId id="260" r:id="rId7"/>
    <p:sldId id="261" r:id="rId8"/>
    <p:sldId id="262" r:id="rId9"/>
    <p:sldId id="271" r:id="rId10"/>
    <p:sldId id="264" r:id="rId11"/>
    <p:sldId id="265" r:id="rId12"/>
    <p:sldId id="272" r:id="rId13"/>
    <p:sldId id="273" r:id="rId14"/>
    <p:sldId id="274" r:id="rId15"/>
    <p:sldId id="268" r:id="rId16"/>
    <p:sldId id="275"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tan Vaishnav" userId="e5427ff97028df47" providerId="LiveId" clId="{77898395-EBEF-4BF2-88D5-A00CB6541A15}"/>
    <pc:docChg chg="undo custSel addSld delSld modSld">
      <pc:chgData name="Chetan Vaishnav" userId="e5427ff97028df47" providerId="LiveId" clId="{77898395-EBEF-4BF2-88D5-A00CB6541A15}" dt="2025-05-05T13:47:15.747" v="6226" actId="20577"/>
      <pc:docMkLst>
        <pc:docMk/>
      </pc:docMkLst>
      <pc:sldChg chg="modSp mod">
        <pc:chgData name="Chetan Vaishnav" userId="e5427ff97028df47" providerId="LiveId" clId="{77898395-EBEF-4BF2-88D5-A00CB6541A15}" dt="2025-04-27T17:45:42.270" v="52" actId="313"/>
        <pc:sldMkLst>
          <pc:docMk/>
          <pc:sldMk cId="3810904606" sldId="256"/>
        </pc:sldMkLst>
        <pc:spChg chg="mod">
          <ac:chgData name="Chetan Vaishnav" userId="e5427ff97028df47" providerId="LiveId" clId="{77898395-EBEF-4BF2-88D5-A00CB6541A15}" dt="2025-04-27T17:45:42.270" v="52" actId="313"/>
          <ac:spMkLst>
            <pc:docMk/>
            <pc:sldMk cId="3810904606" sldId="256"/>
            <ac:spMk id="2" creationId="{57AF15D6-AAF5-B970-2968-B01982C97C42}"/>
          </ac:spMkLst>
        </pc:spChg>
      </pc:sldChg>
      <pc:sldChg chg="modSp mod">
        <pc:chgData name="Chetan Vaishnav" userId="e5427ff97028df47" providerId="LiveId" clId="{77898395-EBEF-4BF2-88D5-A00CB6541A15}" dt="2025-05-05T13:47:15.747" v="6226" actId="20577"/>
        <pc:sldMkLst>
          <pc:docMk/>
          <pc:sldMk cId="406372685" sldId="257"/>
        </pc:sldMkLst>
        <pc:spChg chg="mod">
          <ac:chgData name="Chetan Vaishnav" userId="e5427ff97028df47" providerId="LiveId" clId="{77898395-EBEF-4BF2-88D5-A00CB6541A15}" dt="2025-05-05T13:47:15.747" v="6226" actId="20577"/>
          <ac:spMkLst>
            <pc:docMk/>
            <pc:sldMk cId="406372685" sldId="257"/>
            <ac:spMk id="3" creationId="{B02CEDB3-5B86-8E6E-40C7-611527C7F63E}"/>
          </ac:spMkLst>
        </pc:spChg>
      </pc:sldChg>
      <pc:sldChg chg="del">
        <pc:chgData name="Chetan Vaishnav" userId="e5427ff97028df47" providerId="LiveId" clId="{77898395-EBEF-4BF2-88D5-A00CB6541A15}" dt="2025-04-28T16:49:26.085" v="964" actId="47"/>
        <pc:sldMkLst>
          <pc:docMk/>
          <pc:sldMk cId="1608107047" sldId="258"/>
        </pc:sldMkLst>
      </pc:sldChg>
      <pc:sldChg chg="addSp delSp modSp mod">
        <pc:chgData name="Chetan Vaishnav" userId="e5427ff97028df47" providerId="LiveId" clId="{77898395-EBEF-4BF2-88D5-A00CB6541A15}" dt="2025-05-05T13:13:02.674" v="5341" actId="20577"/>
        <pc:sldMkLst>
          <pc:docMk/>
          <pc:sldMk cId="1209441819" sldId="259"/>
        </pc:sldMkLst>
        <pc:spChg chg="mod">
          <ac:chgData name="Chetan Vaishnav" userId="e5427ff97028df47" providerId="LiveId" clId="{77898395-EBEF-4BF2-88D5-A00CB6541A15}" dt="2025-05-05T13:13:02.674" v="5341" actId="20577"/>
          <ac:spMkLst>
            <pc:docMk/>
            <pc:sldMk cId="1209441819" sldId="259"/>
            <ac:spMk id="2" creationId="{8E97CCF0-6B03-80A2-F1EC-58DFB5F906A2}"/>
          </ac:spMkLst>
        </pc:spChg>
        <pc:spChg chg="mod">
          <ac:chgData name="Chetan Vaishnav" userId="e5427ff97028df47" providerId="LiveId" clId="{77898395-EBEF-4BF2-88D5-A00CB6541A15}" dt="2025-04-28T16:56:35.292" v="1381" actId="14100"/>
          <ac:spMkLst>
            <pc:docMk/>
            <pc:sldMk cId="1209441819" sldId="259"/>
            <ac:spMk id="11" creationId="{A252C758-BF86-D923-614C-3E9F691DC5DD}"/>
          </ac:spMkLst>
        </pc:spChg>
        <pc:spChg chg="mod">
          <ac:chgData name="Chetan Vaishnav" userId="e5427ff97028df47" providerId="LiveId" clId="{77898395-EBEF-4BF2-88D5-A00CB6541A15}" dt="2025-04-28T16:55:46.117" v="1275" actId="1076"/>
          <ac:spMkLst>
            <pc:docMk/>
            <pc:sldMk cId="1209441819" sldId="259"/>
            <ac:spMk id="13" creationId="{3196FEBD-0D95-F7C5-A1DC-35367AC9F4B2}"/>
          </ac:spMkLst>
        </pc:spChg>
        <pc:picChg chg="add mod">
          <ac:chgData name="Chetan Vaishnav" userId="e5427ff97028df47" providerId="LiveId" clId="{77898395-EBEF-4BF2-88D5-A00CB6541A15}" dt="2025-04-28T16:55:35.334" v="1274" actId="14100"/>
          <ac:picMkLst>
            <pc:docMk/>
            <pc:sldMk cId="1209441819" sldId="259"/>
            <ac:picMk id="4" creationId="{51505154-5EF2-F3A4-19A4-96F19908BAC0}"/>
          </ac:picMkLst>
        </pc:picChg>
      </pc:sldChg>
      <pc:sldChg chg="addSp delSp modSp mod">
        <pc:chgData name="Chetan Vaishnav" userId="e5427ff97028df47" providerId="LiveId" clId="{77898395-EBEF-4BF2-88D5-A00CB6541A15}" dt="2025-05-05T13:13:11.208" v="5346" actId="20577"/>
        <pc:sldMkLst>
          <pc:docMk/>
          <pc:sldMk cId="2292102666" sldId="260"/>
        </pc:sldMkLst>
        <pc:spChg chg="mod">
          <ac:chgData name="Chetan Vaishnav" userId="e5427ff97028df47" providerId="LiveId" clId="{77898395-EBEF-4BF2-88D5-A00CB6541A15}" dt="2025-05-05T13:13:11.208" v="5346" actId="20577"/>
          <ac:spMkLst>
            <pc:docMk/>
            <pc:sldMk cId="2292102666" sldId="260"/>
            <ac:spMk id="2" creationId="{55A0BF76-E93C-721A-90AC-8958E5334959}"/>
          </ac:spMkLst>
        </pc:spChg>
        <pc:picChg chg="add mod">
          <ac:chgData name="Chetan Vaishnav" userId="e5427ff97028df47" providerId="LiveId" clId="{77898395-EBEF-4BF2-88D5-A00CB6541A15}" dt="2025-05-05T12:56:32.020" v="3946" actId="14100"/>
          <ac:picMkLst>
            <pc:docMk/>
            <pc:sldMk cId="2292102666" sldId="260"/>
            <ac:picMk id="4" creationId="{B09367E1-342E-F2A3-F2ED-82D93557C5A5}"/>
          </ac:picMkLst>
        </pc:picChg>
      </pc:sldChg>
      <pc:sldChg chg="addSp delSp modSp mod">
        <pc:chgData name="Chetan Vaishnav" userId="e5427ff97028df47" providerId="LiveId" clId="{77898395-EBEF-4BF2-88D5-A00CB6541A15}" dt="2025-05-05T13:13:18.127" v="5351" actId="20577"/>
        <pc:sldMkLst>
          <pc:docMk/>
          <pc:sldMk cId="3411664586" sldId="261"/>
        </pc:sldMkLst>
        <pc:spChg chg="mod">
          <ac:chgData name="Chetan Vaishnav" userId="e5427ff97028df47" providerId="LiveId" clId="{77898395-EBEF-4BF2-88D5-A00CB6541A15}" dt="2025-05-05T13:13:18.127" v="5351" actId="20577"/>
          <ac:spMkLst>
            <pc:docMk/>
            <pc:sldMk cId="3411664586" sldId="261"/>
            <ac:spMk id="2" creationId="{696C8ED9-1FD5-AFFF-D4A6-AC5B2C9BFF49}"/>
          </ac:spMkLst>
        </pc:spChg>
        <pc:spChg chg="add mod">
          <ac:chgData name="Chetan Vaishnav" userId="e5427ff97028df47" providerId="LiveId" clId="{77898395-EBEF-4BF2-88D5-A00CB6541A15}" dt="2025-05-05T13:00:09.297" v="4182" actId="1076"/>
          <ac:spMkLst>
            <pc:docMk/>
            <pc:sldMk cId="3411664586" sldId="261"/>
            <ac:spMk id="3" creationId="{28C4EE4B-068F-2244-5248-88FC35964000}"/>
          </ac:spMkLst>
        </pc:spChg>
        <pc:spChg chg="mod">
          <ac:chgData name="Chetan Vaishnav" userId="e5427ff97028df47" providerId="LiveId" clId="{77898395-EBEF-4BF2-88D5-A00CB6541A15}" dt="2025-04-28T17:35:35.946" v="1664" actId="1076"/>
          <ac:spMkLst>
            <pc:docMk/>
            <pc:sldMk cId="3411664586" sldId="261"/>
            <ac:spMk id="10" creationId="{452226AA-C35C-5161-B3EE-E4EA19C848DC}"/>
          </ac:spMkLst>
        </pc:spChg>
        <pc:picChg chg="add mod">
          <ac:chgData name="Chetan Vaishnav" userId="e5427ff97028df47" providerId="LiveId" clId="{77898395-EBEF-4BF2-88D5-A00CB6541A15}" dt="2025-04-28T17:35:43.285" v="1666" actId="14100"/>
          <ac:picMkLst>
            <pc:docMk/>
            <pc:sldMk cId="3411664586" sldId="261"/>
            <ac:picMk id="4" creationId="{6C1CE4DE-F11E-DE61-8B4D-BDFEC2B01E5B}"/>
          </ac:picMkLst>
        </pc:picChg>
      </pc:sldChg>
      <pc:sldChg chg="addSp delSp modSp mod">
        <pc:chgData name="Chetan Vaishnav" userId="e5427ff97028df47" providerId="LiveId" clId="{77898395-EBEF-4BF2-88D5-A00CB6541A15}" dt="2025-05-05T13:13:28.168" v="5356" actId="20577"/>
        <pc:sldMkLst>
          <pc:docMk/>
          <pc:sldMk cId="2407374816" sldId="262"/>
        </pc:sldMkLst>
        <pc:spChg chg="mod">
          <ac:chgData name="Chetan Vaishnav" userId="e5427ff97028df47" providerId="LiveId" clId="{77898395-EBEF-4BF2-88D5-A00CB6541A15}" dt="2025-05-05T13:13:28.168" v="5356" actId="20577"/>
          <ac:spMkLst>
            <pc:docMk/>
            <pc:sldMk cId="2407374816" sldId="262"/>
            <ac:spMk id="2" creationId="{97B9DFCC-4B07-AEE3-83C9-2399B259A044}"/>
          </ac:spMkLst>
        </pc:spChg>
        <pc:spChg chg="mod">
          <ac:chgData name="Chetan Vaishnav" userId="e5427ff97028df47" providerId="LiveId" clId="{77898395-EBEF-4BF2-88D5-A00CB6541A15}" dt="2025-05-05T13:01:12.453" v="4357" actId="1076"/>
          <ac:spMkLst>
            <pc:docMk/>
            <pc:sldMk cId="2407374816" sldId="262"/>
            <ac:spMk id="9" creationId="{AED2B9D5-2B42-220E-9673-4F84BFC222CE}"/>
          </ac:spMkLst>
        </pc:spChg>
        <pc:spChg chg="mod">
          <ac:chgData name="Chetan Vaishnav" userId="e5427ff97028df47" providerId="LiveId" clId="{77898395-EBEF-4BF2-88D5-A00CB6541A15}" dt="2025-05-05T13:01:23.567" v="4360" actId="1076"/>
          <ac:spMkLst>
            <pc:docMk/>
            <pc:sldMk cId="2407374816" sldId="262"/>
            <ac:spMk id="10" creationId="{0D5D64F9-D045-E58A-4B9D-A905EC751317}"/>
          </ac:spMkLst>
        </pc:spChg>
        <pc:picChg chg="add mod">
          <ac:chgData name="Chetan Vaishnav" userId="e5427ff97028df47" providerId="LiveId" clId="{77898395-EBEF-4BF2-88D5-A00CB6541A15}" dt="2025-05-05T13:01:30.330" v="4361" actId="14100"/>
          <ac:picMkLst>
            <pc:docMk/>
            <pc:sldMk cId="2407374816" sldId="262"/>
            <ac:picMk id="4" creationId="{E86FC792-4E64-5906-2B83-8386B2B8E8C0}"/>
          </ac:picMkLst>
        </pc:picChg>
      </pc:sldChg>
      <pc:sldChg chg="del">
        <pc:chgData name="Chetan Vaishnav" userId="e5427ff97028df47" providerId="LiveId" clId="{77898395-EBEF-4BF2-88D5-A00CB6541A15}" dt="2025-04-28T17:36:22.698" v="1668" actId="47"/>
        <pc:sldMkLst>
          <pc:docMk/>
          <pc:sldMk cId="995107317" sldId="263"/>
        </pc:sldMkLst>
      </pc:sldChg>
      <pc:sldChg chg="addSp delSp modSp mod">
        <pc:chgData name="Chetan Vaishnav" userId="e5427ff97028df47" providerId="LiveId" clId="{77898395-EBEF-4BF2-88D5-A00CB6541A15}" dt="2025-05-05T13:02:58.230" v="4467" actId="20577"/>
        <pc:sldMkLst>
          <pc:docMk/>
          <pc:sldMk cId="3392485938" sldId="264"/>
        </pc:sldMkLst>
        <pc:spChg chg="mod">
          <ac:chgData name="Chetan Vaishnav" userId="e5427ff97028df47" providerId="LiveId" clId="{77898395-EBEF-4BF2-88D5-A00CB6541A15}" dt="2025-05-05T13:02:58.230" v="4467" actId="20577"/>
          <ac:spMkLst>
            <pc:docMk/>
            <pc:sldMk cId="3392485938" sldId="264"/>
            <ac:spMk id="2" creationId="{1BA79A04-968B-F04A-253E-1D62104ECFE8}"/>
          </ac:spMkLst>
        </pc:spChg>
        <pc:spChg chg="add mod">
          <ac:chgData name="Chetan Vaishnav" userId="e5427ff97028df47" providerId="LiveId" clId="{77898395-EBEF-4BF2-88D5-A00CB6541A15}" dt="2025-04-28T18:12:30.088" v="2385" actId="1076"/>
          <ac:spMkLst>
            <pc:docMk/>
            <pc:sldMk cId="3392485938" sldId="264"/>
            <ac:spMk id="7" creationId="{FE5619F9-CD81-1D56-DBF1-BFEE77B75C70}"/>
          </ac:spMkLst>
        </pc:spChg>
        <pc:spChg chg="add mod">
          <ac:chgData name="Chetan Vaishnav" userId="e5427ff97028df47" providerId="LiveId" clId="{77898395-EBEF-4BF2-88D5-A00CB6541A15}" dt="2025-04-28T18:11:30.549" v="2384" actId="1076"/>
          <ac:spMkLst>
            <pc:docMk/>
            <pc:sldMk cId="3392485938" sldId="264"/>
            <ac:spMk id="8" creationId="{C4765352-BF60-B858-F63F-13FD003AF3CB}"/>
          </ac:spMkLst>
        </pc:spChg>
        <pc:picChg chg="add mod">
          <ac:chgData name="Chetan Vaishnav" userId="e5427ff97028df47" providerId="LiveId" clId="{77898395-EBEF-4BF2-88D5-A00CB6541A15}" dt="2025-04-28T18:10:44.646" v="2351" actId="1076"/>
          <ac:picMkLst>
            <pc:docMk/>
            <pc:sldMk cId="3392485938" sldId="264"/>
            <ac:picMk id="4" creationId="{8B4E67A2-16BF-031F-51B3-962A5A364074}"/>
          </ac:picMkLst>
        </pc:picChg>
        <pc:picChg chg="add mod">
          <ac:chgData name="Chetan Vaishnav" userId="e5427ff97028df47" providerId="LiveId" clId="{77898395-EBEF-4BF2-88D5-A00CB6541A15}" dt="2025-04-28T18:10:48.362" v="2352" actId="1076"/>
          <ac:picMkLst>
            <pc:docMk/>
            <pc:sldMk cId="3392485938" sldId="264"/>
            <ac:picMk id="6" creationId="{12364E32-2A42-27F9-5026-0B531831EB74}"/>
          </ac:picMkLst>
        </pc:picChg>
      </pc:sldChg>
      <pc:sldChg chg="addSp delSp modSp mod">
        <pc:chgData name="Chetan Vaishnav" userId="e5427ff97028df47" providerId="LiveId" clId="{77898395-EBEF-4BF2-88D5-A00CB6541A15}" dt="2025-05-05T13:05:13.957" v="4513" actId="20577"/>
        <pc:sldMkLst>
          <pc:docMk/>
          <pc:sldMk cId="895578987" sldId="265"/>
        </pc:sldMkLst>
        <pc:spChg chg="mod">
          <ac:chgData name="Chetan Vaishnav" userId="e5427ff97028df47" providerId="LiveId" clId="{77898395-EBEF-4BF2-88D5-A00CB6541A15}" dt="2025-05-05T13:03:46.962" v="4477" actId="255"/>
          <ac:spMkLst>
            <pc:docMk/>
            <pc:sldMk cId="895578987" sldId="265"/>
            <ac:spMk id="2" creationId="{F4D28302-B8B4-658F-D8C5-CDC1ECDACB62}"/>
          </ac:spMkLst>
        </pc:spChg>
        <pc:spChg chg="mod">
          <ac:chgData name="Chetan Vaishnav" userId="e5427ff97028df47" providerId="LiveId" clId="{77898395-EBEF-4BF2-88D5-A00CB6541A15}" dt="2025-05-05T13:05:13.957" v="4513" actId="20577"/>
          <ac:spMkLst>
            <pc:docMk/>
            <pc:sldMk cId="895578987" sldId="265"/>
            <ac:spMk id="8" creationId="{E3D40605-D159-C972-E13D-395102966C24}"/>
          </ac:spMkLst>
        </pc:spChg>
        <pc:picChg chg="add mod">
          <ac:chgData name="Chetan Vaishnav" userId="e5427ff97028df47" providerId="LiveId" clId="{77898395-EBEF-4BF2-88D5-A00CB6541A15}" dt="2025-05-03T10:24:37.300" v="2496" actId="14100"/>
          <ac:picMkLst>
            <pc:docMk/>
            <pc:sldMk cId="895578987" sldId="265"/>
            <ac:picMk id="4" creationId="{836DFCA3-C19A-E3FF-558B-D97438282C76}"/>
          </ac:picMkLst>
        </pc:picChg>
      </pc:sldChg>
      <pc:sldChg chg="addSp modSp mod">
        <pc:chgData name="Chetan Vaishnav" userId="e5427ff97028df47" providerId="LiveId" clId="{77898395-EBEF-4BF2-88D5-A00CB6541A15}" dt="2025-04-28T16:48:39.300" v="963" actId="14100"/>
        <pc:sldMkLst>
          <pc:docMk/>
          <pc:sldMk cId="576032910" sldId="266"/>
        </pc:sldMkLst>
        <pc:spChg chg="mod">
          <ac:chgData name="Chetan Vaishnav" userId="e5427ff97028df47" providerId="LiveId" clId="{77898395-EBEF-4BF2-88D5-A00CB6541A15}" dt="2025-04-28T16:45:09.226" v="802" actId="20577"/>
          <ac:spMkLst>
            <pc:docMk/>
            <pc:sldMk cId="576032910" sldId="266"/>
            <ac:spMk id="3" creationId="{F887A065-9963-A0D1-0928-B29718CC803A}"/>
          </ac:spMkLst>
        </pc:spChg>
        <pc:spChg chg="add mod">
          <ac:chgData name="Chetan Vaishnav" userId="e5427ff97028df47" providerId="LiveId" clId="{77898395-EBEF-4BF2-88D5-A00CB6541A15}" dt="2025-04-28T16:48:39.300" v="963" actId="14100"/>
          <ac:spMkLst>
            <pc:docMk/>
            <pc:sldMk cId="576032910" sldId="266"/>
            <ac:spMk id="4" creationId="{26294F1C-EF63-7D22-5DFD-FFF79EA87BC7}"/>
          </ac:spMkLst>
        </pc:spChg>
      </pc:sldChg>
      <pc:sldChg chg="modSp mod">
        <pc:chgData name="Chetan Vaishnav" userId="e5427ff97028df47" providerId="LiveId" clId="{77898395-EBEF-4BF2-88D5-A00CB6541A15}" dt="2025-05-05T13:26:11.614" v="5531" actId="113"/>
        <pc:sldMkLst>
          <pc:docMk/>
          <pc:sldMk cId="2142941817" sldId="268"/>
        </pc:sldMkLst>
        <pc:spChg chg="mod">
          <ac:chgData name="Chetan Vaishnav" userId="e5427ff97028df47" providerId="LiveId" clId="{77898395-EBEF-4BF2-88D5-A00CB6541A15}" dt="2025-05-05T13:20:57.038" v="5375" actId="20577"/>
          <ac:spMkLst>
            <pc:docMk/>
            <pc:sldMk cId="2142941817" sldId="268"/>
            <ac:spMk id="2" creationId="{9CB02A25-9680-5FC6-09DF-D1C541548136}"/>
          </ac:spMkLst>
        </pc:spChg>
        <pc:spChg chg="mod">
          <ac:chgData name="Chetan Vaishnav" userId="e5427ff97028df47" providerId="LiveId" clId="{77898395-EBEF-4BF2-88D5-A00CB6541A15}" dt="2025-05-05T13:26:11.614" v="5531" actId="113"/>
          <ac:spMkLst>
            <pc:docMk/>
            <pc:sldMk cId="2142941817" sldId="268"/>
            <ac:spMk id="4" creationId="{F30A2083-C8D9-BA83-16A7-C6ADA2221A4C}"/>
          </ac:spMkLst>
        </pc:spChg>
      </pc:sldChg>
      <pc:sldChg chg="del">
        <pc:chgData name="Chetan Vaishnav" userId="e5427ff97028df47" providerId="LiveId" clId="{77898395-EBEF-4BF2-88D5-A00CB6541A15}" dt="2025-05-05T13:42:08.811" v="6126" actId="47"/>
        <pc:sldMkLst>
          <pc:docMk/>
          <pc:sldMk cId="3088606594" sldId="269"/>
        </pc:sldMkLst>
      </pc:sldChg>
      <pc:sldChg chg="addSp delSp modSp new mod">
        <pc:chgData name="Chetan Vaishnav" userId="e5427ff97028df47" providerId="LiveId" clId="{77898395-EBEF-4BF2-88D5-A00CB6541A15}" dt="2025-05-05T13:02:46.950" v="4462" actId="20577"/>
        <pc:sldMkLst>
          <pc:docMk/>
          <pc:sldMk cId="2543944480" sldId="271"/>
        </pc:sldMkLst>
        <pc:spChg chg="add mod">
          <ac:chgData name="Chetan Vaishnav" userId="e5427ff97028df47" providerId="LiveId" clId="{77898395-EBEF-4BF2-88D5-A00CB6541A15}" dt="2025-05-05T12:33:46.332" v="3182" actId="1076"/>
          <ac:spMkLst>
            <pc:docMk/>
            <pc:sldMk cId="2543944480" sldId="271"/>
            <ac:spMk id="2" creationId="{F2E59E1B-8BDA-AF99-0EEF-4E7B69E82680}"/>
          </ac:spMkLst>
        </pc:spChg>
        <pc:spChg chg="add mod">
          <ac:chgData name="Chetan Vaishnav" userId="e5427ff97028df47" providerId="LiveId" clId="{77898395-EBEF-4BF2-88D5-A00CB6541A15}" dt="2025-05-05T13:02:16.787" v="4455" actId="313"/>
          <ac:spMkLst>
            <pc:docMk/>
            <pc:sldMk cId="2543944480" sldId="271"/>
            <ac:spMk id="3" creationId="{25DA76CE-3438-1A72-B76C-B2889C4F7C4A}"/>
          </ac:spMkLst>
        </pc:spChg>
        <pc:spChg chg="add mod">
          <ac:chgData name="Chetan Vaishnav" userId="e5427ff97028df47" providerId="LiveId" clId="{77898395-EBEF-4BF2-88D5-A00CB6541A15}" dt="2025-05-05T13:02:46.950" v="4462" actId="20577"/>
          <ac:spMkLst>
            <pc:docMk/>
            <pc:sldMk cId="2543944480" sldId="271"/>
            <ac:spMk id="5" creationId="{A07F5AED-F1C7-2096-3CC8-BEC9FEAC4569}"/>
          </ac:spMkLst>
        </pc:spChg>
        <pc:picChg chg="add mod">
          <ac:chgData name="Chetan Vaishnav" userId="e5427ff97028df47" providerId="LiveId" clId="{77898395-EBEF-4BF2-88D5-A00CB6541A15}" dt="2025-04-28T17:46:49.602" v="1855" actId="1076"/>
          <ac:picMkLst>
            <pc:docMk/>
            <pc:sldMk cId="2543944480" sldId="271"/>
            <ac:picMk id="7" creationId="{A2CDCDB7-E002-40D4-20BC-81B2BADC9F7F}"/>
          </ac:picMkLst>
        </pc:picChg>
      </pc:sldChg>
      <pc:sldChg chg="addSp delSp modSp new mod">
        <pc:chgData name="Chetan Vaishnav" userId="e5427ff97028df47" providerId="LiveId" clId="{77898395-EBEF-4BF2-88D5-A00CB6541A15}" dt="2025-05-05T13:11:37.806" v="5241" actId="20577"/>
        <pc:sldMkLst>
          <pc:docMk/>
          <pc:sldMk cId="2592594098" sldId="272"/>
        </pc:sldMkLst>
        <pc:spChg chg="add mod">
          <ac:chgData name="Chetan Vaishnav" userId="e5427ff97028df47" providerId="LiveId" clId="{77898395-EBEF-4BF2-88D5-A00CB6541A15}" dt="2025-05-05T13:11:37.806" v="5241" actId="20577"/>
          <ac:spMkLst>
            <pc:docMk/>
            <pc:sldMk cId="2592594098" sldId="272"/>
            <ac:spMk id="3" creationId="{4A3BDD4C-4E53-8E13-AAC9-D9E34A7F74AD}"/>
          </ac:spMkLst>
        </pc:spChg>
        <pc:picChg chg="add mod">
          <ac:chgData name="Chetan Vaishnav" userId="e5427ff97028df47" providerId="LiveId" clId="{77898395-EBEF-4BF2-88D5-A00CB6541A15}" dt="2025-05-03T10:39:58.388" v="2551" actId="14100"/>
          <ac:picMkLst>
            <pc:docMk/>
            <pc:sldMk cId="2592594098" sldId="272"/>
            <ac:picMk id="4" creationId="{DBA5577E-E8F7-4954-2ADE-0D88683AFFBB}"/>
          </ac:picMkLst>
        </pc:picChg>
      </pc:sldChg>
      <pc:sldChg chg="addSp delSp modSp new mod">
        <pc:chgData name="Chetan Vaishnav" userId="e5427ff97028df47" providerId="LiveId" clId="{77898395-EBEF-4BF2-88D5-A00CB6541A15}" dt="2025-05-05T13:11:18.139" v="5236" actId="1076"/>
        <pc:sldMkLst>
          <pc:docMk/>
          <pc:sldMk cId="2052044845" sldId="273"/>
        </pc:sldMkLst>
        <pc:spChg chg="add mod">
          <ac:chgData name="Chetan Vaishnav" userId="e5427ff97028df47" providerId="LiveId" clId="{77898395-EBEF-4BF2-88D5-A00CB6541A15}" dt="2025-05-05T13:11:18.139" v="5236" actId="1076"/>
          <ac:spMkLst>
            <pc:docMk/>
            <pc:sldMk cId="2052044845" sldId="273"/>
            <ac:spMk id="3" creationId="{330E5091-C655-CA9B-5289-67561ADFA575}"/>
          </ac:spMkLst>
        </pc:spChg>
        <pc:picChg chg="add mod">
          <ac:chgData name="Chetan Vaishnav" userId="e5427ff97028df47" providerId="LiveId" clId="{77898395-EBEF-4BF2-88D5-A00CB6541A15}" dt="2025-05-03T10:40:51.643" v="2554" actId="1076"/>
          <ac:picMkLst>
            <pc:docMk/>
            <pc:sldMk cId="2052044845" sldId="273"/>
            <ac:picMk id="4" creationId="{1CA0CEEA-39CD-7BC3-F930-8C34C14A2C2B}"/>
          </ac:picMkLst>
        </pc:picChg>
      </pc:sldChg>
      <pc:sldChg chg="addSp modSp new mod">
        <pc:chgData name="Chetan Vaishnav" userId="e5427ff97028df47" providerId="LiveId" clId="{77898395-EBEF-4BF2-88D5-A00CB6541A15}" dt="2025-05-05T13:12:37.309" v="5336" actId="313"/>
        <pc:sldMkLst>
          <pc:docMk/>
          <pc:sldMk cId="1905335304" sldId="274"/>
        </pc:sldMkLst>
        <pc:spChg chg="mod">
          <ac:chgData name="Chetan Vaishnav" userId="e5427ff97028df47" providerId="LiveId" clId="{77898395-EBEF-4BF2-88D5-A00CB6541A15}" dt="2025-05-05T13:12:37.309" v="5336" actId="313"/>
          <ac:spMkLst>
            <pc:docMk/>
            <pc:sldMk cId="1905335304" sldId="274"/>
            <ac:spMk id="2" creationId="{734586D2-A32A-EB7B-45AF-A6347376C017}"/>
          </ac:spMkLst>
        </pc:spChg>
        <pc:picChg chg="add mod">
          <ac:chgData name="Chetan Vaishnav" userId="e5427ff97028df47" providerId="LiveId" clId="{77898395-EBEF-4BF2-88D5-A00CB6541A15}" dt="2025-05-05T12:45:08.182" v="3661" actId="14100"/>
          <ac:picMkLst>
            <pc:docMk/>
            <pc:sldMk cId="1905335304" sldId="274"/>
            <ac:picMk id="4" creationId="{6BAB3407-4170-3A77-92CF-D25F02B49BC5}"/>
          </ac:picMkLst>
        </pc:picChg>
      </pc:sldChg>
      <pc:sldChg chg="addSp modSp new mod">
        <pc:chgData name="Chetan Vaishnav" userId="e5427ff97028df47" providerId="LiveId" clId="{77898395-EBEF-4BF2-88D5-A00CB6541A15}" dt="2025-05-05T13:46:41.031" v="6205" actId="20577"/>
        <pc:sldMkLst>
          <pc:docMk/>
          <pc:sldMk cId="432260905" sldId="275"/>
        </pc:sldMkLst>
        <pc:spChg chg="mod">
          <ac:chgData name="Chetan Vaishnav" userId="e5427ff97028df47" providerId="LiveId" clId="{77898395-EBEF-4BF2-88D5-A00CB6541A15}" dt="2025-05-05T13:26:31.896" v="5563" actId="20577"/>
          <ac:spMkLst>
            <pc:docMk/>
            <pc:sldMk cId="432260905" sldId="275"/>
            <ac:spMk id="2" creationId="{33BB1175-1131-44EC-A423-9E32E466E5D6}"/>
          </ac:spMkLst>
        </pc:spChg>
        <pc:spChg chg="add mod">
          <ac:chgData name="Chetan Vaishnav" userId="e5427ff97028df47" providerId="LiveId" clId="{77898395-EBEF-4BF2-88D5-A00CB6541A15}" dt="2025-05-05T13:46:41.031" v="6205" actId="20577"/>
          <ac:spMkLst>
            <pc:docMk/>
            <pc:sldMk cId="432260905" sldId="275"/>
            <ac:spMk id="3" creationId="{6C928A99-51E4-4C03-AAFB-13D748F7D5D4}"/>
          </ac:spMkLst>
        </pc:spChg>
      </pc:sldChg>
    </pc:docChg>
  </pc:docChgLst>
  <pc:docChgLst>
    <pc:chgData name="Chetan Vaishnav" userId="e5427ff97028df47" providerId="LiveId" clId="{A0BB93C7-1F80-41A2-9F83-D808408BEEC8}"/>
    <pc:docChg chg="modSld">
      <pc:chgData name="Chetan Vaishnav" userId="e5427ff97028df47" providerId="LiveId" clId="{A0BB93C7-1F80-41A2-9F83-D808408BEEC8}" dt="2025-06-21T10:31:28.256" v="3" actId="1076"/>
      <pc:docMkLst>
        <pc:docMk/>
      </pc:docMkLst>
      <pc:sldChg chg="modSp mod">
        <pc:chgData name="Chetan Vaishnav" userId="e5427ff97028df47" providerId="LiveId" clId="{A0BB93C7-1F80-41A2-9F83-D808408BEEC8}" dt="2025-06-21T10:31:28.256" v="3" actId="1076"/>
        <pc:sldMkLst>
          <pc:docMk/>
          <pc:sldMk cId="3810904606" sldId="256"/>
        </pc:sldMkLst>
        <pc:spChg chg="mod">
          <ac:chgData name="Chetan Vaishnav" userId="e5427ff97028df47" providerId="LiveId" clId="{A0BB93C7-1F80-41A2-9F83-D808408BEEC8}" dt="2025-06-21T10:31:28.256" v="3" actId="1076"/>
          <ac:spMkLst>
            <pc:docMk/>
            <pc:sldMk cId="3810904606" sldId="256"/>
            <ac:spMk id="2" creationId="{57AF15D6-AAF5-B970-2968-B01982C97C42}"/>
          </ac:spMkLst>
        </pc:spChg>
        <pc:spChg chg="mod">
          <ac:chgData name="Chetan Vaishnav" userId="e5427ff97028df47" providerId="LiveId" clId="{A0BB93C7-1F80-41A2-9F83-D808408BEEC8}" dt="2025-06-21T10:31:25.362" v="2" actId="1076"/>
          <ac:spMkLst>
            <pc:docMk/>
            <pc:sldMk cId="3810904606" sldId="256"/>
            <ac:spMk id="3" creationId="{617E9886-C302-02D5-00A8-C5C0E02632F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CA5A-8AA8-C564-2F27-2433848A2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8ACD10-4F25-EA7C-9A91-07C42622D0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2A9162-68F4-829D-0271-6704A48A8BE3}"/>
              </a:ext>
            </a:extLst>
          </p:cNvPr>
          <p:cNvSpPr>
            <a:spLocks noGrp="1"/>
          </p:cNvSpPr>
          <p:nvPr>
            <p:ph type="dt" sz="half" idx="10"/>
          </p:nvPr>
        </p:nvSpPr>
        <p:spPr/>
        <p:txBody>
          <a:bodyPr/>
          <a:lstStyle/>
          <a:p>
            <a:fld id="{AC7854BD-5DA9-473A-A14C-7365C97D60EE}" type="datetimeFigureOut">
              <a:rPr lang="en-US" smtClean="0"/>
              <a:t>6/21/2025</a:t>
            </a:fld>
            <a:endParaRPr lang="en-US"/>
          </a:p>
        </p:txBody>
      </p:sp>
      <p:sp>
        <p:nvSpPr>
          <p:cNvPr id="5" name="Footer Placeholder 4">
            <a:extLst>
              <a:ext uri="{FF2B5EF4-FFF2-40B4-BE49-F238E27FC236}">
                <a16:creationId xmlns:a16="http://schemas.microsoft.com/office/drawing/2014/main" id="{F573EC6B-A5DC-3446-5122-1398151C0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C696D-99D4-1E4E-D1BA-03FBBE25EA72}"/>
              </a:ext>
            </a:extLst>
          </p:cNvPr>
          <p:cNvSpPr>
            <a:spLocks noGrp="1"/>
          </p:cNvSpPr>
          <p:nvPr>
            <p:ph type="sldNum" sz="quarter" idx="12"/>
          </p:nvPr>
        </p:nvSpPr>
        <p:spPr/>
        <p:txBody>
          <a:bodyPr/>
          <a:lstStyle/>
          <a:p>
            <a:fld id="{CAE844F1-8FA4-4A96-91F8-B378BF103A6D}" type="slidenum">
              <a:rPr lang="en-US" smtClean="0"/>
              <a:t>‹#›</a:t>
            </a:fld>
            <a:endParaRPr lang="en-US"/>
          </a:p>
        </p:txBody>
      </p:sp>
    </p:spTree>
    <p:extLst>
      <p:ext uri="{BB962C8B-B14F-4D97-AF65-F5344CB8AC3E}">
        <p14:creationId xmlns:p14="http://schemas.microsoft.com/office/powerpoint/2010/main" val="4182257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4AC8-94E7-52B5-3F9B-E7E16AB374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4B3C5D-439E-3A3F-C31D-517E241DC7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2062BB-8103-3CC0-6898-8DF5E579D400}"/>
              </a:ext>
            </a:extLst>
          </p:cNvPr>
          <p:cNvSpPr>
            <a:spLocks noGrp="1"/>
          </p:cNvSpPr>
          <p:nvPr>
            <p:ph type="dt" sz="half" idx="10"/>
          </p:nvPr>
        </p:nvSpPr>
        <p:spPr/>
        <p:txBody>
          <a:bodyPr/>
          <a:lstStyle/>
          <a:p>
            <a:fld id="{AC7854BD-5DA9-473A-A14C-7365C97D60EE}" type="datetimeFigureOut">
              <a:rPr lang="en-US" smtClean="0"/>
              <a:t>6/21/2025</a:t>
            </a:fld>
            <a:endParaRPr lang="en-US"/>
          </a:p>
        </p:txBody>
      </p:sp>
      <p:sp>
        <p:nvSpPr>
          <p:cNvPr id="5" name="Footer Placeholder 4">
            <a:extLst>
              <a:ext uri="{FF2B5EF4-FFF2-40B4-BE49-F238E27FC236}">
                <a16:creationId xmlns:a16="http://schemas.microsoft.com/office/drawing/2014/main" id="{51B92611-260D-8A1F-3E29-8C9B8664A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0E414-3103-6A59-2455-FD22C5B19B91}"/>
              </a:ext>
            </a:extLst>
          </p:cNvPr>
          <p:cNvSpPr>
            <a:spLocks noGrp="1"/>
          </p:cNvSpPr>
          <p:nvPr>
            <p:ph type="sldNum" sz="quarter" idx="12"/>
          </p:nvPr>
        </p:nvSpPr>
        <p:spPr/>
        <p:txBody>
          <a:bodyPr/>
          <a:lstStyle/>
          <a:p>
            <a:fld id="{CAE844F1-8FA4-4A96-91F8-B378BF103A6D}" type="slidenum">
              <a:rPr lang="en-US" smtClean="0"/>
              <a:t>‹#›</a:t>
            </a:fld>
            <a:endParaRPr lang="en-US"/>
          </a:p>
        </p:txBody>
      </p:sp>
    </p:spTree>
    <p:extLst>
      <p:ext uri="{BB962C8B-B14F-4D97-AF65-F5344CB8AC3E}">
        <p14:creationId xmlns:p14="http://schemas.microsoft.com/office/powerpoint/2010/main" val="1288761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6CD84-58E0-3FA6-E7E0-35059FEAAC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6B2E6E-96C7-313B-9DD4-224A45733D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EA0BB-B42C-0485-7D23-FA68870DD48C}"/>
              </a:ext>
            </a:extLst>
          </p:cNvPr>
          <p:cNvSpPr>
            <a:spLocks noGrp="1"/>
          </p:cNvSpPr>
          <p:nvPr>
            <p:ph type="dt" sz="half" idx="10"/>
          </p:nvPr>
        </p:nvSpPr>
        <p:spPr/>
        <p:txBody>
          <a:bodyPr/>
          <a:lstStyle/>
          <a:p>
            <a:fld id="{AC7854BD-5DA9-473A-A14C-7365C97D60EE}" type="datetimeFigureOut">
              <a:rPr lang="en-US" smtClean="0"/>
              <a:t>6/21/2025</a:t>
            </a:fld>
            <a:endParaRPr lang="en-US"/>
          </a:p>
        </p:txBody>
      </p:sp>
      <p:sp>
        <p:nvSpPr>
          <p:cNvPr id="5" name="Footer Placeholder 4">
            <a:extLst>
              <a:ext uri="{FF2B5EF4-FFF2-40B4-BE49-F238E27FC236}">
                <a16:creationId xmlns:a16="http://schemas.microsoft.com/office/drawing/2014/main" id="{D72DDE2E-643E-5010-FEC1-1318FA0B3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F5C14-2AC1-0629-3479-4627C23BFAC9}"/>
              </a:ext>
            </a:extLst>
          </p:cNvPr>
          <p:cNvSpPr>
            <a:spLocks noGrp="1"/>
          </p:cNvSpPr>
          <p:nvPr>
            <p:ph type="sldNum" sz="quarter" idx="12"/>
          </p:nvPr>
        </p:nvSpPr>
        <p:spPr/>
        <p:txBody>
          <a:bodyPr/>
          <a:lstStyle/>
          <a:p>
            <a:fld id="{CAE844F1-8FA4-4A96-91F8-B378BF103A6D}" type="slidenum">
              <a:rPr lang="en-US" smtClean="0"/>
              <a:t>‹#›</a:t>
            </a:fld>
            <a:endParaRPr lang="en-US"/>
          </a:p>
        </p:txBody>
      </p:sp>
    </p:spTree>
    <p:extLst>
      <p:ext uri="{BB962C8B-B14F-4D97-AF65-F5344CB8AC3E}">
        <p14:creationId xmlns:p14="http://schemas.microsoft.com/office/powerpoint/2010/main" val="105076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F120-96DC-E90E-756E-8F68B053F1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7DF3D2-10E1-D515-340B-73375F29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6F2E0-5AC9-0EB2-EC35-BC2FF942C94B}"/>
              </a:ext>
            </a:extLst>
          </p:cNvPr>
          <p:cNvSpPr>
            <a:spLocks noGrp="1"/>
          </p:cNvSpPr>
          <p:nvPr>
            <p:ph type="dt" sz="half" idx="10"/>
          </p:nvPr>
        </p:nvSpPr>
        <p:spPr/>
        <p:txBody>
          <a:bodyPr/>
          <a:lstStyle/>
          <a:p>
            <a:fld id="{AC7854BD-5DA9-473A-A14C-7365C97D60EE}" type="datetimeFigureOut">
              <a:rPr lang="en-US" smtClean="0"/>
              <a:t>6/21/2025</a:t>
            </a:fld>
            <a:endParaRPr lang="en-US"/>
          </a:p>
        </p:txBody>
      </p:sp>
      <p:sp>
        <p:nvSpPr>
          <p:cNvPr id="5" name="Footer Placeholder 4">
            <a:extLst>
              <a:ext uri="{FF2B5EF4-FFF2-40B4-BE49-F238E27FC236}">
                <a16:creationId xmlns:a16="http://schemas.microsoft.com/office/drawing/2014/main" id="{0B9E94E5-2356-6A81-A845-8A87E89A2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8CED2-CFA5-8120-3F4B-732B096B9E48}"/>
              </a:ext>
            </a:extLst>
          </p:cNvPr>
          <p:cNvSpPr>
            <a:spLocks noGrp="1"/>
          </p:cNvSpPr>
          <p:nvPr>
            <p:ph type="sldNum" sz="quarter" idx="12"/>
          </p:nvPr>
        </p:nvSpPr>
        <p:spPr/>
        <p:txBody>
          <a:bodyPr/>
          <a:lstStyle/>
          <a:p>
            <a:fld id="{CAE844F1-8FA4-4A96-91F8-B378BF103A6D}" type="slidenum">
              <a:rPr lang="en-US" smtClean="0"/>
              <a:t>‹#›</a:t>
            </a:fld>
            <a:endParaRPr lang="en-US"/>
          </a:p>
        </p:txBody>
      </p:sp>
    </p:spTree>
    <p:extLst>
      <p:ext uri="{BB962C8B-B14F-4D97-AF65-F5344CB8AC3E}">
        <p14:creationId xmlns:p14="http://schemas.microsoft.com/office/powerpoint/2010/main" val="302741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F2323-0EA4-BACD-AFE5-313C3D7949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3E5414-060A-B112-8828-26DD4EDAB4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CCB555-00A6-A2A5-2E3C-F708F22F5245}"/>
              </a:ext>
            </a:extLst>
          </p:cNvPr>
          <p:cNvSpPr>
            <a:spLocks noGrp="1"/>
          </p:cNvSpPr>
          <p:nvPr>
            <p:ph type="dt" sz="half" idx="10"/>
          </p:nvPr>
        </p:nvSpPr>
        <p:spPr/>
        <p:txBody>
          <a:bodyPr/>
          <a:lstStyle/>
          <a:p>
            <a:fld id="{AC7854BD-5DA9-473A-A14C-7365C97D60EE}" type="datetimeFigureOut">
              <a:rPr lang="en-US" smtClean="0"/>
              <a:t>6/21/2025</a:t>
            </a:fld>
            <a:endParaRPr lang="en-US"/>
          </a:p>
        </p:txBody>
      </p:sp>
      <p:sp>
        <p:nvSpPr>
          <p:cNvPr id="5" name="Footer Placeholder 4">
            <a:extLst>
              <a:ext uri="{FF2B5EF4-FFF2-40B4-BE49-F238E27FC236}">
                <a16:creationId xmlns:a16="http://schemas.microsoft.com/office/drawing/2014/main" id="{EFBD4F16-82F3-E054-7D2C-5FD947E9F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1765B-FA3B-6C56-8622-D2754C9571D2}"/>
              </a:ext>
            </a:extLst>
          </p:cNvPr>
          <p:cNvSpPr>
            <a:spLocks noGrp="1"/>
          </p:cNvSpPr>
          <p:nvPr>
            <p:ph type="sldNum" sz="quarter" idx="12"/>
          </p:nvPr>
        </p:nvSpPr>
        <p:spPr/>
        <p:txBody>
          <a:bodyPr/>
          <a:lstStyle/>
          <a:p>
            <a:fld id="{CAE844F1-8FA4-4A96-91F8-B378BF103A6D}" type="slidenum">
              <a:rPr lang="en-US" smtClean="0"/>
              <a:t>‹#›</a:t>
            </a:fld>
            <a:endParaRPr lang="en-US"/>
          </a:p>
        </p:txBody>
      </p:sp>
    </p:spTree>
    <p:extLst>
      <p:ext uri="{BB962C8B-B14F-4D97-AF65-F5344CB8AC3E}">
        <p14:creationId xmlns:p14="http://schemas.microsoft.com/office/powerpoint/2010/main" val="228641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04BB-DBB6-5542-C267-7C4CDF969A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760BA1-37CC-E9AB-4D95-BFFA68D86A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9F2FA-F300-1240-4FCD-498F7201A5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264D5B-6626-7892-7626-7124EC5067E1}"/>
              </a:ext>
            </a:extLst>
          </p:cNvPr>
          <p:cNvSpPr>
            <a:spLocks noGrp="1"/>
          </p:cNvSpPr>
          <p:nvPr>
            <p:ph type="dt" sz="half" idx="10"/>
          </p:nvPr>
        </p:nvSpPr>
        <p:spPr/>
        <p:txBody>
          <a:bodyPr/>
          <a:lstStyle/>
          <a:p>
            <a:fld id="{AC7854BD-5DA9-473A-A14C-7365C97D60EE}" type="datetimeFigureOut">
              <a:rPr lang="en-US" smtClean="0"/>
              <a:t>6/21/2025</a:t>
            </a:fld>
            <a:endParaRPr lang="en-US"/>
          </a:p>
        </p:txBody>
      </p:sp>
      <p:sp>
        <p:nvSpPr>
          <p:cNvPr id="6" name="Footer Placeholder 5">
            <a:extLst>
              <a:ext uri="{FF2B5EF4-FFF2-40B4-BE49-F238E27FC236}">
                <a16:creationId xmlns:a16="http://schemas.microsoft.com/office/drawing/2014/main" id="{EF850A73-292F-74D4-5B67-2C29D5D309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C378E4-58BA-8F00-A638-6F27D079410D}"/>
              </a:ext>
            </a:extLst>
          </p:cNvPr>
          <p:cNvSpPr>
            <a:spLocks noGrp="1"/>
          </p:cNvSpPr>
          <p:nvPr>
            <p:ph type="sldNum" sz="quarter" idx="12"/>
          </p:nvPr>
        </p:nvSpPr>
        <p:spPr/>
        <p:txBody>
          <a:bodyPr/>
          <a:lstStyle/>
          <a:p>
            <a:fld id="{CAE844F1-8FA4-4A96-91F8-B378BF103A6D}" type="slidenum">
              <a:rPr lang="en-US" smtClean="0"/>
              <a:t>‹#›</a:t>
            </a:fld>
            <a:endParaRPr lang="en-US"/>
          </a:p>
        </p:txBody>
      </p:sp>
    </p:spTree>
    <p:extLst>
      <p:ext uri="{BB962C8B-B14F-4D97-AF65-F5344CB8AC3E}">
        <p14:creationId xmlns:p14="http://schemas.microsoft.com/office/powerpoint/2010/main" val="2236288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69B6-7A3B-7A93-A595-A6AD63004E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3F7681-B288-411F-234E-410E4A193B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3D9779-DA34-ABEB-17A5-C49617FD8C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982697-CD91-3189-0660-86F6285FEF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6CC1E3-3D7F-A7B8-226F-2686BAA0FC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988D63-5E3C-EBAF-F545-DA8DFF1215DD}"/>
              </a:ext>
            </a:extLst>
          </p:cNvPr>
          <p:cNvSpPr>
            <a:spLocks noGrp="1"/>
          </p:cNvSpPr>
          <p:nvPr>
            <p:ph type="dt" sz="half" idx="10"/>
          </p:nvPr>
        </p:nvSpPr>
        <p:spPr/>
        <p:txBody>
          <a:bodyPr/>
          <a:lstStyle/>
          <a:p>
            <a:fld id="{AC7854BD-5DA9-473A-A14C-7365C97D60EE}" type="datetimeFigureOut">
              <a:rPr lang="en-US" smtClean="0"/>
              <a:t>6/21/2025</a:t>
            </a:fld>
            <a:endParaRPr lang="en-US"/>
          </a:p>
        </p:txBody>
      </p:sp>
      <p:sp>
        <p:nvSpPr>
          <p:cNvPr id="8" name="Footer Placeholder 7">
            <a:extLst>
              <a:ext uri="{FF2B5EF4-FFF2-40B4-BE49-F238E27FC236}">
                <a16:creationId xmlns:a16="http://schemas.microsoft.com/office/drawing/2014/main" id="{99A471E3-BC74-CFA4-9298-C394CB9BA2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32B473-DFD4-F229-9E0D-9736FF3AC40F}"/>
              </a:ext>
            </a:extLst>
          </p:cNvPr>
          <p:cNvSpPr>
            <a:spLocks noGrp="1"/>
          </p:cNvSpPr>
          <p:nvPr>
            <p:ph type="sldNum" sz="quarter" idx="12"/>
          </p:nvPr>
        </p:nvSpPr>
        <p:spPr/>
        <p:txBody>
          <a:bodyPr/>
          <a:lstStyle/>
          <a:p>
            <a:fld id="{CAE844F1-8FA4-4A96-91F8-B378BF103A6D}" type="slidenum">
              <a:rPr lang="en-US" smtClean="0"/>
              <a:t>‹#›</a:t>
            </a:fld>
            <a:endParaRPr lang="en-US"/>
          </a:p>
        </p:txBody>
      </p:sp>
    </p:spTree>
    <p:extLst>
      <p:ext uri="{BB962C8B-B14F-4D97-AF65-F5344CB8AC3E}">
        <p14:creationId xmlns:p14="http://schemas.microsoft.com/office/powerpoint/2010/main" val="4490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0CCE-3093-ABB2-D64C-3B1C4F4E04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5852E0-AC0E-7F9A-66F3-682B062F7550}"/>
              </a:ext>
            </a:extLst>
          </p:cNvPr>
          <p:cNvSpPr>
            <a:spLocks noGrp="1"/>
          </p:cNvSpPr>
          <p:nvPr>
            <p:ph type="dt" sz="half" idx="10"/>
          </p:nvPr>
        </p:nvSpPr>
        <p:spPr/>
        <p:txBody>
          <a:bodyPr/>
          <a:lstStyle/>
          <a:p>
            <a:fld id="{AC7854BD-5DA9-473A-A14C-7365C97D60EE}" type="datetimeFigureOut">
              <a:rPr lang="en-US" smtClean="0"/>
              <a:t>6/21/2025</a:t>
            </a:fld>
            <a:endParaRPr lang="en-US"/>
          </a:p>
        </p:txBody>
      </p:sp>
      <p:sp>
        <p:nvSpPr>
          <p:cNvPr id="4" name="Footer Placeholder 3">
            <a:extLst>
              <a:ext uri="{FF2B5EF4-FFF2-40B4-BE49-F238E27FC236}">
                <a16:creationId xmlns:a16="http://schemas.microsoft.com/office/drawing/2014/main" id="{3025EF7B-E151-5EA3-44FE-C95831A006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60C4C4-4070-2E5B-110F-EC59DAD5C07F}"/>
              </a:ext>
            </a:extLst>
          </p:cNvPr>
          <p:cNvSpPr>
            <a:spLocks noGrp="1"/>
          </p:cNvSpPr>
          <p:nvPr>
            <p:ph type="sldNum" sz="quarter" idx="12"/>
          </p:nvPr>
        </p:nvSpPr>
        <p:spPr/>
        <p:txBody>
          <a:bodyPr/>
          <a:lstStyle/>
          <a:p>
            <a:fld id="{CAE844F1-8FA4-4A96-91F8-B378BF103A6D}" type="slidenum">
              <a:rPr lang="en-US" smtClean="0"/>
              <a:t>‹#›</a:t>
            </a:fld>
            <a:endParaRPr lang="en-US"/>
          </a:p>
        </p:txBody>
      </p:sp>
    </p:spTree>
    <p:extLst>
      <p:ext uri="{BB962C8B-B14F-4D97-AF65-F5344CB8AC3E}">
        <p14:creationId xmlns:p14="http://schemas.microsoft.com/office/powerpoint/2010/main" val="3766225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0F724F-2622-4913-ACDC-FFA5C2CEF776}"/>
              </a:ext>
            </a:extLst>
          </p:cNvPr>
          <p:cNvSpPr>
            <a:spLocks noGrp="1"/>
          </p:cNvSpPr>
          <p:nvPr>
            <p:ph type="dt" sz="half" idx="10"/>
          </p:nvPr>
        </p:nvSpPr>
        <p:spPr/>
        <p:txBody>
          <a:bodyPr/>
          <a:lstStyle/>
          <a:p>
            <a:fld id="{AC7854BD-5DA9-473A-A14C-7365C97D60EE}" type="datetimeFigureOut">
              <a:rPr lang="en-US" smtClean="0"/>
              <a:t>6/21/2025</a:t>
            </a:fld>
            <a:endParaRPr lang="en-US"/>
          </a:p>
        </p:txBody>
      </p:sp>
      <p:sp>
        <p:nvSpPr>
          <p:cNvPr id="3" name="Footer Placeholder 2">
            <a:extLst>
              <a:ext uri="{FF2B5EF4-FFF2-40B4-BE49-F238E27FC236}">
                <a16:creationId xmlns:a16="http://schemas.microsoft.com/office/drawing/2014/main" id="{C9D0FED3-7297-AE37-464A-57D5423D50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697F79-BCF3-874E-9351-4EB22298626B}"/>
              </a:ext>
            </a:extLst>
          </p:cNvPr>
          <p:cNvSpPr>
            <a:spLocks noGrp="1"/>
          </p:cNvSpPr>
          <p:nvPr>
            <p:ph type="sldNum" sz="quarter" idx="12"/>
          </p:nvPr>
        </p:nvSpPr>
        <p:spPr/>
        <p:txBody>
          <a:bodyPr/>
          <a:lstStyle/>
          <a:p>
            <a:fld id="{CAE844F1-8FA4-4A96-91F8-B378BF103A6D}" type="slidenum">
              <a:rPr lang="en-US" smtClean="0"/>
              <a:t>‹#›</a:t>
            </a:fld>
            <a:endParaRPr lang="en-US"/>
          </a:p>
        </p:txBody>
      </p:sp>
    </p:spTree>
    <p:extLst>
      <p:ext uri="{BB962C8B-B14F-4D97-AF65-F5344CB8AC3E}">
        <p14:creationId xmlns:p14="http://schemas.microsoft.com/office/powerpoint/2010/main" val="855753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41E8-3FE0-331E-F9B5-92B4C7F94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C85438-F42A-B057-87C5-63ED7230C1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35590B-6D5A-605D-6744-0651F65F4D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10FDF8-3643-0A00-0915-2D9BBE17AA6B}"/>
              </a:ext>
            </a:extLst>
          </p:cNvPr>
          <p:cNvSpPr>
            <a:spLocks noGrp="1"/>
          </p:cNvSpPr>
          <p:nvPr>
            <p:ph type="dt" sz="half" idx="10"/>
          </p:nvPr>
        </p:nvSpPr>
        <p:spPr/>
        <p:txBody>
          <a:bodyPr/>
          <a:lstStyle/>
          <a:p>
            <a:fld id="{AC7854BD-5DA9-473A-A14C-7365C97D60EE}" type="datetimeFigureOut">
              <a:rPr lang="en-US" smtClean="0"/>
              <a:t>6/21/2025</a:t>
            </a:fld>
            <a:endParaRPr lang="en-US"/>
          </a:p>
        </p:txBody>
      </p:sp>
      <p:sp>
        <p:nvSpPr>
          <p:cNvPr id="6" name="Footer Placeholder 5">
            <a:extLst>
              <a:ext uri="{FF2B5EF4-FFF2-40B4-BE49-F238E27FC236}">
                <a16:creationId xmlns:a16="http://schemas.microsoft.com/office/drawing/2014/main" id="{39F4C3E9-055A-4125-C03B-45BCEAFFA3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9D0CD7-A396-ED53-2924-87CECA38FCF3}"/>
              </a:ext>
            </a:extLst>
          </p:cNvPr>
          <p:cNvSpPr>
            <a:spLocks noGrp="1"/>
          </p:cNvSpPr>
          <p:nvPr>
            <p:ph type="sldNum" sz="quarter" idx="12"/>
          </p:nvPr>
        </p:nvSpPr>
        <p:spPr/>
        <p:txBody>
          <a:bodyPr/>
          <a:lstStyle/>
          <a:p>
            <a:fld id="{CAE844F1-8FA4-4A96-91F8-B378BF103A6D}" type="slidenum">
              <a:rPr lang="en-US" smtClean="0"/>
              <a:t>‹#›</a:t>
            </a:fld>
            <a:endParaRPr lang="en-US"/>
          </a:p>
        </p:txBody>
      </p:sp>
    </p:spTree>
    <p:extLst>
      <p:ext uri="{BB962C8B-B14F-4D97-AF65-F5344CB8AC3E}">
        <p14:creationId xmlns:p14="http://schemas.microsoft.com/office/powerpoint/2010/main" val="302685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699A-C5D3-D664-0269-9E6971021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9C0B01-A08E-ACF1-5F71-1EF34138C4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7C1256-4DDD-29BB-02C6-63491F4C5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A89A8-F7C7-DFFE-4C79-0A939373C350}"/>
              </a:ext>
            </a:extLst>
          </p:cNvPr>
          <p:cNvSpPr>
            <a:spLocks noGrp="1"/>
          </p:cNvSpPr>
          <p:nvPr>
            <p:ph type="dt" sz="half" idx="10"/>
          </p:nvPr>
        </p:nvSpPr>
        <p:spPr/>
        <p:txBody>
          <a:bodyPr/>
          <a:lstStyle/>
          <a:p>
            <a:fld id="{AC7854BD-5DA9-473A-A14C-7365C97D60EE}" type="datetimeFigureOut">
              <a:rPr lang="en-US" smtClean="0"/>
              <a:t>6/21/2025</a:t>
            </a:fld>
            <a:endParaRPr lang="en-US"/>
          </a:p>
        </p:txBody>
      </p:sp>
      <p:sp>
        <p:nvSpPr>
          <p:cNvPr id="6" name="Footer Placeholder 5">
            <a:extLst>
              <a:ext uri="{FF2B5EF4-FFF2-40B4-BE49-F238E27FC236}">
                <a16:creationId xmlns:a16="http://schemas.microsoft.com/office/drawing/2014/main" id="{A651E72A-117A-835F-8539-165E489757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6745E3-17AF-82DB-D28F-E8356AA9968C}"/>
              </a:ext>
            </a:extLst>
          </p:cNvPr>
          <p:cNvSpPr>
            <a:spLocks noGrp="1"/>
          </p:cNvSpPr>
          <p:nvPr>
            <p:ph type="sldNum" sz="quarter" idx="12"/>
          </p:nvPr>
        </p:nvSpPr>
        <p:spPr/>
        <p:txBody>
          <a:bodyPr/>
          <a:lstStyle/>
          <a:p>
            <a:fld id="{CAE844F1-8FA4-4A96-91F8-B378BF103A6D}" type="slidenum">
              <a:rPr lang="en-US" smtClean="0"/>
              <a:t>‹#›</a:t>
            </a:fld>
            <a:endParaRPr lang="en-US"/>
          </a:p>
        </p:txBody>
      </p:sp>
    </p:spTree>
    <p:extLst>
      <p:ext uri="{BB962C8B-B14F-4D97-AF65-F5344CB8AC3E}">
        <p14:creationId xmlns:p14="http://schemas.microsoft.com/office/powerpoint/2010/main" val="3800867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9143C-8828-0FE1-8D6D-7A94E89AAA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40766B-3640-9BE8-BF82-920F54279B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E2763-50AC-B60D-F736-6D9EE9FA9E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854BD-5DA9-473A-A14C-7365C97D60EE}" type="datetimeFigureOut">
              <a:rPr lang="en-US" smtClean="0"/>
              <a:t>6/21/2025</a:t>
            </a:fld>
            <a:endParaRPr lang="en-US"/>
          </a:p>
        </p:txBody>
      </p:sp>
      <p:sp>
        <p:nvSpPr>
          <p:cNvPr id="5" name="Footer Placeholder 4">
            <a:extLst>
              <a:ext uri="{FF2B5EF4-FFF2-40B4-BE49-F238E27FC236}">
                <a16:creationId xmlns:a16="http://schemas.microsoft.com/office/drawing/2014/main" id="{D7588598-D6B5-2B9B-F1AF-42BA2C601F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6BD71D-19EC-54F1-B16D-BE1A6E69AF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844F1-8FA4-4A96-91F8-B378BF103A6D}" type="slidenum">
              <a:rPr lang="en-US" smtClean="0"/>
              <a:t>‹#›</a:t>
            </a:fld>
            <a:endParaRPr lang="en-US"/>
          </a:p>
        </p:txBody>
      </p:sp>
    </p:spTree>
    <p:extLst>
      <p:ext uri="{BB962C8B-B14F-4D97-AF65-F5344CB8AC3E}">
        <p14:creationId xmlns:p14="http://schemas.microsoft.com/office/powerpoint/2010/main" val="1801546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15D6-AAF5-B970-2968-B01982C97C42}"/>
              </a:ext>
            </a:extLst>
          </p:cNvPr>
          <p:cNvSpPr>
            <a:spLocks noGrp="1"/>
          </p:cNvSpPr>
          <p:nvPr>
            <p:ph type="ctrTitle"/>
          </p:nvPr>
        </p:nvSpPr>
        <p:spPr>
          <a:xfrm>
            <a:off x="648929" y="1961690"/>
            <a:ext cx="10894142" cy="2387600"/>
          </a:xfrm>
        </p:spPr>
        <p:txBody>
          <a:bodyPr>
            <a:normAutofit fontScale="90000"/>
          </a:bodyPr>
          <a:lstStyle/>
          <a:p>
            <a:r>
              <a:rPr lang="en-US" b="1" dirty="0"/>
              <a:t>Operations Analytics and Investigating Metric Spike</a:t>
            </a:r>
            <a:br>
              <a:rPr lang="en-US" b="1" dirty="0"/>
            </a:br>
            <a:endParaRPr lang="en-US" b="1" dirty="0"/>
          </a:p>
        </p:txBody>
      </p:sp>
      <p:sp>
        <p:nvSpPr>
          <p:cNvPr id="3" name="Subtitle 2">
            <a:extLst>
              <a:ext uri="{FF2B5EF4-FFF2-40B4-BE49-F238E27FC236}">
                <a16:creationId xmlns:a16="http://schemas.microsoft.com/office/drawing/2014/main" id="{617E9886-C302-02D5-00A8-C5C0E02632F3}"/>
              </a:ext>
            </a:extLst>
          </p:cNvPr>
          <p:cNvSpPr>
            <a:spLocks noGrp="1"/>
          </p:cNvSpPr>
          <p:nvPr>
            <p:ph type="subTitle" idx="1"/>
          </p:nvPr>
        </p:nvSpPr>
        <p:spPr>
          <a:xfrm>
            <a:off x="1524000" y="4349290"/>
            <a:ext cx="9144000" cy="1655762"/>
          </a:xfrm>
        </p:spPr>
        <p:txBody>
          <a:bodyPr/>
          <a:lstStyle/>
          <a:p>
            <a:r>
              <a:rPr lang="en-US" dirty="0"/>
              <a:t>Using Microsoft SQL Server Management Studio</a:t>
            </a:r>
          </a:p>
          <a:p>
            <a:endParaRPr lang="en-US" dirty="0"/>
          </a:p>
        </p:txBody>
      </p:sp>
    </p:spTree>
    <p:extLst>
      <p:ext uri="{BB962C8B-B14F-4D97-AF65-F5344CB8AC3E}">
        <p14:creationId xmlns:p14="http://schemas.microsoft.com/office/powerpoint/2010/main" val="3810904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79A04-968B-F04A-253E-1D62104ECFE8}"/>
              </a:ext>
            </a:extLst>
          </p:cNvPr>
          <p:cNvSpPr>
            <a:spLocks noGrp="1"/>
          </p:cNvSpPr>
          <p:nvPr>
            <p:ph type="title"/>
          </p:nvPr>
        </p:nvSpPr>
        <p:spPr>
          <a:xfrm>
            <a:off x="717755" y="1"/>
            <a:ext cx="10636045" cy="1690688"/>
          </a:xfrm>
        </p:spPr>
        <p:txBody>
          <a:bodyPr>
            <a:normAutofit/>
          </a:bodyPr>
          <a:lstStyle/>
          <a:p>
            <a:br>
              <a:rPr lang="en-US" sz="2400" b="0" i="0" dirty="0">
                <a:effectLst/>
                <a:latin typeface="Manrope"/>
              </a:rPr>
            </a:br>
            <a:r>
              <a:rPr lang="en-US" sz="2400" b="1" dirty="0">
                <a:latin typeface="Manrope"/>
              </a:rPr>
              <a:t>(B)</a:t>
            </a:r>
            <a:r>
              <a:rPr lang="en-US" sz="2400" b="0" i="0" dirty="0">
                <a:effectLst/>
                <a:latin typeface="Manrope"/>
              </a:rPr>
              <a:t> </a:t>
            </a:r>
            <a:r>
              <a:rPr lang="en-US" sz="2400" b="1" i="0" dirty="0">
                <a:effectLst/>
                <a:latin typeface="Manrope"/>
              </a:rPr>
              <a:t>User Growth Analysis:</a:t>
            </a:r>
            <a:r>
              <a:rPr lang="en-US" sz="2400" b="0" i="0" dirty="0">
                <a:effectLst/>
                <a:latin typeface="Manrope"/>
              </a:rPr>
              <a:t> </a:t>
            </a:r>
            <a:r>
              <a:rPr lang="en-US" sz="2000" dirty="0">
                <a:latin typeface="Manrope"/>
              </a:rPr>
              <a:t>We want to </a:t>
            </a:r>
            <a:r>
              <a:rPr lang="en-US" sz="1800" dirty="0">
                <a:latin typeface="+mn-lt"/>
              </a:rPr>
              <a:t>a</a:t>
            </a:r>
            <a:r>
              <a:rPr lang="en-US" sz="1800" b="0" i="0" dirty="0">
                <a:effectLst/>
                <a:latin typeface="+mn-lt"/>
              </a:rPr>
              <a:t>nalyze the growth of users over time for a product. </a:t>
            </a:r>
            <a:r>
              <a:rPr lang="en-US" sz="2000" b="0" i="0" dirty="0">
                <a:effectLst/>
                <a:latin typeface="Manrope"/>
              </a:rPr>
              <a:t>The below mentioned query returns </a:t>
            </a:r>
            <a:r>
              <a:rPr lang="en-US" sz="2000" dirty="0">
                <a:latin typeface="Manrope"/>
              </a:rPr>
              <a:t>the newly registered users and the total number of users over time.</a:t>
            </a:r>
          </a:p>
        </p:txBody>
      </p:sp>
      <p:pic>
        <p:nvPicPr>
          <p:cNvPr id="4" name="Picture 3">
            <a:extLst>
              <a:ext uri="{FF2B5EF4-FFF2-40B4-BE49-F238E27FC236}">
                <a16:creationId xmlns:a16="http://schemas.microsoft.com/office/drawing/2014/main" id="{8B4E67A2-16BF-031F-51B3-962A5A364074}"/>
              </a:ext>
            </a:extLst>
          </p:cNvPr>
          <p:cNvPicPr>
            <a:picLocks noChangeAspect="1"/>
          </p:cNvPicPr>
          <p:nvPr/>
        </p:nvPicPr>
        <p:blipFill>
          <a:blip r:embed="rId2"/>
          <a:stretch>
            <a:fillRect/>
          </a:stretch>
        </p:blipFill>
        <p:spPr>
          <a:xfrm>
            <a:off x="835742" y="2352645"/>
            <a:ext cx="7030064" cy="4267796"/>
          </a:xfrm>
          <a:prstGeom prst="rect">
            <a:avLst/>
          </a:prstGeom>
        </p:spPr>
      </p:pic>
      <p:pic>
        <p:nvPicPr>
          <p:cNvPr id="6" name="Picture 5">
            <a:extLst>
              <a:ext uri="{FF2B5EF4-FFF2-40B4-BE49-F238E27FC236}">
                <a16:creationId xmlns:a16="http://schemas.microsoft.com/office/drawing/2014/main" id="{12364E32-2A42-27F9-5026-0B531831EB74}"/>
              </a:ext>
            </a:extLst>
          </p:cNvPr>
          <p:cNvPicPr>
            <a:picLocks noChangeAspect="1"/>
          </p:cNvPicPr>
          <p:nvPr/>
        </p:nvPicPr>
        <p:blipFill>
          <a:blip r:embed="rId3"/>
          <a:stretch>
            <a:fillRect/>
          </a:stretch>
        </p:blipFill>
        <p:spPr>
          <a:xfrm>
            <a:off x="8765878" y="2443145"/>
            <a:ext cx="2781688" cy="4086795"/>
          </a:xfrm>
          <a:prstGeom prst="rect">
            <a:avLst/>
          </a:prstGeom>
        </p:spPr>
      </p:pic>
      <p:sp>
        <p:nvSpPr>
          <p:cNvPr id="7" name="TextBox 6">
            <a:extLst>
              <a:ext uri="{FF2B5EF4-FFF2-40B4-BE49-F238E27FC236}">
                <a16:creationId xmlns:a16="http://schemas.microsoft.com/office/drawing/2014/main" id="{FE5619F9-CD81-1D56-DBF1-BFEE77B75C70}"/>
              </a:ext>
            </a:extLst>
          </p:cNvPr>
          <p:cNvSpPr txBox="1"/>
          <p:nvPr/>
        </p:nvSpPr>
        <p:spPr>
          <a:xfrm>
            <a:off x="864010" y="1690689"/>
            <a:ext cx="2585884" cy="369332"/>
          </a:xfrm>
          <a:prstGeom prst="rect">
            <a:avLst/>
          </a:prstGeom>
          <a:noFill/>
        </p:spPr>
        <p:txBody>
          <a:bodyPr wrap="square" rtlCol="0">
            <a:spAutoFit/>
          </a:bodyPr>
          <a:lstStyle/>
          <a:p>
            <a:r>
              <a:rPr lang="en-US" dirty="0"/>
              <a:t>Query :-</a:t>
            </a:r>
          </a:p>
        </p:txBody>
      </p:sp>
      <p:sp>
        <p:nvSpPr>
          <p:cNvPr id="8" name="TextBox 7">
            <a:extLst>
              <a:ext uri="{FF2B5EF4-FFF2-40B4-BE49-F238E27FC236}">
                <a16:creationId xmlns:a16="http://schemas.microsoft.com/office/drawing/2014/main" id="{C4765352-BF60-B858-F63F-13FD003AF3CB}"/>
              </a:ext>
            </a:extLst>
          </p:cNvPr>
          <p:cNvSpPr txBox="1"/>
          <p:nvPr/>
        </p:nvSpPr>
        <p:spPr>
          <a:xfrm>
            <a:off x="8767916" y="1690689"/>
            <a:ext cx="2585884" cy="369332"/>
          </a:xfrm>
          <a:prstGeom prst="rect">
            <a:avLst/>
          </a:prstGeom>
          <a:noFill/>
        </p:spPr>
        <p:txBody>
          <a:bodyPr wrap="square" rtlCol="0">
            <a:spAutoFit/>
          </a:bodyPr>
          <a:lstStyle/>
          <a:p>
            <a:r>
              <a:rPr lang="en-US" dirty="0"/>
              <a:t>Output :- </a:t>
            </a:r>
          </a:p>
        </p:txBody>
      </p:sp>
    </p:spTree>
    <p:extLst>
      <p:ext uri="{BB962C8B-B14F-4D97-AF65-F5344CB8AC3E}">
        <p14:creationId xmlns:p14="http://schemas.microsoft.com/office/powerpoint/2010/main" val="3392485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8302-B8B4-658F-D8C5-CDC1ECDACB62}"/>
              </a:ext>
            </a:extLst>
          </p:cNvPr>
          <p:cNvSpPr>
            <a:spLocks noGrp="1"/>
          </p:cNvSpPr>
          <p:nvPr>
            <p:ph type="title"/>
          </p:nvPr>
        </p:nvSpPr>
        <p:spPr>
          <a:xfrm>
            <a:off x="838200" y="365125"/>
            <a:ext cx="10515600" cy="1200329"/>
          </a:xfrm>
        </p:spPr>
        <p:txBody>
          <a:bodyPr>
            <a:normAutofit/>
          </a:bodyPr>
          <a:lstStyle/>
          <a:p>
            <a:r>
              <a:rPr lang="en-US" sz="2400" b="1" i="0" dirty="0">
                <a:effectLst/>
                <a:latin typeface="Manrope"/>
              </a:rPr>
              <a:t>(C)</a:t>
            </a:r>
            <a:r>
              <a:rPr lang="en-US" sz="2400" b="1" dirty="0">
                <a:latin typeface="Manrope"/>
              </a:rPr>
              <a:t> Weekly Retention Analysis</a:t>
            </a:r>
            <a:r>
              <a:rPr lang="en-US" sz="2400" b="1" i="0" dirty="0">
                <a:effectLst/>
                <a:latin typeface="Manrope"/>
              </a:rPr>
              <a:t>:</a:t>
            </a:r>
            <a:r>
              <a:rPr lang="en-US" sz="2400" b="0" i="0" dirty="0">
                <a:effectLst/>
                <a:latin typeface="Manrope"/>
              </a:rPr>
              <a:t> </a:t>
            </a:r>
            <a:r>
              <a:rPr lang="en-US" sz="1800" b="0" i="0" dirty="0">
                <a:effectLst/>
                <a:latin typeface="Manrope"/>
              </a:rPr>
              <a:t>A</a:t>
            </a:r>
            <a:r>
              <a:rPr lang="en-US" sz="1800" dirty="0">
                <a:latin typeface="+mn-lt"/>
              </a:rPr>
              <a:t>nalyze the retention of users on a weekly basis after signing up for a product.</a:t>
            </a:r>
          </a:p>
        </p:txBody>
      </p:sp>
      <p:sp>
        <p:nvSpPr>
          <p:cNvPr id="8" name="TextBox 7">
            <a:extLst>
              <a:ext uri="{FF2B5EF4-FFF2-40B4-BE49-F238E27FC236}">
                <a16:creationId xmlns:a16="http://schemas.microsoft.com/office/drawing/2014/main" id="{E3D40605-D159-C972-E13D-395102966C24}"/>
              </a:ext>
            </a:extLst>
          </p:cNvPr>
          <p:cNvSpPr txBox="1"/>
          <p:nvPr/>
        </p:nvSpPr>
        <p:spPr>
          <a:xfrm>
            <a:off x="8197645" y="5022983"/>
            <a:ext cx="3156155" cy="646331"/>
          </a:xfrm>
          <a:prstGeom prst="rect">
            <a:avLst/>
          </a:prstGeom>
          <a:noFill/>
        </p:spPr>
        <p:txBody>
          <a:bodyPr wrap="square" rtlCol="0">
            <a:spAutoFit/>
          </a:bodyPr>
          <a:lstStyle/>
          <a:p>
            <a:r>
              <a:rPr lang="en-US" dirty="0"/>
              <a:t>Total number of users engaged and signed up for a product </a:t>
            </a:r>
          </a:p>
        </p:txBody>
      </p:sp>
      <p:sp>
        <p:nvSpPr>
          <p:cNvPr id="9" name="Arrow: Right 8">
            <a:extLst>
              <a:ext uri="{FF2B5EF4-FFF2-40B4-BE49-F238E27FC236}">
                <a16:creationId xmlns:a16="http://schemas.microsoft.com/office/drawing/2014/main" id="{BB7B8B3E-9F60-A4C2-0B08-3F6A3FCA4257}"/>
              </a:ext>
            </a:extLst>
          </p:cNvPr>
          <p:cNvSpPr/>
          <p:nvPr/>
        </p:nvSpPr>
        <p:spPr>
          <a:xfrm flipH="1">
            <a:off x="6813755" y="5139672"/>
            <a:ext cx="1120876" cy="4129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836DFCA3-C19A-E3FF-558B-D97438282C76}"/>
              </a:ext>
            </a:extLst>
          </p:cNvPr>
          <p:cNvPicPr>
            <a:picLocks noChangeAspect="1"/>
          </p:cNvPicPr>
          <p:nvPr/>
        </p:nvPicPr>
        <p:blipFill>
          <a:blip r:embed="rId2"/>
          <a:stretch>
            <a:fillRect/>
          </a:stretch>
        </p:blipFill>
        <p:spPr>
          <a:xfrm>
            <a:off x="838200" y="1718328"/>
            <a:ext cx="5975555" cy="4888950"/>
          </a:xfrm>
          <a:prstGeom prst="rect">
            <a:avLst/>
          </a:prstGeom>
        </p:spPr>
      </p:pic>
    </p:spTree>
    <p:extLst>
      <p:ext uri="{BB962C8B-B14F-4D97-AF65-F5344CB8AC3E}">
        <p14:creationId xmlns:p14="http://schemas.microsoft.com/office/powerpoint/2010/main" val="895578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A5577E-E8F7-4954-2ADE-0D88683AFFBB}"/>
              </a:ext>
            </a:extLst>
          </p:cNvPr>
          <p:cNvPicPr>
            <a:picLocks noChangeAspect="1"/>
          </p:cNvPicPr>
          <p:nvPr/>
        </p:nvPicPr>
        <p:blipFill>
          <a:blip r:embed="rId2"/>
          <a:stretch>
            <a:fillRect/>
          </a:stretch>
        </p:blipFill>
        <p:spPr>
          <a:xfrm>
            <a:off x="1012722" y="1728483"/>
            <a:ext cx="10127226" cy="4764392"/>
          </a:xfrm>
          <a:prstGeom prst="rect">
            <a:avLst/>
          </a:prstGeom>
        </p:spPr>
      </p:pic>
      <p:sp>
        <p:nvSpPr>
          <p:cNvPr id="3" name="TextBox 2">
            <a:extLst>
              <a:ext uri="{FF2B5EF4-FFF2-40B4-BE49-F238E27FC236}">
                <a16:creationId xmlns:a16="http://schemas.microsoft.com/office/drawing/2014/main" id="{4A3BDD4C-4E53-8E13-AAC9-D9E34A7F74AD}"/>
              </a:ext>
            </a:extLst>
          </p:cNvPr>
          <p:cNvSpPr txBox="1"/>
          <p:nvPr/>
        </p:nvSpPr>
        <p:spPr>
          <a:xfrm>
            <a:off x="834189" y="561474"/>
            <a:ext cx="10305759" cy="738664"/>
          </a:xfrm>
          <a:prstGeom prst="rect">
            <a:avLst/>
          </a:prstGeom>
          <a:noFill/>
        </p:spPr>
        <p:txBody>
          <a:bodyPr wrap="square" rtlCol="0">
            <a:spAutoFit/>
          </a:bodyPr>
          <a:lstStyle/>
          <a:p>
            <a:r>
              <a:rPr lang="en-US" sz="2400" b="1" dirty="0">
                <a:latin typeface="Manrope"/>
              </a:rPr>
              <a:t>(D) Weekly Engagement Per Device: </a:t>
            </a:r>
            <a:r>
              <a:rPr lang="en-US" dirty="0"/>
              <a:t>The team want to measure the activeness of users for each device per week. We have classified all the devices into 4 major categories </a:t>
            </a:r>
          </a:p>
        </p:txBody>
      </p:sp>
    </p:spTree>
    <p:extLst>
      <p:ext uri="{BB962C8B-B14F-4D97-AF65-F5344CB8AC3E}">
        <p14:creationId xmlns:p14="http://schemas.microsoft.com/office/powerpoint/2010/main" val="2592594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A0CEEA-39CD-7BC3-F930-8C34C14A2C2B}"/>
              </a:ext>
            </a:extLst>
          </p:cNvPr>
          <p:cNvPicPr>
            <a:picLocks noChangeAspect="1"/>
          </p:cNvPicPr>
          <p:nvPr/>
        </p:nvPicPr>
        <p:blipFill>
          <a:blip r:embed="rId2"/>
          <a:stretch>
            <a:fillRect/>
          </a:stretch>
        </p:blipFill>
        <p:spPr>
          <a:xfrm>
            <a:off x="1178094" y="2587080"/>
            <a:ext cx="7849695" cy="3905795"/>
          </a:xfrm>
          <a:prstGeom prst="rect">
            <a:avLst/>
          </a:prstGeom>
        </p:spPr>
      </p:pic>
      <p:sp>
        <p:nvSpPr>
          <p:cNvPr id="3" name="TextBox 2">
            <a:extLst>
              <a:ext uri="{FF2B5EF4-FFF2-40B4-BE49-F238E27FC236}">
                <a16:creationId xmlns:a16="http://schemas.microsoft.com/office/drawing/2014/main" id="{330E5091-C655-CA9B-5289-67561ADFA575}"/>
              </a:ext>
            </a:extLst>
          </p:cNvPr>
          <p:cNvSpPr txBox="1"/>
          <p:nvPr/>
        </p:nvSpPr>
        <p:spPr>
          <a:xfrm>
            <a:off x="874295" y="529390"/>
            <a:ext cx="10443410" cy="1785104"/>
          </a:xfrm>
          <a:prstGeom prst="rect">
            <a:avLst/>
          </a:prstGeom>
          <a:noFill/>
        </p:spPr>
        <p:txBody>
          <a:bodyPr wrap="square" rtlCol="0">
            <a:spAutoFit/>
          </a:bodyPr>
          <a:lstStyle/>
          <a:p>
            <a:r>
              <a:rPr lang="en-US" sz="2000" b="1" dirty="0"/>
              <a:t>Result  : </a:t>
            </a:r>
            <a:r>
              <a:rPr lang="en-US" dirty="0"/>
              <a:t>We have classified all the devices into 4 major categories.</a:t>
            </a:r>
          </a:p>
          <a:p>
            <a:r>
              <a:rPr lang="en-US" b="1" dirty="0" err="1"/>
              <a:t>Laptop_engagement</a:t>
            </a:r>
            <a:r>
              <a:rPr lang="en-US" b="1" dirty="0"/>
              <a:t> – </a:t>
            </a:r>
            <a:r>
              <a:rPr lang="en-US" dirty="0"/>
              <a:t>All the laptops will fall under this category. </a:t>
            </a:r>
          </a:p>
          <a:p>
            <a:r>
              <a:rPr lang="en-US" b="1" dirty="0" err="1"/>
              <a:t>Desktop_engagement</a:t>
            </a:r>
            <a:r>
              <a:rPr lang="en-US" b="1" dirty="0"/>
              <a:t> – </a:t>
            </a:r>
            <a:r>
              <a:rPr lang="en-US" dirty="0"/>
              <a:t>All the desktops are included in this.</a:t>
            </a:r>
          </a:p>
          <a:p>
            <a:r>
              <a:rPr lang="en-US" b="1" dirty="0" err="1"/>
              <a:t>Mobile_enagement</a:t>
            </a:r>
            <a:r>
              <a:rPr lang="en-US" b="1" dirty="0"/>
              <a:t> – </a:t>
            </a:r>
            <a:r>
              <a:rPr lang="en-US" dirty="0"/>
              <a:t>All mobile devices are under this name.</a:t>
            </a:r>
          </a:p>
          <a:p>
            <a:r>
              <a:rPr lang="en-US" b="1" dirty="0" err="1"/>
              <a:t>Tablet_enagement</a:t>
            </a:r>
            <a:r>
              <a:rPr lang="en-US" b="1" dirty="0"/>
              <a:t> – </a:t>
            </a:r>
            <a:r>
              <a:rPr lang="en-US" dirty="0"/>
              <a:t>All the tablets will fall under this category.</a:t>
            </a:r>
          </a:p>
          <a:p>
            <a:r>
              <a:rPr lang="en-US" b="1" dirty="0"/>
              <a:t>Total _</a:t>
            </a:r>
            <a:r>
              <a:rPr lang="en-US" b="1" dirty="0" err="1"/>
              <a:t>enagagement</a:t>
            </a:r>
            <a:r>
              <a:rPr lang="en-US" b="1" dirty="0"/>
              <a:t> – </a:t>
            </a:r>
            <a:r>
              <a:rPr lang="en-US" dirty="0"/>
              <a:t>This is the total number of engagement happened, combining all the categories.</a:t>
            </a:r>
          </a:p>
        </p:txBody>
      </p:sp>
    </p:spTree>
    <p:extLst>
      <p:ext uri="{BB962C8B-B14F-4D97-AF65-F5344CB8AC3E}">
        <p14:creationId xmlns:p14="http://schemas.microsoft.com/office/powerpoint/2010/main" val="205204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586D2-A32A-EB7B-45AF-A6347376C017}"/>
              </a:ext>
            </a:extLst>
          </p:cNvPr>
          <p:cNvSpPr>
            <a:spLocks noGrp="1"/>
          </p:cNvSpPr>
          <p:nvPr>
            <p:ph type="title"/>
          </p:nvPr>
        </p:nvSpPr>
        <p:spPr/>
        <p:txBody>
          <a:bodyPr/>
          <a:lstStyle/>
          <a:p>
            <a:r>
              <a:rPr lang="en-US" sz="2400" b="1" dirty="0">
                <a:latin typeface="Manrope"/>
              </a:rPr>
              <a:t>(E) Email Engagement Analysis: </a:t>
            </a:r>
            <a:r>
              <a:rPr lang="en-US" sz="1800" dirty="0">
                <a:latin typeface="+mn-lt"/>
              </a:rPr>
              <a:t>We want to measure the open and click-through email behavior among the users.</a:t>
            </a:r>
            <a:endParaRPr lang="en-US" sz="2400" b="1" dirty="0">
              <a:latin typeface="Manrope"/>
            </a:endParaRPr>
          </a:p>
        </p:txBody>
      </p:sp>
      <p:pic>
        <p:nvPicPr>
          <p:cNvPr id="4" name="Picture 3">
            <a:extLst>
              <a:ext uri="{FF2B5EF4-FFF2-40B4-BE49-F238E27FC236}">
                <a16:creationId xmlns:a16="http://schemas.microsoft.com/office/drawing/2014/main" id="{6BAB3407-4170-3A77-92CF-D25F02B49BC5}"/>
              </a:ext>
            </a:extLst>
          </p:cNvPr>
          <p:cNvPicPr>
            <a:picLocks noChangeAspect="1"/>
          </p:cNvPicPr>
          <p:nvPr/>
        </p:nvPicPr>
        <p:blipFill>
          <a:blip r:embed="rId2"/>
          <a:stretch>
            <a:fillRect/>
          </a:stretch>
        </p:blipFill>
        <p:spPr>
          <a:xfrm>
            <a:off x="1023174" y="1690688"/>
            <a:ext cx="7354326" cy="4955918"/>
          </a:xfrm>
          <a:prstGeom prst="rect">
            <a:avLst/>
          </a:prstGeom>
        </p:spPr>
      </p:pic>
    </p:spTree>
    <p:extLst>
      <p:ext uri="{BB962C8B-B14F-4D97-AF65-F5344CB8AC3E}">
        <p14:creationId xmlns:p14="http://schemas.microsoft.com/office/powerpoint/2010/main" val="1905335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2A25-9680-5FC6-09DF-D1C541548136}"/>
              </a:ext>
            </a:extLst>
          </p:cNvPr>
          <p:cNvSpPr>
            <a:spLocks noGrp="1"/>
          </p:cNvSpPr>
          <p:nvPr>
            <p:ph type="title"/>
          </p:nvPr>
        </p:nvSpPr>
        <p:spPr/>
        <p:txBody>
          <a:bodyPr/>
          <a:lstStyle/>
          <a:p>
            <a:r>
              <a:rPr lang="en-US" dirty="0"/>
              <a:t>Key Findings from Case Study 1 </a:t>
            </a:r>
          </a:p>
        </p:txBody>
      </p:sp>
      <p:sp>
        <p:nvSpPr>
          <p:cNvPr id="4" name="TextBox 3">
            <a:extLst>
              <a:ext uri="{FF2B5EF4-FFF2-40B4-BE49-F238E27FC236}">
                <a16:creationId xmlns:a16="http://schemas.microsoft.com/office/drawing/2014/main" id="{F30A2083-C8D9-BA83-16A7-C6ADA2221A4C}"/>
              </a:ext>
            </a:extLst>
          </p:cNvPr>
          <p:cNvSpPr txBox="1"/>
          <p:nvPr/>
        </p:nvSpPr>
        <p:spPr>
          <a:xfrm>
            <a:off x="838201" y="1690688"/>
            <a:ext cx="10515600"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t>Daily Job reviews Vs 7 Day rolling average: </a:t>
            </a:r>
            <a:r>
              <a:rPr lang="en-US" dirty="0"/>
              <a:t>The throughput analysis reveals that while daily job review efficiency fluctuated, the 7-day rolling throughput remained relatively stable, indicating consistent team performance over time. This combination helps identify both short-term inefficiencies and long-term trends, enabling more informed decisions on resource allocation and process improvements.</a:t>
            </a:r>
          </a:p>
          <a:p>
            <a:endParaRPr lang="en-US" dirty="0"/>
          </a:p>
          <a:p>
            <a:pPr marL="285750" indent="-285750">
              <a:buFont typeface="Wingdings" panose="05000000000000000000" pitchFamily="2" charset="2"/>
              <a:buChar char="Ø"/>
            </a:pPr>
            <a:r>
              <a:rPr lang="en-US" b="1" dirty="0"/>
              <a:t>Language preferences:</a:t>
            </a:r>
            <a:r>
              <a:rPr lang="en-US" dirty="0"/>
              <a:t> Persian leads with a 37.5% share in job content usage over the last 30 days, indicating a significant user preference or audience concentration in Persian-speaking regions.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Date Integrity:</a:t>
            </a:r>
            <a:r>
              <a:rPr lang="en-US" dirty="0"/>
              <a:t> The dataset contains only 2 duplicate job entries, indicating strong data integrity with minimal redundancy.</a:t>
            </a:r>
          </a:p>
        </p:txBody>
      </p:sp>
    </p:spTree>
    <p:extLst>
      <p:ext uri="{BB962C8B-B14F-4D97-AF65-F5344CB8AC3E}">
        <p14:creationId xmlns:p14="http://schemas.microsoft.com/office/powerpoint/2010/main" val="2142941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1175-1131-44EC-A423-9E32E466E5D6}"/>
              </a:ext>
            </a:extLst>
          </p:cNvPr>
          <p:cNvSpPr>
            <a:spLocks noGrp="1"/>
          </p:cNvSpPr>
          <p:nvPr>
            <p:ph type="title"/>
          </p:nvPr>
        </p:nvSpPr>
        <p:spPr/>
        <p:txBody>
          <a:bodyPr/>
          <a:lstStyle/>
          <a:p>
            <a:r>
              <a:rPr lang="en-US" dirty="0"/>
              <a:t>Key Findings from Case Study 2 </a:t>
            </a:r>
          </a:p>
        </p:txBody>
      </p:sp>
      <p:sp>
        <p:nvSpPr>
          <p:cNvPr id="3" name="TextBox 2">
            <a:extLst>
              <a:ext uri="{FF2B5EF4-FFF2-40B4-BE49-F238E27FC236}">
                <a16:creationId xmlns:a16="http://schemas.microsoft.com/office/drawing/2014/main" id="{6C928A99-51E4-4C03-AAFB-13D748F7D5D4}"/>
              </a:ext>
            </a:extLst>
          </p:cNvPr>
          <p:cNvSpPr txBox="1"/>
          <p:nvPr/>
        </p:nvSpPr>
        <p:spPr>
          <a:xfrm>
            <a:off x="838201" y="1690688"/>
            <a:ext cx="10515600" cy="4524315"/>
          </a:xfrm>
          <a:prstGeom prst="rect">
            <a:avLst/>
          </a:prstGeom>
          <a:noFill/>
        </p:spPr>
        <p:txBody>
          <a:bodyPr wrap="square" rtlCol="0">
            <a:spAutoFit/>
          </a:bodyPr>
          <a:lstStyle/>
          <a:p>
            <a:pPr marL="285750" indent="-285750">
              <a:buFont typeface="Wingdings" panose="05000000000000000000" pitchFamily="2" charset="2"/>
              <a:buChar char="Ø"/>
            </a:pPr>
            <a:r>
              <a:rPr lang="en-US" b="1" dirty="0"/>
              <a:t>Engagement weekly: </a:t>
            </a:r>
            <a:r>
              <a:rPr lang="en-US" dirty="0"/>
              <a:t>Weekly user engagement showed a consistent upward trend from Week 18 to Week 30, peaking at 1,376 users. A sudden dip in Week 27 and in Week 36 indicate possible anomalies or seasonal effects.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Users growth over time: </a:t>
            </a:r>
            <a:r>
              <a:rPr lang="en-US" dirty="0"/>
              <a:t>User acquisition has grown steadily since launch, with a clear upward trend in monthly signups. This suggests increasing product-market fit or effective marketing over time.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Engagement-to-signup: </a:t>
            </a:r>
            <a:r>
              <a:rPr lang="en-US" dirty="0"/>
              <a:t>User engagement grew consistently the whole year with a strong Engagement-to-signup ratio, suggesting high retention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Engagement across devices: </a:t>
            </a:r>
            <a:r>
              <a:rPr lang="en-US" dirty="0"/>
              <a:t>Laptop engagement is strong and stable, staying above 600 in most of the weeks, Total engagement increased steadily from week 18 (663) to week 34 (peaking at 1476 in week 34), before dropping sharply in week 36.</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email open rate is consistently higher than the click-through rate, which is expected—but also highlights room for improving email content or CTA effectiveness</a:t>
            </a:r>
          </a:p>
        </p:txBody>
      </p:sp>
    </p:spTree>
    <p:extLst>
      <p:ext uri="{BB962C8B-B14F-4D97-AF65-F5344CB8AC3E}">
        <p14:creationId xmlns:p14="http://schemas.microsoft.com/office/powerpoint/2010/main" val="432260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C18CAE-CCA0-7C5D-E82B-10E1880319B5}"/>
              </a:ext>
            </a:extLst>
          </p:cNvPr>
          <p:cNvSpPr txBox="1"/>
          <p:nvPr/>
        </p:nvSpPr>
        <p:spPr>
          <a:xfrm>
            <a:off x="629265" y="2310580"/>
            <a:ext cx="10530348" cy="1569660"/>
          </a:xfrm>
          <a:prstGeom prst="rect">
            <a:avLst/>
          </a:prstGeom>
          <a:noFill/>
        </p:spPr>
        <p:txBody>
          <a:bodyPr wrap="square" rtlCol="0">
            <a:spAutoFit/>
          </a:bodyPr>
          <a:lstStyle/>
          <a:p>
            <a:pPr algn="ctr"/>
            <a:r>
              <a:rPr lang="en-US" sz="9600" dirty="0"/>
              <a:t>Thank You </a:t>
            </a:r>
          </a:p>
        </p:txBody>
      </p:sp>
    </p:spTree>
    <p:extLst>
      <p:ext uri="{BB962C8B-B14F-4D97-AF65-F5344CB8AC3E}">
        <p14:creationId xmlns:p14="http://schemas.microsoft.com/office/powerpoint/2010/main" val="311785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71B4-C741-9532-B848-72F86AE0DAFF}"/>
              </a:ext>
            </a:extLst>
          </p:cNvPr>
          <p:cNvSpPr>
            <a:spLocks noGrp="1"/>
          </p:cNvSpPr>
          <p:nvPr>
            <p:ph type="title"/>
          </p:nvPr>
        </p:nvSpPr>
        <p:spPr/>
        <p:txBody>
          <a:bodyPr/>
          <a:lstStyle/>
          <a:p>
            <a:r>
              <a:rPr lang="en-US" dirty="0"/>
              <a:t>Description :- </a:t>
            </a:r>
          </a:p>
        </p:txBody>
      </p:sp>
      <p:sp>
        <p:nvSpPr>
          <p:cNvPr id="3" name="TextBox 2">
            <a:extLst>
              <a:ext uri="{FF2B5EF4-FFF2-40B4-BE49-F238E27FC236}">
                <a16:creationId xmlns:a16="http://schemas.microsoft.com/office/drawing/2014/main" id="{B02CEDB3-5B86-8E6E-40C7-611527C7F63E}"/>
              </a:ext>
            </a:extLst>
          </p:cNvPr>
          <p:cNvSpPr txBox="1"/>
          <p:nvPr/>
        </p:nvSpPr>
        <p:spPr>
          <a:xfrm>
            <a:off x="961103" y="1690688"/>
            <a:ext cx="10127226" cy="1938992"/>
          </a:xfrm>
          <a:prstGeom prst="rect">
            <a:avLst/>
          </a:prstGeom>
          <a:noFill/>
        </p:spPr>
        <p:txBody>
          <a:bodyPr wrap="square" rtlCol="0">
            <a:spAutoFit/>
          </a:bodyPr>
          <a:lstStyle/>
          <a:p>
            <a:r>
              <a:rPr lang="en-US" sz="2400" dirty="0"/>
              <a:t>This Project aims to understand and explain the sudden changes in key metrics, such as dip in daily user engagement or a drop in engagement backed by the data driven insights. We will be analyzing different data sets to derive meaningful insights from the data to answer questions posed by different departments within the company and support operational efficiency.</a:t>
            </a:r>
          </a:p>
        </p:txBody>
      </p:sp>
    </p:spTree>
    <p:extLst>
      <p:ext uri="{BB962C8B-B14F-4D97-AF65-F5344CB8AC3E}">
        <p14:creationId xmlns:p14="http://schemas.microsoft.com/office/powerpoint/2010/main" val="406372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F27CD-3FDB-503B-35BC-450E4C765432}"/>
              </a:ext>
            </a:extLst>
          </p:cNvPr>
          <p:cNvSpPr>
            <a:spLocks noGrp="1"/>
          </p:cNvSpPr>
          <p:nvPr>
            <p:ph type="title"/>
          </p:nvPr>
        </p:nvSpPr>
        <p:spPr/>
        <p:txBody>
          <a:bodyPr/>
          <a:lstStyle/>
          <a:p>
            <a:r>
              <a:rPr lang="en-US" dirty="0"/>
              <a:t>Approach to the Project </a:t>
            </a:r>
          </a:p>
        </p:txBody>
      </p:sp>
      <p:sp>
        <p:nvSpPr>
          <p:cNvPr id="3" name="TextBox 2">
            <a:extLst>
              <a:ext uri="{FF2B5EF4-FFF2-40B4-BE49-F238E27FC236}">
                <a16:creationId xmlns:a16="http://schemas.microsoft.com/office/drawing/2014/main" id="{F887A065-9963-A0D1-0928-B29718CC803A}"/>
              </a:ext>
            </a:extLst>
          </p:cNvPr>
          <p:cNvSpPr txBox="1"/>
          <p:nvPr/>
        </p:nvSpPr>
        <p:spPr>
          <a:xfrm>
            <a:off x="993058" y="2054942"/>
            <a:ext cx="10087897" cy="4247317"/>
          </a:xfrm>
          <a:prstGeom prst="rect">
            <a:avLst/>
          </a:prstGeom>
          <a:noFill/>
        </p:spPr>
        <p:txBody>
          <a:bodyPr wrap="square" rtlCol="0">
            <a:spAutoFit/>
          </a:bodyPr>
          <a:lstStyle/>
          <a:p>
            <a:r>
              <a:rPr lang="en-US" dirty="0"/>
              <a:t>In this project, we will take a structured and analytical approach to solving business problems by leveraging SQL for data extraction, transformation, and analysis.</a:t>
            </a:r>
            <a:br>
              <a:rPr lang="en-US" dirty="0"/>
            </a:br>
            <a:br>
              <a:rPr lang="en-US" dirty="0"/>
            </a:br>
            <a:r>
              <a:rPr lang="en-US" dirty="0"/>
              <a:t>The analysis is divided into 2 case studies : </a:t>
            </a:r>
            <a:br>
              <a:rPr lang="en-US" dirty="0"/>
            </a:br>
            <a:br>
              <a:rPr lang="en-US" dirty="0"/>
            </a:br>
            <a:r>
              <a:rPr lang="en-US" b="1" i="0" dirty="0">
                <a:solidFill>
                  <a:srgbClr val="3C4858"/>
                </a:solidFill>
                <a:effectLst/>
                <a:latin typeface="Manrope"/>
              </a:rPr>
              <a:t>Case Study 1: Job Data Analysis</a:t>
            </a:r>
            <a:r>
              <a:rPr lang="en-US" b="1" dirty="0"/>
              <a:t> </a:t>
            </a:r>
          </a:p>
          <a:p>
            <a:pPr marL="285750" indent="-285750">
              <a:buFont typeface="Arial" panose="020B0604020202020204" pitchFamily="34" charset="0"/>
              <a:buChar char="•"/>
            </a:pPr>
            <a:r>
              <a:rPr lang="en-US" dirty="0"/>
              <a:t>Jobs Reviewed Over Time</a:t>
            </a:r>
          </a:p>
          <a:p>
            <a:pPr marL="285750" indent="-285750">
              <a:buFont typeface="Arial" panose="020B0604020202020204" pitchFamily="34" charset="0"/>
              <a:buChar char="•"/>
            </a:pPr>
            <a:r>
              <a:rPr lang="en-US" dirty="0"/>
              <a:t>Throughput Analysis</a:t>
            </a:r>
          </a:p>
          <a:p>
            <a:pPr marL="285750" indent="-285750">
              <a:buFont typeface="Arial" panose="020B0604020202020204" pitchFamily="34" charset="0"/>
              <a:buChar char="•"/>
            </a:pPr>
            <a:r>
              <a:rPr lang="en-US" dirty="0"/>
              <a:t>Language Share Analysis</a:t>
            </a:r>
          </a:p>
          <a:p>
            <a:pPr marL="285750" indent="-285750">
              <a:buFont typeface="Arial" panose="020B0604020202020204" pitchFamily="34" charset="0"/>
              <a:buChar char="•"/>
            </a:pPr>
            <a:r>
              <a:rPr lang="en-US" dirty="0"/>
              <a:t>Duplicate Rows Detection</a:t>
            </a:r>
            <a:br>
              <a:rPr lang="en-US" dirty="0"/>
            </a:br>
            <a:endParaRPr lang="en-US" dirty="0"/>
          </a:p>
          <a:p>
            <a:br>
              <a:rPr lang="en-US" dirty="0"/>
            </a:br>
            <a:endParaRPr lang="en-US" dirty="0"/>
          </a:p>
          <a:p>
            <a:r>
              <a:rPr lang="en-US" dirty="0"/>
              <a:t>Additionally, the report includes actionable recommendations designed to enhance user engagement and support overall business growth.</a:t>
            </a:r>
          </a:p>
        </p:txBody>
      </p:sp>
      <p:sp>
        <p:nvSpPr>
          <p:cNvPr id="4" name="TextBox 3">
            <a:extLst>
              <a:ext uri="{FF2B5EF4-FFF2-40B4-BE49-F238E27FC236}">
                <a16:creationId xmlns:a16="http://schemas.microsoft.com/office/drawing/2014/main" id="{26294F1C-EF63-7D22-5DFD-FFF79EA87BC7}"/>
              </a:ext>
            </a:extLst>
          </p:cNvPr>
          <p:cNvSpPr txBox="1"/>
          <p:nvPr/>
        </p:nvSpPr>
        <p:spPr>
          <a:xfrm flipH="1">
            <a:off x="6580239" y="3429000"/>
            <a:ext cx="4500716" cy="1754326"/>
          </a:xfrm>
          <a:prstGeom prst="rect">
            <a:avLst/>
          </a:prstGeom>
          <a:noFill/>
        </p:spPr>
        <p:txBody>
          <a:bodyPr wrap="square" rtlCol="0">
            <a:spAutoFit/>
          </a:bodyPr>
          <a:lstStyle/>
          <a:p>
            <a:r>
              <a:rPr lang="en-US" b="1" i="0" dirty="0">
                <a:solidFill>
                  <a:srgbClr val="3C4858"/>
                </a:solidFill>
                <a:effectLst/>
                <a:latin typeface="Manrope"/>
              </a:rPr>
              <a:t>Case Study 2: Investigating Metric Spike</a:t>
            </a:r>
          </a:p>
          <a:p>
            <a:pPr marL="285750" indent="-285750">
              <a:buFont typeface="Arial" panose="020B0604020202020204" pitchFamily="34" charset="0"/>
              <a:buChar char="•"/>
            </a:pPr>
            <a:r>
              <a:rPr lang="en-US" dirty="0">
                <a:latin typeface="Manrope"/>
              </a:rPr>
              <a:t>Weekly User Engagement </a:t>
            </a:r>
          </a:p>
          <a:p>
            <a:pPr marL="285750" indent="-285750">
              <a:buFont typeface="Arial" panose="020B0604020202020204" pitchFamily="34" charset="0"/>
              <a:buChar char="•"/>
            </a:pPr>
            <a:r>
              <a:rPr lang="en-US" dirty="0">
                <a:latin typeface="Manrope"/>
              </a:rPr>
              <a:t>User Growth Analysis</a:t>
            </a:r>
          </a:p>
          <a:p>
            <a:pPr marL="285750" indent="-285750">
              <a:buFont typeface="Arial" panose="020B0604020202020204" pitchFamily="34" charset="0"/>
              <a:buChar char="•"/>
            </a:pPr>
            <a:r>
              <a:rPr lang="en-US" dirty="0">
                <a:latin typeface="Manrope"/>
              </a:rPr>
              <a:t>Weekly Retention Analysis</a:t>
            </a:r>
          </a:p>
          <a:p>
            <a:pPr marL="285750" indent="-285750">
              <a:buFont typeface="Arial" panose="020B0604020202020204" pitchFamily="34" charset="0"/>
              <a:buChar char="•"/>
            </a:pPr>
            <a:r>
              <a:rPr lang="en-US" dirty="0">
                <a:latin typeface="Manrope"/>
              </a:rPr>
              <a:t>Weekly Engagement Per Device</a:t>
            </a:r>
          </a:p>
          <a:p>
            <a:pPr marL="285750" indent="-285750">
              <a:buFont typeface="Arial" panose="020B0604020202020204" pitchFamily="34" charset="0"/>
              <a:buChar char="•"/>
            </a:pPr>
            <a:r>
              <a:rPr lang="en-US" dirty="0">
                <a:latin typeface="Manrope"/>
              </a:rPr>
              <a:t>Email Engagement Analysis</a:t>
            </a:r>
            <a:endParaRPr lang="en-US" dirty="0"/>
          </a:p>
        </p:txBody>
      </p:sp>
    </p:spTree>
    <p:extLst>
      <p:ext uri="{BB962C8B-B14F-4D97-AF65-F5344CB8AC3E}">
        <p14:creationId xmlns:p14="http://schemas.microsoft.com/office/powerpoint/2010/main" val="576032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3DE5-1567-667B-54CE-967893949599}"/>
              </a:ext>
            </a:extLst>
          </p:cNvPr>
          <p:cNvSpPr>
            <a:spLocks noGrp="1"/>
          </p:cNvSpPr>
          <p:nvPr>
            <p:ph type="title"/>
          </p:nvPr>
        </p:nvSpPr>
        <p:spPr/>
        <p:txBody>
          <a:bodyPr/>
          <a:lstStyle/>
          <a:p>
            <a:r>
              <a:rPr lang="en-US" dirty="0"/>
              <a:t>Tech-Stack used </a:t>
            </a:r>
          </a:p>
        </p:txBody>
      </p:sp>
      <p:sp>
        <p:nvSpPr>
          <p:cNvPr id="3" name="TextBox 2">
            <a:extLst>
              <a:ext uri="{FF2B5EF4-FFF2-40B4-BE49-F238E27FC236}">
                <a16:creationId xmlns:a16="http://schemas.microsoft.com/office/drawing/2014/main" id="{3B524609-9ED2-053C-1717-967A247FC843}"/>
              </a:ext>
            </a:extLst>
          </p:cNvPr>
          <p:cNvSpPr txBox="1"/>
          <p:nvPr/>
        </p:nvSpPr>
        <p:spPr>
          <a:xfrm>
            <a:off x="1061884" y="1897626"/>
            <a:ext cx="10028903" cy="2585323"/>
          </a:xfrm>
          <a:prstGeom prst="rect">
            <a:avLst/>
          </a:prstGeom>
          <a:noFill/>
        </p:spPr>
        <p:txBody>
          <a:bodyPr wrap="square" rtlCol="0">
            <a:spAutoFit/>
          </a:bodyPr>
          <a:lstStyle/>
          <a:p>
            <a:pPr>
              <a:buNone/>
            </a:pPr>
            <a:r>
              <a:rPr lang="en-US" b="1" dirty="0"/>
              <a:t>Microsoft SQL Server Management Studio (SSMS 20.2.1)</a:t>
            </a:r>
            <a:r>
              <a:rPr lang="en-US" dirty="0"/>
              <a:t> was utilized as the primary tool for this project, enabling efficient data import, transformation, and analysis. Its support for advanced analytics, in-memory processing, and robust security features made it ideal for handling complex datasets and queries involved in the Instagram user analytics project.</a:t>
            </a:r>
          </a:p>
          <a:p>
            <a:pPr>
              <a:buNone/>
            </a:pPr>
            <a:endParaRPr lang="en-US" dirty="0"/>
          </a:p>
          <a:p>
            <a:r>
              <a:rPr lang="en-US" dirty="0"/>
              <a:t>The intuitive and user-friendly interface of SSMS significantly enhanced productivity, allowing seamless execution of large queries and visualization of results. Additionally the smart features like IntelliSense and built-in code snippets, enhanced coding efficiency and reduced development time.</a:t>
            </a:r>
          </a:p>
          <a:p>
            <a:endParaRPr lang="en-US" dirty="0"/>
          </a:p>
        </p:txBody>
      </p:sp>
      <p:sp>
        <p:nvSpPr>
          <p:cNvPr id="4" name="TextBox 3">
            <a:extLst>
              <a:ext uri="{FF2B5EF4-FFF2-40B4-BE49-F238E27FC236}">
                <a16:creationId xmlns:a16="http://schemas.microsoft.com/office/drawing/2014/main" id="{EEDC7BFD-CF07-2EE0-AE11-754DD6B51728}"/>
              </a:ext>
            </a:extLst>
          </p:cNvPr>
          <p:cNvSpPr txBox="1"/>
          <p:nvPr/>
        </p:nvSpPr>
        <p:spPr>
          <a:xfrm>
            <a:off x="6587613" y="5289755"/>
            <a:ext cx="4935793" cy="954107"/>
          </a:xfrm>
          <a:prstGeom prst="rect">
            <a:avLst/>
          </a:prstGeom>
          <a:noFill/>
        </p:spPr>
        <p:txBody>
          <a:bodyPr wrap="square" rtlCol="0">
            <a:spAutoFit/>
          </a:bodyPr>
          <a:lstStyle/>
          <a:p>
            <a:r>
              <a:rPr lang="en-US" sz="1400" dirty="0"/>
              <a:t>I tried using MySQL Workbench as well but since I installed it earlier on my system and removed it later on, so while attempting this project I was not able to use my root password, hence I left with no option then using MS SQL Server.</a:t>
            </a:r>
          </a:p>
        </p:txBody>
      </p:sp>
    </p:spTree>
    <p:extLst>
      <p:ext uri="{BB962C8B-B14F-4D97-AF65-F5344CB8AC3E}">
        <p14:creationId xmlns:p14="http://schemas.microsoft.com/office/powerpoint/2010/main" val="3891371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CCF0-6B03-80A2-F1EC-58DFB5F906A2}"/>
              </a:ext>
            </a:extLst>
          </p:cNvPr>
          <p:cNvSpPr>
            <a:spLocks noGrp="1"/>
          </p:cNvSpPr>
          <p:nvPr>
            <p:ph type="title"/>
          </p:nvPr>
        </p:nvSpPr>
        <p:spPr>
          <a:xfrm>
            <a:off x="747252" y="365125"/>
            <a:ext cx="10606548" cy="1325563"/>
          </a:xfrm>
        </p:spPr>
        <p:txBody>
          <a:bodyPr>
            <a:normAutofit/>
          </a:bodyPr>
          <a:lstStyle/>
          <a:p>
            <a:r>
              <a:rPr lang="en-US" sz="2400" b="1" dirty="0">
                <a:latin typeface="Manrope"/>
              </a:rPr>
              <a:t>(A)</a:t>
            </a:r>
            <a:r>
              <a:rPr lang="en-US" sz="2400" b="1" i="0" dirty="0">
                <a:effectLst/>
                <a:latin typeface="Manrope"/>
              </a:rPr>
              <a:t> </a:t>
            </a:r>
            <a:r>
              <a:rPr lang="en-US" sz="2400" b="1" dirty="0">
                <a:latin typeface="Manrope"/>
              </a:rPr>
              <a:t>Jobs Reviewed Over Time</a:t>
            </a:r>
            <a:r>
              <a:rPr lang="en-US" sz="2400" b="1" i="0" dirty="0">
                <a:effectLst/>
                <a:latin typeface="Manrope"/>
              </a:rPr>
              <a:t>:</a:t>
            </a:r>
            <a:r>
              <a:rPr lang="en-US" sz="2400" b="0" i="0" dirty="0">
                <a:effectLst/>
                <a:latin typeface="Manrope"/>
              </a:rPr>
              <a:t> </a:t>
            </a:r>
            <a:r>
              <a:rPr lang="en-US" sz="2000" b="0" i="0" dirty="0">
                <a:effectLst/>
                <a:latin typeface="Manrope"/>
              </a:rPr>
              <a:t>The team wants to calculate</a:t>
            </a:r>
            <a:r>
              <a:rPr lang="en-US" sz="2000" dirty="0">
                <a:latin typeface="Manrope"/>
              </a:rPr>
              <a:t> the number of jobs reviewed per hour for each day in November 2020. </a:t>
            </a:r>
            <a:r>
              <a:rPr lang="en-US" sz="2000" b="0" i="0" dirty="0">
                <a:effectLst/>
                <a:latin typeface="Manrope"/>
              </a:rPr>
              <a:t>The </a:t>
            </a:r>
            <a:r>
              <a:rPr lang="en-US" sz="2000" dirty="0">
                <a:latin typeface="Manrope"/>
              </a:rPr>
              <a:t>following</a:t>
            </a:r>
            <a:r>
              <a:rPr lang="en-US" sz="2000" b="0" i="0" dirty="0">
                <a:effectLst/>
                <a:latin typeface="Manrope"/>
              </a:rPr>
              <a:t> query returns the </a:t>
            </a:r>
            <a:r>
              <a:rPr lang="en-US" sz="2000" dirty="0">
                <a:latin typeface="Manrope"/>
              </a:rPr>
              <a:t>total number of hours spent and aggregated job reviewed grouped by day.</a:t>
            </a:r>
          </a:p>
        </p:txBody>
      </p:sp>
      <p:sp>
        <p:nvSpPr>
          <p:cNvPr id="11" name="TextBox 10">
            <a:extLst>
              <a:ext uri="{FF2B5EF4-FFF2-40B4-BE49-F238E27FC236}">
                <a16:creationId xmlns:a16="http://schemas.microsoft.com/office/drawing/2014/main" id="{A252C758-BF86-D923-614C-3E9F691DC5DD}"/>
              </a:ext>
            </a:extLst>
          </p:cNvPr>
          <p:cNvSpPr txBox="1"/>
          <p:nvPr/>
        </p:nvSpPr>
        <p:spPr>
          <a:xfrm>
            <a:off x="7954296" y="4568383"/>
            <a:ext cx="3854246" cy="646331"/>
          </a:xfrm>
          <a:prstGeom prst="rect">
            <a:avLst/>
          </a:prstGeom>
          <a:noFill/>
        </p:spPr>
        <p:txBody>
          <a:bodyPr wrap="square" rtlCol="0">
            <a:spAutoFit/>
          </a:bodyPr>
          <a:lstStyle/>
          <a:p>
            <a:r>
              <a:rPr lang="en-US" dirty="0"/>
              <a:t>These are the number of jobs reviewed and hours spent on each day.</a:t>
            </a:r>
          </a:p>
        </p:txBody>
      </p:sp>
      <p:sp>
        <p:nvSpPr>
          <p:cNvPr id="13" name="Arrow: Right 12">
            <a:extLst>
              <a:ext uri="{FF2B5EF4-FFF2-40B4-BE49-F238E27FC236}">
                <a16:creationId xmlns:a16="http://schemas.microsoft.com/office/drawing/2014/main" id="{3196FEBD-0D95-F7C5-A1DC-35367AC9F4B2}"/>
              </a:ext>
            </a:extLst>
          </p:cNvPr>
          <p:cNvSpPr/>
          <p:nvPr/>
        </p:nvSpPr>
        <p:spPr>
          <a:xfrm flipH="1">
            <a:off x="6616435" y="4703437"/>
            <a:ext cx="899650" cy="5112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1505154-5EF2-F3A4-19A4-96F19908B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252" y="2154563"/>
            <a:ext cx="5430973" cy="3924848"/>
          </a:xfrm>
          <a:prstGeom prst="rect">
            <a:avLst/>
          </a:prstGeom>
        </p:spPr>
      </p:pic>
    </p:spTree>
    <p:extLst>
      <p:ext uri="{BB962C8B-B14F-4D97-AF65-F5344CB8AC3E}">
        <p14:creationId xmlns:p14="http://schemas.microsoft.com/office/powerpoint/2010/main" val="120944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BF76-E93C-721A-90AC-8958E5334959}"/>
              </a:ext>
            </a:extLst>
          </p:cNvPr>
          <p:cNvSpPr>
            <a:spLocks noGrp="1"/>
          </p:cNvSpPr>
          <p:nvPr>
            <p:ph type="title"/>
          </p:nvPr>
        </p:nvSpPr>
        <p:spPr>
          <a:xfrm>
            <a:off x="838200" y="137651"/>
            <a:ext cx="10515600" cy="865239"/>
          </a:xfrm>
        </p:spPr>
        <p:txBody>
          <a:bodyPr>
            <a:normAutofit/>
          </a:bodyPr>
          <a:lstStyle/>
          <a:p>
            <a:r>
              <a:rPr lang="en-US" sz="2400" b="1" dirty="0">
                <a:latin typeface="Manrope"/>
              </a:rPr>
              <a:t>(B)</a:t>
            </a:r>
            <a:r>
              <a:rPr lang="en-US" sz="2400" b="1" i="0" dirty="0">
                <a:effectLst/>
                <a:latin typeface="Manrope"/>
              </a:rPr>
              <a:t> </a:t>
            </a:r>
            <a:r>
              <a:rPr lang="en-US" sz="2400" b="1" dirty="0">
                <a:latin typeface="Manrope"/>
              </a:rPr>
              <a:t>Throughput Analysis</a:t>
            </a:r>
            <a:r>
              <a:rPr lang="en-US" sz="2400" b="1" i="0" dirty="0">
                <a:effectLst/>
                <a:latin typeface="Manrope"/>
              </a:rPr>
              <a:t>:</a:t>
            </a:r>
            <a:r>
              <a:rPr lang="en-US" sz="2000" b="0" i="0" dirty="0">
                <a:effectLst/>
                <a:latin typeface="Manrope"/>
              </a:rPr>
              <a:t> It</a:t>
            </a:r>
            <a:r>
              <a:rPr lang="en-US" sz="2000" dirty="0">
                <a:latin typeface="Manrope"/>
              </a:rPr>
              <a:t> measures the number of job actions occurring per second, giving insight for team efficiency. This is the 7 days average rolling throughput rate.</a:t>
            </a:r>
            <a:endParaRPr lang="en-US" sz="2000" dirty="0"/>
          </a:p>
        </p:txBody>
      </p:sp>
      <p:pic>
        <p:nvPicPr>
          <p:cNvPr id="4" name="Picture 3">
            <a:extLst>
              <a:ext uri="{FF2B5EF4-FFF2-40B4-BE49-F238E27FC236}">
                <a16:creationId xmlns:a16="http://schemas.microsoft.com/office/drawing/2014/main" id="{B09367E1-342E-F2A3-F2ED-82D93557C5A5}"/>
              </a:ext>
            </a:extLst>
          </p:cNvPr>
          <p:cNvPicPr>
            <a:picLocks noChangeAspect="1"/>
          </p:cNvPicPr>
          <p:nvPr/>
        </p:nvPicPr>
        <p:blipFill>
          <a:blip r:embed="rId2"/>
          <a:stretch>
            <a:fillRect/>
          </a:stretch>
        </p:blipFill>
        <p:spPr>
          <a:xfrm>
            <a:off x="1067606" y="1002890"/>
            <a:ext cx="7739510" cy="5545393"/>
          </a:xfrm>
          <a:prstGeom prst="rect">
            <a:avLst/>
          </a:prstGeom>
        </p:spPr>
      </p:pic>
    </p:spTree>
    <p:extLst>
      <p:ext uri="{BB962C8B-B14F-4D97-AF65-F5344CB8AC3E}">
        <p14:creationId xmlns:p14="http://schemas.microsoft.com/office/powerpoint/2010/main" val="2292102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8ED9-1FD5-AFFF-D4A6-AC5B2C9BFF49}"/>
              </a:ext>
            </a:extLst>
          </p:cNvPr>
          <p:cNvSpPr>
            <a:spLocks noGrp="1"/>
          </p:cNvSpPr>
          <p:nvPr>
            <p:ph type="title"/>
          </p:nvPr>
        </p:nvSpPr>
        <p:spPr/>
        <p:txBody>
          <a:bodyPr>
            <a:normAutofit/>
          </a:bodyPr>
          <a:lstStyle/>
          <a:p>
            <a:r>
              <a:rPr lang="en-US" sz="2400" b="1" dirty="0">
                <a:latin typeface="Manrope"/>
              </a:rPr>
              <a:t>(C)</a:t>
            </a:r>
            <a:r>
              <a:rPr lang="en-US" sz="2400" b="1" i="0" dirty="0">
                <a:effectLst/>
                <a:latin typeface="Manrope"/>
              </a:rPr>
              <a:t> Langu</a:t>
            </a:r>
            <a:r>
              <a:rPr lang="en-US" sz="2400" b="1" dirty="0">
                <a:latin typeface="Manrope"/>
              </a:rPr>
              <a:t>age Share Analysis</a:t>
            </a:r>
            <a:r>
              <a:rPr lang="en-US" sz="2400" b="1" i="0" dirty="0">
                <a:effectLst/>
                <a:latin typeface="Manrope"/>
              </a:rPr>
              <a:t>:</a:t>
            </a:r>
            <a:r>
              <a:rPr lang="en-US" sz="2400" b="0" i="0" dirty="0">
                <a:effectLst/>
                <a:latin typeface="Manrope"/>
              </a:rPr>
              <a:t> </a:t>
            </a:r>
            <a:r>
              <a:rPr lang="en-US" sz="2000" dirty="0">
                <a:latin typeface="Manrope"/>
              </a:rPr>
              <a:t>We want to see the percentage share of each language in the last 30 days.</a:t>
            </a:r>
            <a:endParaRPr lang="en-US" sz="2000" dirty="0"/>
          </a:p>
        </p:txBody>
      </p:sp>
      <p:sp>
        <p:nvSpPr>
          <p:cNvPr id="10" name="Arrow: Right 9">
            <a:extLst>
              <a:ext uri="{FF2B5EF4-FFF2-40B4-BE49-F238E27FC236}">
                <a16:creationId xmlns:a16="http://schemas.microsoft.com/office/drawing/2014/main" id="{452226AA-C35C-5161-B3EE-E4EA19C848DC}"/>
              </a:ext>
            </a:extLst>
          </p:cNvPr>
          <p:cNvSpPr/>
          <p:nvPr/>
        </p:nvSpPr>
        <p:spPr>
          <a:xfrm flipH="1">
            <a:off x="8062451" y="5595799"/>
            <a:ext cx="973394" cy="4129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C1CE4DE-F11E-DE61-8B4D-BDFEC2B01E5B}"/>
              </a:ext>
            </a:extLst>
          </p:cNvPr>
          <p:cNvPicPr>
            <a:picLocks noChangeAspect="1"/>
          </p:cNvPicPr>
          <p:nvPr/>
        </p:nvPicPr>
        <p:blipFill>
          <a:blip r:embed="rId2"/>
          <a:stretch>
            <a:fillRect/>
          </a:stretch>
        </p:blipFill>
        <p:spPr>
          <a:xfrm>
            <a:off x="838199" y="1799303"/>
            <a:ext cx="6811298" cy="4693572"/>
          </a:xfrm>
          <a:prstGeom prst="rect">
            <a:avLst/>
          </a:prstGeom>
        </p:spPr>
      </p:pic>
      <p:sp>
        <p:nvSpPr>
          <p:cNvPr id="3" name="TextBox 2">
            <a:extLst>
              <a:ext uri="{FF2B5EF4-FFF2-40B4-BE49-F238E27FC236}">
                <a16:creationId xmlns:a16="http://schemas.microsoft.com/office/drawing/2014/main" id="{28C4EE4B-068F-2244-5248-88FC35964000}"/>
              </a:ext>
            </a:extLst>
          </p:cNvPr>
          <p:cNvSpPr txBox="1"/>
          <p:nvPr/>
        </p:nvSpPr>
        <p:spPr>
          <a:xfrm>
            <a:off x="9224211" y="5202111"/>
            <a:ext cx="2630905" cy="1200329"/>
          </a:xfrm>
          <a:prstGeom prst="rect">
            <a:avLst/>
          </a:prstGeom>
          <a:noFill/>
        </p:spPr>
        <p:txBody>
          <a:bodyPr wrap="square" rtlCol="0">
            <a:spAutoFit/>
          </a:bodyPr>
          <a:lstStyle/>
          <a:p>
            <a:r>
              <a:rPr lang="en-US" dirty="0"/>
              <a:t>Persian is the highest used language to view the content, holding 37.5% share highest among all.</a:t>
            </a:r>
          </a:p>
        </p:txBody>
      </p:sp>
    </p:spTree>
    <p:extLst>
      <p:ext uri="{BB962C8B-B14F-4D97-AF65-F5344CB8AC3E}">
        <p14:creationId xmlns:p14="http://schemas.microsoft.com/office/powerpoint/2010/main" val="341166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9DFCC-4B07-AEE3-83C9-2399B259A044}"/>
              </a:ext>
            </a:extLst>
          </p:cNvPr>
          <p:cNvSpPr>
            <a:spLocks noGrp="1"/>
          </p:cNvSpPr>
          <p:nvPr>
            <p:ph type="title"/>
          </p:nvPr>
        </p:nvSpPr>
        <p:spPr>
          <a:xfrm>
            <a:off x="838200" y="365126"/>
            <a:ext cx="10515600" cy="1188372"/>
          </a:xfrm>
        </p:spPr>
        <p:txBody>
          <a:bodyPr>
            <a:normAutofit/>
          </a:bodyPr>
          <a:lstStyle/>
          <a:p>
            <a:r>
              <a:rPr lang="en-US" sz="2400" b="1" dirty="0">
                <a:latin typeface="Manrope"/>
              </a:rPr>
              <a:t>(D)</a:t>
            </a:r>
            <a:r>
              <a:rPr lang="en-US" sz="2400" b="1" i="0" dirty="0">
                <a:effectLst/>
                <a:latin typeface="Manrope"/>
              </a:rPr>
              <a:t> </a:t>
            </a:r>
            <a:r>
              <a:rPr lang="en-US" sz="2400" b="1" dirty="0">
                <a:latin typeface="Manrope"/>
              </a:rPr>
              <a:t>Duplicate Records</a:t>
            </a:r>
            <a:r>
              <a:rPr lang="en-US" sz="2400" b="1" i="0" dirty="0">
                <a:effectLst/>
                <a:latin typeface="Manrope"/>
              </a:rPr>
              <a:t>:</a:t>
            </a:r>
            <a:r>
              <a:rPr lang="en-US" sz="2400" b="0" i="0" dirty="0">
                <a:effectLst/>
                <a:latin typeface="Manrope"/>
              </a:rPr>
              <a:t> </a:t>
            </a:r>
            <a:r>
              <a:rPr lang="en-US" sz="2000" dirty="0">
                <a:latin typeface="Manrope"/>
              </a:rPr>
              <a:t>We want to identify the duplicate records from our dataset, to ensure data integrity.</a:t>
            </a:r>
            <a:endParaRPr lang="en-US" sz="2000" dirty="0"/>
          </a:p>
        </p:txBody>
      </p:sp>
      <p:sp>
        <p:nvSpPr>
          <p:cNvPr id="9" name="TextBox 8">
            <a:extLst>
              <a:ext uri="{FF2B5EF4-FFF2-40B4-BE49-F238E27FC236}">
                <a16:creationId xmlns:a16="http://schemas.microsoft.com/office/drawing/2014/main" id="{AED2B9D5-2B42-220E-9673-4F84BFC222CE}"/>
              </a:ext>
            </a:extLst>
          </p:cNvPr>
          <p:cNvSpPr txBox="1"/>
          <p:nvPr/>
        </p:nvSpPr>
        <p:spPr>
          <a:xfrm>
            <a:off x="8817466" y="4985801"/>
            <a:ext cx="2937387" cy="646331"/>
          </a:xfrm>
          <a:prstGeom prst="rect">
            <a:avLst/>
          </a:prstGeom>
          <a:noFill/>
        </p:spPr>
        <p:txBody>
          <a:bodyPr wrap="square" rtlCol="0">
            <a:spAutoFit/>
          </a:bodyPr>
          <a:lstStyle/>
          <a:p>
            <a:r>
              <a:rPr lang="en-US" dirty="0"/>
              <a:t>We only have 2 duplicate records in our dataset.</a:t>
            </a:r>
          </a:p>
        </p:txBody>
      </p:sp>
      <p:sp>
        <p:nvSpPr>
          <p:cNvPr id="10" name="Arrow: Right 9">
            <a:extLst>
              <a:ext uri="{FF2B5EF4-FFF2-40B4-BE49-F238E27FC236}">
                <a16:creationId xmlns:a16="http://schemas.microsoft.com/office/drawing/2014/main" id="{0D5D64F9-D045-E58A-4B9D-A905EC751317}"/>
              </a:ext>
            </a:extLst>
          </p:cNvPr>
          <p:cNvSpPr/>
          <p:nvPr/>
        </p:nvSpPr>
        <p:spPr>
          <a:xfrm flipH="1">
            <a:off x="7825756" y="5102488"/>
            <a:ext cx="653531" cy="4129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86FC792-4E64-5906-2B83-8386B2B8E8C0}"/>
              </a:ext>
            </a:extLst>
          </p:cNvPr>
          <p:cNvPicPr>
            <a:picLocks noChangeAspect="1"/>
          </p:cNvPicPr>
          <p:nvPr/>
        </p:nvPicPr>
        <p:blipFill>
          <a:blip r:embed="rId2"/>
          <a:stretch>
            <a:fillRect/>
          </a:stretch>
        </p:blipFill>
        <p:spPr>
          <a:xfrm>
            <a:off x="1000146" y="2438400"/>
            <a:ext cx="6635895" cy="3529263"/>
          </a:xfrm>
          <a:prstGeom prst="rect">
            <a:avLst/>
          </a:prstGeom>
        </p:spPr>
      </p:pic>
    </p:spTree>
    <p:extLst>
      <p:ext uri="{BB962C8B-B14F-4D97-AF65-F5344CB8AC3E}">
        <p14:creationId xmlns:p14="http://schemas.microsoft.com/office/powerpoint/2010/main" val="2407374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7F5AED-F1C7-2096-3CC8-BEC9FEAC4569}"/>
              </a:ext>
            </a:extLst>
          </p:cNvPr>
          <p:cNvSpPr txBox="1"/>
          <p:nvPr/>
        </p:nvSpPr>
        <p:spPr>
          <a:xfrm>
            <a:off x="6676103" y="393289"/>
            <a:ext cx="4900922" cy="1785104"/>
          </a:xfrm>
          <a:prstGeom prst="rect">
            <a:avLst/>
          </a:prstGeom>
          <a:noFill/>
        </p:spPr>
        <p:txBody>
          <a:bodyPr wrap="square" rtlCol="0">
            <a:spAutoFit/>
          </a:bodyPr>
          <a:lstStyle/>
          <a:p>
            <a:r>
              <a:rPr lang="en-US" sz="2000" b="1" dirty="0"/>
              <a:t>Case Study 2 : Investigating Metric Spike </a:t>
            </a:r>
            <a:br>
              <a:rPr lang="en-US" dirty="0"/>
            </a:br>
            <a:endParaRPr lang="en-US" dirty="0"/>
          </a:p>
          <a:p>
            <a:r>
              <a:rPr lang="en-US" b="1" dirty="0"/>
              <a:t>(A) Weekly User Engagement: </a:t>
            </a:r>
            <a:r>
              <a:rPr lang="en-US" dirty="0"/>
              <a:t>The team wants to m</a:t>
            </a:r>
            <a:r>
              <a:rPr lang="en-US" b="0" i="0" dirty="0">
                <a:effectLst/>
              </a:rPr>
              <a:t>easure the activeness of users on a weekly basis. This query returns the number of users engaged every week.</a:t>
            </a:r>
            <a:endParaRPr lang="en-US" dirty="0"/>
          </a:p>
        </p:txBody>
      </p:sp>
      <p:pic>
        <p:nvPicPr>
          <p:cNvPr id="7" name="Picture 6">
            <a:extLst>
              <a:ext uri="{FF2B5EF4-FFF2-40B4-BE49-F238E27FC236}">
                <a16:creationId xmlns:a16="http://schemas.microsoft.com/office/drawing/2014/main" id="{A2CDCDB7-E002-40D4-20BC-81B2BADC9F7F}"/>
              </a:ext>
            </a:extLst>
          </p:cNvPr>
          <p:cNvPicPr>
            <a:picLocks noChangeAspect="1"/>
          </p:cNvPicPr>
          <p:nvPr/>
        </p:nvPicPr>
        <p:blipFill>
          <a:blip r:embed="rId2"/>
          <a:stretch>
            <a:fillRect/>
          </a:stretch>
        </p:blipFill>
        <p:spPr>
          <a:xfrm>
            <a:off x="614975" y="152400"/>
            <a:ext cx="5009076" cy="6553200"/>
          </a:xfrm>
          <a:prstGeom prst="rect">
            <a:avLst/>
          </a:prstGeom>
        </p:spPr>
      </p:pic>
      <p:sp>
        <p:nvSpPr>
          <p:cNvPr id="2" name="Arrow: Right 1">
            <a:extLst>
              <a:ext uri="{FF2B5EF4-FFF2-40B4-BE49-F238E27FC236}">
                <a16:creationId xmlns:a16="http://schemas.microsoft.com/office/drawing/2014/main" id="{F2E59E1B-8BDA-AF99-0EEF-4E7B69E82680}"/>
              </a:ext>
            </a:extLst>
          </p:cNvPr>
          <p:cNvSpPr/>
          <p:nvPr/>
        </p:nvSpPr>
        <p:spPr>
          <a:xfrm flipH="1">
            <a:off x="6345946" y="4710386"/>
            <a:ext cx="973394" cy="4129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5DA76CE-3438-1A72-B76C-B2889C4F7C4A}"/>
              </a:ext>
            </a:extLst>
          </p:cNvPr>
          <p:cNvSpPr txBox="1"/>
          <p:nvPr/>
        </p:nvSpPr>
        <p:spPr>
          <a:xfrm>
            <a:off x="8470232" y="4593697"/>
            <a:ext cx="2871536" cy="646331"/>
          </a:xfrm>
          <a:prstGeom prst="rect">
            <a:avLst/>
          </a:prstGeom>
          <a:noFill/>
        </p:spPr>
        <p:txBody>
          <a:bodyPr wrap="square" rtlCol="0">
            <a:spAutoFit/>
          </a:bodyPr>
          <a:lstStyle/>
          <a:p>
            <a:r>
              <a:rPr lang="en-US" dirty="0"/>
              <a:t>Count of unique active users each week.</a:t>
            </a:r>
          </a:p>
        </p:txBody>
      </p:sp>
    </p:spTree>
    <p:extLst>
      <p:ext uri="{BB962C8B-B14F-4D97-AF65-F5344CB8AC3E}">
        <p14:creationId xmlns:p14="http://schemas.microsoft.com/office/powerpoint/2010/main" val="2543944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1052</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Manrope</vt:lpstr>
      <vt:lpstr>Wingdings</vt:lpstr>
      <vt:lpstr>Office Theme</vt:lpstr>
      <vt:lpstr>Operations Analytics and Investigating Metric Spike </vt:lpstr>
      <vt:lpstr>Description :- </vt:lpstr>
      <vt:lpstr>Approach to the Project </vt:lpstr>
      <vt:lpstr>Tech-Stack used </vt:lpstr>
      <vt:lpstr>(A) Jobs Reviewed Over Time: The team wants to calculate the number of jobs reviewed per hour for each day in November 2020. The following query returns the total number of hours spent and aggregated job reviewed grouped by day.</vt:lpstr>
      <vt:lpstr>(B) Throughput Analysis: It measures the number of job actions occurring per second, giving insight for team efficiency. This is the 7 days average rolling throughput rate.</vt:lpstr>
      <vt:lpstr>(C) Language Share Analysis: We want to see the percentage share of each language in the last 30 days.</vt:lpstr>
      <vt:lpstr>(D) Duplicate Records: We want to identify the duplicate records from our dataset, to ensure data integrity.</vt:lpstr>
      <vt:lpstr>PowerPoint Presentation</vt:lpstr>
      <vt:lpstr> (B) User Growth Analysis: We want to analyze the growth of users over time for a product. The below mentioned query returns the newly registered users and the total number of users over time.</vt:lpstr>
      <vt:lpstr>(C) Weekly Retention Analysis: Analyze the retention of users on a weekly basis after signing up for a product.</vt:lpstr>
      <vt:lpstr>PowerPoint Presentation</vt:lpstr>
      <vt:lpstr>PowerPoint Presentation</vt:lpstr>
      <vt:lpstr>(E) Email Engagement Analysis: We want to measure the open and click-through email behavior among the users.</vt:lpstr>
      <vt:lpstr>Key Findings from Case Study 1 </vt:lpstr>
      <vt:lpstr>Key Findings from Case Study 2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Chetan Vaishnav</dc:creator>
  <cp:lastModifiedBy>Chetan Vaishnav</cp:lastModifiedBy>
  <cp:revision>2</cp:revision>
  <dcterms:created xsi:type="dcterms:W3CDTF">2025-04-11T11:54:01Z</dcterms:created>
  <dcterms:modified xsi:type="dcterms:W3CDTF">2025-06-21T10:31:37Z</dcterms:modified>
</cp:coreProperties>
</file>