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20" r:id="rId3"/>
    <p:sldId id="379" r:id="rId4"/>
    <p:sldId id="427" r:id="rId5"/>
    <p:sldId id="383" r:id="rId6"/>
    <p:sldId id="378" r:id="rId7"/>
    <p:sldId id="3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Modal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0407" y="1655808"/>
            <a:ext cx="75250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Height and Width </a:t>
            </a:r>
            <a:r>
              <a:rPr lang="en-US" dirty="0" smtClean="0"/>
              <a:t>- The CSS height and width properties are used to set the </a:t>
            </a:r>
            <a:r>
              <a:rPr lang="en-US" b="1" dirty="0" smtClean="0"/>
              <a:t>height and width of an element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– Height &amp; 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height: 200px;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width: 50%;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background-color: </a:t>
            </a:r>
            <a:r>
              <a:rPr lang="en-US" sz="1600" dirty="0" err="1" smtClean="0">
                <a:solidFill>
                  <a:schemeClr val="tx1"/>
                </a:solidFill>
              </a:rPr>
              <a:t>powderblue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6334" y="1904003"/>
            <a:ext cx="9822592" cy="464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Borders</a:t>
            </a:r>
            <a:r>
              <a:rPr lang="en-US" dirty="0" smtClean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Border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{border-style: solid;}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{border-width: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{border-color: 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border-top-style: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{border: 5px solid red;}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{border-radius: 5px;}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2278" y="2023926"/>
            <a:ext cx="1771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Padding </a:t>
            </a:r>
            <a:r>
              <a:rPr lang="en-US" dirty="0" smtClean="0"/>
              <a:t>- Padding is used to create space around an element's content, </a:t>
            </a:r>
            <a:r>
              <a:rPr lang="en-US" b="1" dirty="0" smtClean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div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 padding-top: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padding-right: 30px;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padding-bottom: 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padding-left: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 smtClean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8509" y="1170623"/>
            <a:ext cx="441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Margins </a:t>
            </a:r>
            <a:r>
              <a:rPr lang="en-US" dirty="0" smtClean="0"/>
              <a:t>- Margins are used to create space around elements, </a:t>
            </a:r>
            <a:r>
              <a:rPr lang="en-US" b="1" dirty="0" smtClean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auto Value - set the margin property to auto to horizontally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Property -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 {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margin-top: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margin-bottom: 100px;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margin-right: 150px;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  margin-left: 80px;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 {margin: 25px 50px 75px 100px;}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2000034" y="5378692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 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width: 300px;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 margin: auto;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  border: 1px solid red;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5005" y="1315675"/>
            <a:ext cx="41624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8536</TotalTime>
  <Words>128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Box Modal</vt:lpstr>
      <vt:lpstr>Slide 3</vt:lpstr>
      <vt:lpstr>Width and height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442</cp:revision>
  <dcterms:created xsi:type="dcterms:W3CDTF">2021-03-13T13:53:48Z</dcterms:created>
  <dcterms:modified xsi:type="dcterms:W3CDTF">2022-08-25T17:46:56Z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