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937" y="1907042"/>
            <a:ext cx="10651126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Selector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Descendant Selector</a:t>
            </a:r>
          </a:p>
          <a:p>
            <a:pPr lvl="1"/>
            <a:r>
              <a:rPr lang="en-US" dirty="0" smtClean="0"/>
              <a:t>Direct Child Selector</a:t>
            </a:r>
          </a:p>
          <a:p>
            <a:pPr lvl="1"/>
            <a:r>
              <a:rPr lang="en-US" dirty="0" smtClean="0"/>
              <a:t>Adjacent sibling Selector</a:t>
            </a:r>
          </a:p>
          <a:p>
            <a:pPr lvl="1"/>
            <a:r>
              <a:rPr lang="en-US" dirty="0" smtClean="0"/>
              <a:t>General sibling Selectors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Descendant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670" y="1812562"/>
            <a:ext cx="50406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3" y="1248864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9147" y="1647962"/>
            <a:ext cx="4581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Direct Child Selector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25725" y="2409031"/>
            <a:ext cx="5619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96" y="1569040"/>
            <a:ext cx="2828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3046" y="1726611"/>
            <a:ext cx="4181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Adjacent Sibling Selector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49562" y="2570956"/>
            <a:ext cx="51720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44" y="1649866"/>
            <a:ext cx="358085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0933" y="1783352"/>
            <a:ext cx="4219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General Sibling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101" y="2429419"/>
            <a:ext cx="5495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1422" y="1647554"/>
            <a:ext cx="43148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046" y="1713525"/>
            <a:ext cx="10575199" cy="28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49" y="1807141"/>
            <a:ext cx="11007362" cy="29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419" y="1659913"/>
            <a:ext cx="9829392" cy="27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8771</TotalTime>
  <Words>42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Advanced CSS Selector</vt:lpstr>
      <vt:lpstr>Combinators – Descendant Selector</vt:lpstr>
      <vt:lpstr>Combinators – Direct Child Selector</vt:lpstr>
      <vt:lpstr>Combinators – Adjacent Sibling Selector</vt:lpstr>
      <vt:lpstr>Combinators – General Sibling Selectors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497</cp:revision>
  <dcterms:created xsi:type="dcterms:W3CDTF">2021-03-13T13:53:48Z</dcterms:created>
  <dcterms:modified xsi:type="dcterms:W3CDTF">2022-08-25T17:47:07Z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