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81" r:id="rId3"/>
    <p:sldId id="421" r:id="rId4"/>
    <p:sldId id="422" r:id="rId5"/>
    <p:sldId id="423" r:id="rId6"/>
    <p:sldId id="424" r:id="rId7"/>
    <p:sldId id="425" r:id="rId8"/>
    <p:sldId id="426" r:id="rId9"/>
    <p:sldId id="382" r:id="rId10"/>
    <p:sldId id="427" r:id="rId11"/>
    <p:sldId id="42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Display:inline,display:inline-block,display:block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320" y="1721122"/>
            <a:ext cx="4758073" cy="49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8647" y="1306286"/>
            <a:ext cx="6379844" cy="531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Display:inline,display:inline-block,display:block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22277" y="1609725"/>
            <a:ext cx="5426645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Backgrounds </a:t>
            </a:r>
            <a:r>
              <a:rPr lang="en-US" dirty="0" smtClean="0"/>
              <a:t>- CSS background properties are used to add background effects for elements.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background-color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Image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Background-repeat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Shorthand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Background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 background-</a:t>
            </a:r>
            <a:r>
              <a:rPr lang="en-IN" sz="1600" dirty="0" err="1" smtClean="0">
                <a:solidFill>
                  <a:schemeClr val="tx1"/>
                </a:solidFill>
              </a:rPr>
              <a:t>color</a:t>
            </a:r>
            <a:r>
              <a:rPr lang="en-IN" sz="1600" dirty="0" smtClean="0">
                <a:solidFill>
                  <a:schemeClr val="tx1"/>
                </a:solidFill>
              </a:rPr>
              <a:t>: </a:t>
            </a:r>
            <a:r>
              <a:rPr lang="en-IN" sz="1600" dirty="0" err="1" smtClean="0">
                <a:solidFill>
                  <a:schemeClr val="tx1"/>
                </a:solidFill>
              </a:rPr>
              <a:t>lightblue</a:t>
            </a:r>
            <a:r>
              <a:rPr lang="en-IN" sz="1600" dirty="0" smtClean="0">
                <a:solidFill>
                  <a:schemeClr val="tx1"/>
                </a:solidFill>
              </a:rPr>
              <a:t>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38790" y="4071668"/>
            <a:ext cx="5046350" cy="1061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body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background-image: 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("img_tree.png");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background-repeat: no-repeat;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Background-size:100px 200px;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Background-size:cover;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{background-image: </a:t>
            </a:r>
            <a:r>
              <a:rPr lang="en-IN" sz="1600" dirty="0" err="1" smtClean="0">
                <a:solidFill>
                  <a:schemeClr val="tx1"/>
                </a:solidFill>
              </a:rPr>
              <a:t>url</a:t>
            </a:r>
            <a:r>
              <a:rPr lang="en-IN" sz="1600" dirty="0" smtClean="0">
                <a:solidFill>
                  <a:schemeClr val="tx1"/>
                </a:solidFill>
              </a:rPr>
              <a:t>("bgWallppr.jpg");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41665" y="5670434"/>
            <a:ext cx="5052101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</a:t>
            </a:r>
            <a:r>
              <a:rPr lang="en-US" sz="1600" dirty="0" smtClean="0">
                <a:solidFill>
                  <a:schemeClr val="tx1"/>
                </a:solidFill>
              </a:rPr>
              <a:t>background: #</a:t>
            </a:r>
            <a:r>
              <a:rPr lang="en-US" sz="1600" dirty="0" err="1" smtClean="0">
                <a:solidFill>
                  <a:schemeClr val="tx1"/>
                </a:solidFill>
              </a:rPr>
              <a:t>ffffff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("img_tree.png") no-repeat;</a:t>
            </a:r>
            <a:r>
              <a:rPr lang="en-IN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1804" y="1661136"/>
            <a:ext cx="9762173" cy="254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003" y="1899829"/>
            <a:ext cx="9576164" cy="393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712" y="1837917"/>
            <a:ext cx="10550162" cy="3726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299" y="1744301"/>
            <a:ext cx="10824210" cy="456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5851" y="1707402"/>
            <a:ext cx="10456138" cy="323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274" y="1770153"/>
            <a:ext cx="9353006" cy="374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Fonts 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font-family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font-style</a:t>
            </a: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font-weight</a:t>
            </a: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font-size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Fonts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139455" y="1164570"/>
            <a:ext cx="4942832" cy="40543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</a:t>
            </a:r>
            <a:r>
              <a:rPr lang="en-US" sz="1400" dirty="0" smtClean="0">
                <a:solidFill>
                  <a:schemeClr val="tx1"/>
                </a:solidFill>
              </a:rPr>
              <a:t>font-family: "Times New Roman", Times, serif</a:t>
            </a:r>
            <a:r>
              <a:rPr lang="en-IN" sz="1400" dirty="0" smtClean="0">
                <a:solidFill>
                  <a:schemeClr val="tx1"/>
                </a:solidFill>
              </a:rPr>
              <a:t>; 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093446" y="1938071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{font-style:  italic;}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116450" y="2780584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{font-weight: bold;}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096322" y="3579965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{font-size: 14px;}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8537</TotalTime>
  <Words>52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Slide 1</vt:lpstr>
      <vt:lpstr>Slide 2</vt:lpstr>
      <vt:lpstr>Question</vt:lpstr>
      <vt:lpstr>Question</vt:lpstr>
      <vt:lpstr>Question</vt:lpstr>
      <vt:lpstr>Question</vt:lpstr>
      <vt:lpstr>Question</vt:lpstr>
      <vt:lpstr>Question</vt:lpstr>
      <vt:lpstr>Slide 9</vt:lpstr>
      <vt:lpstr>Display:inline,display:inline-block,display:block</vt:lpstr>
      <vt:lpstr>Display:inline,display:inline-block,display:block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444</cp:revision>
  <dcterms:created xsi:type="dcterms:W3CDTF">2021-03-13T13:53:48Z</dcterms:created>
  <dcterms:modified xsi:type="dcterms:W3CDTF">2022-08-25T17:47:24Z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