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81" r:id="rId3"/>
    <p:sldId id="421" r:id="rId4"/>
    <p:sldId id="422" r:id="rId5"/>
    <p:sldId id="423" r:id="rId6"/>
    <p:sldId id="424" r:id="rId7"/>
    <p:sldId id="425" r:id="rId8"/>
    <p:sldId id="426" r:id="rId9"/>
    <p:sldId id="382" r:id="rId10"/>
    <p:sldId id="427" r:id="rId11"/>
    <p:sldId id="428" r:id="rId12"/>
    <p:sldId id="384" r:id="rId13"/>
    <p:sldId id="3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22277" y="1609725"/>
            <a:ext cx="542664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1804" y="1661136"/>
            <a:ext cx="9762173" cy="2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003" y="1899829"/>
            <a:ext cx="9576164" cy="39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712" y="1837917"/>
            <a:ext cx="10550162" cy="372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44301"/>
            <a:ext cx="10824210" cy="45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851" y="1707402"/>
            <a:ext cx="10456138" cy="32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70153"/>
            <a:ext cx="9353006" cy="374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8537</TotalTime>
  <Words>154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Slide 1</vt:lpstr>
      <vt:lpstr>Slide 2</vt:lpstr>
      <vt:lpstr>Question</vt:lpstr>
      <vt:lpstr>Question</vt:lpstr>
      <vt:lpstr>Question</vt:lpstr>
      <vt:lpstr>Question</vt:lpstr>
      <vt:lpstr>Question</vt:lpstr>
      <vt:lpstr>Question</vt:lpstr>
      <vt:lpstr>Slide 9</vt:lpstr>
      <vt:lpstr>Display:inline,display:inline-block,display:block</vt:lpstr>
      <vt:lpstr>Display:inline,display:inline-block,display:block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443</cp:revision>
  <dcterms:created xsi:type="dcterms:W3CDTF">2021-03-13T13:53:48Z</dcterms:created>
  <dcterms:modified xsi:type="dcterms:W3CDTF">2022-08-25T17:47:48Z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