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23" r:id="rId3"/>
    <p:sldId id="424" r:id="rId4"/>
    <p:sldId id="441" r:id="rId5"/>
    <p:sldId id="442" r:id="rId6"/>
    <p:sldId id="443" r:id="rId7"/>
    <p:sldId id="444" r:id="rId8"/>
    <p:sldId id="445" r:id="rId9"/>
    <p:sldId id="425" r:id="rId10"/>
    <p:sldId id="4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814524"/>
            <a:ext cx="9652000" cy="443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8609</TotalTime>
  <Words>14</Words>
  <Application>Microsoft Office PowerPoint</Application>
  <PresentationFormat>Custom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Grid</vt:lpstr>
      <vt:lpstr>Grid</vt:lpstr>
      <vt:lpstr>Grid layout 1</vt:lpstr>
      <vt:lpstr>Output</vt:lpstr>
      <vt:lpstr>Grid Layout 2</vt:lpstr>
      <vt:lpstr>Output</vt:lpstr>
      <vt:lpstr>Flex+Grid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457</cp:revision>
  <dcterms:created xsi:type="dcterms:W3CDTF">2021-03-13T13:53:48Z</dcterms:created>
  <dcterms:modified xsi:type="dcterms:W3CDTF">2022-08-25T17:48:03Z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