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90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3CCCC"/>
    <a:srgbClr val="F7F7F7"/>
    <a:srgbClr val="F7FFFC"/>
    <a:srgbClr val="AF3B40"/>
    <a:srgbClr val="C5FFE8"/>
    <a:srgbClr val="DB1F27"/>
    <a:srgbClr val="0064B5"/>
    <a:srgbClr val="F8991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361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0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9606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7140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85249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827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31500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304829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89029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04957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896888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15812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xmlns="" val="23977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C5AE5-E495-4913-B643-A95A6AFABB00}" type="datetimeFigureOut">
              <a:rPr kumimoji="1" lang="ja-JP" altLang="en-US" smtClean="0"/>
              <a:pPr/>
              <a:t>2022/7/4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8A157-56DF-4B3D-9650-5955C7C8710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47969B0-9AAB-4EBF-AF99-17A470D83F03}"/>
              </a:ext>
            </a:extLst>
          </p:cNvPr>
          <p:cNvSpPr txBox="1"/>
          <p:nvPr/>
        </p:nvSpPr>
        <p:spPr>
          <a:xfrm rot="18771082">
            <a:off x="2371661" y="3320685"/>
            <a:ext cx="5953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</a:rPr>
              <a:t>Credo Systemz</a:t>
            </a:r>
            <a:endParaRPr lang="en-IN" sz="6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240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4310743" cy="6858000"/>
          </a:xfrm>
          <a:prstGeom prst="rect">
            <a:avLst/>
          </a:prstGeom>
          <a:solidFill>
            <a:srgbClr val="002060"/>
          </a:solidFill>
          <a:ln>
            <a:solidFill>
              <a:srgbClr val="F89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15523" y="2398836"/>
            <a:ext cx="62440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5400" b="1" dirty="0" smtClean="0">
                <a:solidFill>
                  <a:srgbClr val="0064B5"/>
                </a:solidFill>
              </a:rPr>
              <a:t>HTML-CSS – Mini-project</a:t>
            </a:r>
            <a:endParaRPr lang="en-US" altLang="ja-JP" sz="5400" b="1" dirty="0">
              <a:solidFill>
                <a:srgbClr val="0064B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6278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Menu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377" y="1809478"/>
            <a:ext cx="11351623" cy="1064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Section</a:t>
            </a:r>
            <a:endParaRPr 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10836" y="1799500"/>
            <a:ext cx="729284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SideMenu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45734" y="2005398"/>
            <a:ext cx="4005535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5" y="1931263"/>
            <a:ext cx="117252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8799</TotalTime>
  <Words>9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Header Menu</vt:lpstr>
      <vt:lpstr>Main Section</vt:lpstr>
      <vt:lpstr>SideMenu</vt:lpstr>
      <vt:lpstr>Footer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Sengottuvelu Dhayalan</dc:creator>
  <cp:lastModifiedBy>Salman</cp:lastModifiedBy>
  <cp:revision>437</cp:revision>
  <dcterms:created xsi:type="dcterms:W3CDTF">2021-03-13T13:53:48Z</dcterms:created>
  <dcterms:modified xsi:type="dcterms:W3CDTF">2022-07-04T13:14:57Z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LPManualFileClassification">
    <vt:lpwstr>{1A067545-A4E2-4FA1-8094-0D7902669705}</vt:lpwstr>
  </property>
  <property fmtid="{D5CDD505-2E9C-101B-9397-08002B2CF9AE}" pid="3" name="DLPManualFileClassificationLastModifiedBy">
    <vt:lpwstr>TECHMAHINDRA\SD51259</vt:lpwstr>
  </property>
  <property fmtid="{D5CDD505-2E9C-101B-9397-08002B2CF9AE}" pid="4" name="DLPManualFileClassificationLastModificationDate">
    <vt:lpwstr>1615644541</vt:lpwstr>
  </property>
  <property fmtid="{D5CDD505-2E9C-101B-9397-08002B2CF9AE}" pid="5" name="DLPManualFileClassificationVersion">
    <vt:lpwstr>11.6.0.76</vt:lpwstr>
  </property>
</Properties>
</file>