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70" r:id="rId3"/>
    <p:sldId id="371" r:id="rId4"/>
    <p:sldId id="372" r:id="rId5"/>
    <p:sldId id="410" r:id="rId6"/>
    <p:sldId id="411" r:id="rId7"/>
    <p:sldId id="412" r:id="rId8"/>
    <p:sldId id="414" r:id="rId9"/>
    <p:sldId id="415" r:id="rId10"/>
    <p:sldId id="416" r:id="rId11"/>
    <p:sldId id="417" r:id="rId12"/>
    <p:sldId id="418" r:id="rId13"/>
    <p:sldId id="419" r:id="rId14"/>
    <p:sldId id="42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82" y="1841727"/>
            <a:ext cx="8445272" cy="356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928" y="1776413"/>
            <a:ext cx="7628301" cy="274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536" y="1725385"/>
            <a:ext cx="7575504" cy="343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056" y="1728516"/>
            <a:ext cx="6534150" cy="289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184" y="1834651"/>
            <a:ext cx="7270976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 Basic Selectors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Selector or type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001" y="1785529"/>
            <a:ext cx="8060055" cy="338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118" y="1854381"/>
            <a:ext cx="6153013" cy="29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93965"/>
            <a:ext cx="7362552" cy="315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755" y="1798729"/>
            <a:ext cx="7429908" cy="384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055" y="1854108"/>
            <a:ext cx="7258050" cy="31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8756</TotalTime>
  <Words>136</Words>
  <Application>Microsoft Office PowerPoint</Application>
  <PresentationFormat>Custom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Slide 1</vt:lpstr>
      <vt:lpstr>Slide 2</vt:lpstr>
      <vt:lpstr>Slide 3</vt:lpstr>
      <vt:lpstr>Slide 4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493</cp:revision>
  <dcterms:created xsi:type="dcterms:W3CDTF">2021-03-13T13:53:48Z</dcterms:created>
  <dcterms:modified xsi:type="dcterms:W3CDTF">2022-08-25T17:46:43Z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