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9" r:id="rId2"/>
    <p:sldId id="406" r:id="rId3"/>
    <p:sldId id="407" r:id="rId4"/>
    <p:sldId id="408" r:id="rId5"/>
    <p:sldId id="409" r:id="rId6"/>
    <p:sldId id="410" r:id="rId7"/>
    <p:sldId id="411" r:id="rId8"/>
    <p:sldId id="412" r:id="rId9"/>
    <p:sldId id="41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CSS - Training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CSS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 Selectors</a:t>
            </a:r>
          </a:p>
          <a:p>
            <a:pPr lvl="1"/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99377" y="1767840"/>
            <a:ext cx="4448175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A[</a:t>
            </a:r>
            <a:r>
              <a:rPr lang="en-US" dirty="0" err="1" smtClean="0"/>
              <a:t>attr</a:t>
            </a:r>
            <a:r>
              <a:rPr lang="en-US" dirty="0" smtClean="0"/>
              <a:t>] – targeting attribute 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659062" y="2056606"/>
            <a:ext cx="5553075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A[</a:t>
            </a:r>
            <a:r>
              <a:rPr lang="en-US" dirty="0" err="1" smtClean="0"/>
              <a:t>attr</a:t>
            </a:r>
            <a:r>
              <a:rPr lang="en-US" dirty="0" smtClean="0"/>
              <a:t>=</a:t>
            </a:r>
            <a:r>
              <a:rPr lang="en-US" dirty="0" err="1" smtClean="0"/>
              <a:t>val</a:t>
            </a:r>
            <a:r>
              <a:rPr lang="en-US" dirty="0" smtClean="0"/>
              <a:t>] – matching value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76549" y="2155349"/>
            <a:ext cx="8177348" cy="437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A[</a:t>
            </a:r>
            <a:r>
              <a:rPr lang="en-US" dirty="0" err="1" smtClean="0"/>
              <a:t>attr</a:t>
            </a:r>
            <a:r>
              <a:rPr lang="en-US" dirty="0" smtClean="0"/>
              <a:t>=^</a:t>
            </a:r>
            <a:r>
              <a:rPr lang="en-US" dirty="0" err="1" smtClean="0"/>
              <a:t>val</a:t>
            </a:r>
            <a:r>
              <a:rPr lang="en-US" dirty="0" smtClean="0"/>
              <a:t>] – should start with this value</a:t>
            </a:r>
            <a:endParaRPr lang="en-US" dirty="0"/>
          </a:p>
        </p:txBody>
      </p:sp>
      <p:pic>
        <p:nvPicPr>
          <p:cNvPr id="102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9590" y="1982401"/>
            <a:ext cx="10010775" cy="4418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A[</a:t>
            </a:r>
            <a:r>
              <a:rPr lang="en-US" dirty="0" err="1" smtClean="0"/>
              <a:t>attr</a:t>
            </a:r>
            <a:r>
              <a:rPr lang="en-US" dirty="0" smtClean="0"/>
              <a:t>=|</a:t>
            </a:r>
            <a:r>
              <a:rPr lang="en-US" dirty="0" err="1" smtClean="0"/>
              <a:t>val</a:t>
            </a:r>
            <a:r>
              <a:rPr lang="en-US" dirty="0" smtClean="0"/>
              <a:t>] – value should have </a:t>
            </a:r>
            <a:r>
              <a:rPr lang="en-US" dirty="0" err="1" smtClean="0"/>
              <a:t>hypen</a:t>
            </a:r>
            <a:r>
              <a:rPr lang="en-US" dirty="0" smtClean="0"/>
              <a:t> after that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649537" y="2594769"/>
            <a:ext cx="5572125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A[</a:t>
            </a:r>
            <a:r>
              <a:rPr lang="en-US" dirty="0" err="1" smtClean="0"/>
              <a:t>attr</a:t>
            </a:r>
            <a:r>
              <a:rPr lang="en-US" dirty="0" smtClean="0"/>
              <a:t>=$</a:t>
            </a:r>
            <a:r>
              <a:rPr lang="en-US" dirty="0" err="1" smtClean="0"/>
              <a:t>val</a:t>
            </a:r>
            <a:r>
              <a:rPr lang="en-US" dirty="0" smtClean="0"/>
              <a:t>] – value end with this value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05666" y="1893274"/>
            <a:ext cx="10241007" cy="4389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A[</a:t>
            </a:r>
            <a:r>
              <a:rPr lang="en-US" dirty="0" err="1" smtClean="0"/>
              <a:t>attr</a:t>
            </a:r>
            <a:r>
              <a:rPr lang="en-US" dirty="0" smtClean="0"/>
              <a:t>=*</a:t>
            </a:r>
            <a:r>
              <a:rPr lang="en-US" dirty="0" err="1" smtClean="0"/>
              <a:t>val</a:t>
            </a:r>
            <a:r>
              <a:rPr lang="en-US" dirty="0" smtClean="0"/>
              <a:t>] – match with value anywhere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97664" y="1737360"/>
            <a:ext cx="7956233" cy="4650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A[</a:t>
            </a:r>
            <a:r>
              <a:rPr lang="en-US" dirty="0" err="1" smtClean="0"/>
              <a:t>attr</a:t>
            </a:r>
            <a:r>
              <a:rPr lang="en-US" dirty="0" smtClean="0"/>
              <a:t>=~</a:t>
            </a:r>
            <a:r>
              <a:rPr lang="en-US" dirty="0" err="1" smtClean="0"/>
              <a:t>val</a:t>
            </a:r>
            <a:r>
              <a:rPr lang="en-US" dirty="0" smtClean="0"/>
              <a:t>] – similar like * but space should be there between word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8902" y="1904183"/>
            <a:ext cx="6936377" cy="4222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8685</TotalTime>
  <Words>73</Words>
  <Application>Microsoft Office PowerPoint</Application>
  <PresentationFormat>Custom</PresentationFormat>
  <Paragraphs>10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Opulent</vt:lpstr>
      <vt:lpstr>Slide 1</vt:lpstr>
      <vt:lpstr>Advanced CSS Selector</vt:lpstr>
      <vt:lpstr>A[attr] – targeting attribute </vt:lpstr>
      <vt:lpstr>A[attr=val] – matching value</vt:lpstr>
      <vt:lpstr>A[attr=^val] – should start with this value</vt:lpstr>
      <vt:lpstr>A[attr=|val] – value should have hypen after that</vt:lpstr>
      <vt:lpstr>A[attr=$val] – value end with this value</vt:lpstr>
      <vt:lpstr>A[attr=*val] – match with value anywhere</vt:lpstr>
      <vt:lpstr>A[attr=~val] – similar like * but space should be there between word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432</cp:revision>
  <dcterms:created xsi:type="dcterms:W3CDTF">2021-03-13T13:53:48Z</dcterms:created>
  <dcterms:modified xsi:type="dcterms:W3CDTF">2022-08-25T17:48:55Z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